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-96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mailto:physiology@vnmu.edu.ua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58" y="244611"/>
            <a:ext cx="1798146" cy="171219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3045125" y="244611"/>
            <a:ext cx="7107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Вінницький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національний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медичний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університет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ім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М.І. Пирогова МОЗ 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України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фізіології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79403" y="4361789"/>
            <a:ext cx="78601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І2 </a:t>
            </a:r>
            <a:r>
              <a:rPr lang="uk-UA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Медицина</a:t>
            </a:r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ГАЛУЗЬ </a:t>
            </a: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ЗНАНЬ: 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uk-UA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ОХОРОНА </a:t>
            </a:r>
            <a:r>
              <a:rPr lang="uk-UA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ЗДОРОВ’Я</a:t>
            </a:r>
            <a:endParaRPr lang="uk-UA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ОСВІТНЬО-ПРОФЕСІЙНА ПРОГРАМА:</a:t>
            </a:r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«МЕДИЦИНА</a:t>
            </a: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РІВЕНЬ ВИЩОЇ ОСВІТИ: </a:t>
            </a:r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ДРУГИЙ (МАГІСТЕРСЬКИЙ)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283691" y="2430019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Нейрофізіологія</a:t>
            </a:r>
          </a:p>
        </p:txBody>
      </p:sp>
    </p:spTree>
    <p:extLst>
      <p:ext uri="{BB962C8B-B14F-4D97-AF65-F5344CB8AC3E}">
        <p14:creationId xmlns:p14="http://schemas.microsoft.com/office/powerpoint/2010/main" val="370543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611" y="395582"/>
            <a:ext cx="9635706" cy="1847286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Паспорт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ОСВІТНЬОГО </a:t>
            </a:r>
            <a:r>
              <a:rPr lang="uk-UA" sz="32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КОМПОНЕнТА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2.9.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«Нейрофізіологія»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8378" y="2492213"/>
            <a:ext cx="9328031" cy="3750878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І2 Медицина</a:t>
            </a:r>
          </a:p>
          <a:p>
            <a:r>
              <a:rPr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-й</a:t>
            </a:r>
            <a:endParaRPr sz="28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Кредити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3,0</a:t>
            </a:r>
            <a:endParaRPr sz="28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Форма</a:t>
            </a:r>
            <a:r>
              <a:rPr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контролю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залік</a:t>
            </a:r>
            <a:endParaRPr sz="28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Мова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українська, англійська</a:t>
            </a:r>
          </a:p>
        </p:txBody>
      </p:sp>
    </p:spTree>
    <p:extLst>
      <p:ext uri="{BB962C8B-B14F-4D97-AF65-F5344CB8AC3E}">
        <p14:creationId xmlns:p14="http://schemas.microsoft.com/office/powerpoint/2010/main" val="399676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72" y="36314"/>
            <a:ext cx="5018705" cy="1533086"/>
          </a:xfrm>
        </p:spPr>
        <p:txBody>
          <a:bodyPr>
            <a:normAutofit/>
          </a:bodyPr>
          <a:lstStyle/>
          <a:p>
            <a:r>
              <a:rPr sz="32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</a:t>
            </a:r>
            <a:r>
              <a:rPr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2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варто</a:t>
            </a:r>
            <a:r>
              <a:rPr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2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обрати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цей курс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57886"/>
            <a:ext cx="6096000" cy="52001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КЛЮЧОВА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ПЕРЕВАГА:</a:t>
            </a:r>
          </a:p>
          <a:p>
            <a:pPr marL="0" indent="0" algn="just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Навчальна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дисципліна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вибором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студента </a:t>
            </a:r>
            <a:r>
              <a:rPr lang="ru-RU" sz="26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600" b="1" dirty="0" err="1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Нейрофізіологія</a:t>
            </a:r>
            <a:r>
              <a:rPr lang="ru-RU" sz="26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є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професійно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орієнтованою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вводиться для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більш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повного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задоволення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освітніх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кваліфікаційних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вимог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учасника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навчального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процесу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для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ефективнішого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використання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можливостей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університету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Вибіркові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дисципліни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професійної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практичної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підготовки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надають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можливість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здійснення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поглибленої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підготовки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спеціальностями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спеціалізаціями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визначають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характер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майбутньої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діяльності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сприяють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академічній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мобільності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студента та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його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особистим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інтересам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дозволяють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здійснювати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впровадження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спеціалізацій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межах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базової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спеціальності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 метою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формування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компетентності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здобувача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6173418" y="0"/>
            <a:ext cx="6018582" cy="6858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uk-UA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5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</a:t>
            </a:r>
            <a:r>
              <a:rPr lang="uk-UA" sz="56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систему знань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професійних умінь та практичних навичок, що складають основу        майбутньої  професійної діяльності;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5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навчає </a:t>
            </a:r>
            <a:r>
              <a:rPr lang="uk-UA" sz="56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студентів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умінню застосовувати природничо-наукові знання біля ліжка хворого;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5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навички </a:t>
            </a:r>
            <a:r>
              <a:rPr lang="uk-UA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оцінки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функціонування нервової системи організму, </a:t>
            </a:r>
            <a:r>
              <a:rPr lang="uk-UA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інтерпретування стану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регуляторних процесів в залежності від рівня фізичного навантаження;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5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навчає аналізувати 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причини і механізми функціональних та  метаболічних відхилень у функціонуванні нервової системи при змінах умов зовнішнього середовища;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5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Навчає формувати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природничо-наукове </a:t>
            </a:r>
            <a:r>
              <a:rPr lang="uk-UA" sz="5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обгрунтування</a:t>
            </a:r>
            <a:r>
              <a:rPr lang="uk-UA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принципів індивідуального підходу до хворого, </a:t>
            </a:r>
            <a:r>
              <a:rPr lang="uk-UA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розуміння основних положень лікарської етики й медичної деонтології, психопрофілактики та психотерапії.</a:t>
            </a:r>
          </a:p>
        </p:txBody>
      </p:sp>
    </p:spTree>
    <p:extLst>
      <p:ext uri="{BB962C8B-B14F-4D97-AF65-F5344CB8AC3E}">
        <p14:creationId xmlns:p14="http://schemas.microsoft.com/office/powerpoint/2010/main" val="192545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86" y="2071299"/>
            <a:ext cx="4837003" cy="1870973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ви будете вивчати</a:t>
            </a:r>
            <a:endParaRPr lang="uk-UA" sz="4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631" y="0"/>
            <a:ext cx="6080369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Функціонування нервової системи, механізми роботи головного/спинного мозку, 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взаємодію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нейронів,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електричну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активність різних відділів мозку та окремих нейронів,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синаптичної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передачі, а саме:</a:t>
            </a:r>
          </a:p>
          <a:p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Функціональну спеціалізацію 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різних відділів мозку.</a:t>
            </a:r>
          </a:p>
          <a:p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400" b="1" dirty="0" err="1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синаптичної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передачі 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інформації у нервовій </a:t>
            </a:r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системі та її кодування.</a:t>
            </a:r>
            <a:endParaRPr lang="uk-UA" sz="2400" b="1" dirty="0">
              <a:ln w="12700"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формування м’язового тонусу.</a:t>
            </a:r>
          </a:p>
          <a:p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ейронних механізми 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вищих нервових функцій.</a:t>
            </a:r>
          </a:p>
          <a:p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400" b="1" dirty="0" err="1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нейропластичності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мозку.</a:t>
            </a:r>
          </a:p>
          <a:p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94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40" y="1691737"/>
            <a:ext cx="4880136" cy="2914768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Що ви зможете </a:t>
            </a:r>
            <a:br>
              <a:rPr lang="uk-UA" sz="3600" b="1" dirty="0">
                <a:solidFill>
                  <a:srgbClr val="002060"/>
                </a:solidFill>
              </a:rPr>
            </a:br>
            <a:r>
              <a:rPr lang="uk-UA" sz="3600" b="1" dirty="0">
                <a:solidFill>
                  <a:srgbClr val="002060"/>
                </a:solidFill>
              </a:rPr>
              <a:t>за умови опанування </a:t>
            </a:r>
            <a:r>
              <a:rPr lang="uk-UA" sz="3600" b="1" dirty="0" smtClean="0">
                <a:solidFill>
                  <a:srgbClr val="002060"/>
                </a:solidFill>
              </a:rPr>
              <a:t>курсу</a:t>
            </a:r>
            <a:endParaRPr lang="uk-UA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799" y="98042"/>
            <a:ext cx="5791201" cy="6759958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Оцінювати </a:t>
            </a:r>
            <a:r>
              <a:rPr lang="uk-UA" sz="2400" b="1" dirty="0" err="1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спінальні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стовбурові безумовні 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рефлексів.</a:t>
            </a: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запис 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аналіз ЕЕГ.</a:t>
            </a: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тестування та аналізувати функції мозочка.</a:t>
            </a:r>
            <a:endParaRPr lang="uk-UA" sz="24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аналіз 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вікових особливостей функціонування нервової системи.</a:t>
            </a: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Діагностувати порушення 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тонусу м’язів.</a:t>
            </a: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діагностику 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порушень мови.</a:t>
            </a: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Застосовувати отримані знання в неврології, сімейній медицині, психіатрії, нейропсихології, </a:t>
            </a:r>
            <a:r>
              <a:rPr lang="uk-UA" sz="2400" b="1" dirty="0" err="1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нейромаркетингу</a:t>
            </a: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фармакології.</a:t>
            </a:r>
            <a:endParaRPr lang="uk-UA" sz="24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2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Підсумковий контроль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1" y="2130387"/>
            <a:ext cx="4815840" cy="2857459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Лекції</a:t>
            </a:r>
          </a:p>
          <a:p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Практичні заняття</a:t>
            </a:r>
          </a:p>
          <a:p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Самостійна робота (</a:t>
            </a:r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СРС</a:t>
            </a:r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Індивідуальні завдання</a:t>
            </a:r>
            <a:endParaRPr sz="28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42892" y="1974193"/>
            <a:ext cx="5916246" cy="2761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Залік:</a:t>
            </a:r>
            <a:r>
              <a:rPr lang="uk-UA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останньому практичному занятті за умов успішного проходження курсу</a:t>
            </a:r>
            <a:r>
              <a:rPr lang="en-US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сума </a:t>
            </a:r>
            <a:r>
              <a:rPr lang="ru-RU" sz="2800" b="1" dirty="0" err="1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</a:t>
            </a:r>
            <a:r>
              <a:rPr lang="ru-RU" sz="2800" b="1" dirty="0" err="1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всі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err="1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види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err="1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навчальної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err="1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діяльності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smtClean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800" b="1" dirty="0" smtClean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122-200 </a:t>
            </a:r>
            <a:r>
              <a:rPr lang="uk-UA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</a:t>
            </a:r>
            <a:r>
              <a:rPr lang="uk-UA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і відсутності академічної заборгованості.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336" y="510644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 навчання 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9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0059" y="2789033"/>
            <a:ext cx="3078741" cy="779510"/>
          </a:xfrm>
        </p:spPr>
        <p:txBody>
          <a:bodyPr>
            <a:norm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мед.н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доцент ЗВО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Ігор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РОКУНЕЦЬ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4325" y="329490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РОЗРОБНИКИ КУРСУ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35305" y="2408390"/>
            <a:ext cx="4505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Вінниця</a:t>
            </a:r>
            <a:r>
              <a:rPr lang="uk-UA" sz="24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вул.Пирогова,56</a:t>
            </a:r>
            <a:endParaRPr lang="uk-UA" sz="2400" dirty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dirty="0" smtClean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physiology@vnmu.edu.ua</a:t>
            </a: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8" y="2780829"/>
            <a:ext cx="801554" cy="787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7" y="3793639"/>
            <a:ext cx="801554" cy="817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7" y="1828952"/>
            <a:ext cx="801553" cy="79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9" y="4754808"/>
            <a:ext cx="801554" cy="80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1290058" y="1994859"/>
            <a:ext cx="3809480" cy="77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д.мед.н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ЗВО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Михайло ЙОЛТУХІВСЬКИЙ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312913" y="3793639"/>
            <a:ext cx="2899579" cy="77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к.мед.н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доцент ЗВО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Ольга ОЧЕРЕТНА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1368212" y="4782282"/>
            <a:ext cx="2914619" cy="77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к.мед.н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доцент ЗВО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Ірина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ГУСАКОВА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04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211</TotalTime>
  <Words>369</Words>
  <Application>Microsoft Office PowerPoint</Application>
  <PresentationFormat>Произвольный</PresentationFormat>
  <Paragraphs>57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Parcel</vt:lpstr>
      <vt:lpstr>ВК 2.9. Нейрофізіологія</vt:lpstr>
      <vt:lpstr>Паспорт ОСВІТНЬОГО КОМПОНЕнТА   ВК 2.9. «Нейрофізіологія»</vt:lpstr>
      <vt:lpstr>Чому варто обрати цей курс</vt:lpstr>
      <vt:lpstr>Що ви будете вивчати</vt:lpstr>
      <vt:lpstr>Що ви зможете  за умови опанування курсу</vt:lpstr>
      <vt:lpstr>Підсумковий контроль</vt:lpstr>
      <vt:lpstr>Контактна інформація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RePack by Diakov</cp:lastModifiedBy>
  <cp:revision>22</cp:revision>
  <dcterms:created xsi:type="dcterms:W3CDTF">2026-04-08T10:22:59Z</dcterms:created>
  <dcterms:modified xsi:type="dcterms:W3CDTF">2026-04-20T14:38:58Z</dcterms:modified>
</cp:coreProperties>
</file>