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CA430C0A-5464-4FE4-84EB-FF9C94016DF4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070A7B3-6521-4DCA-87E5-044747A908C1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360C6404-AD6E-4860-8E75-697CA40B95DA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1037C31-9E7A-4F99-8774-A0E530DE1A42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1BE4249-C0D0-4B06-8692-E8BB871AF643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42B0DB6-F5C7-45FB-8CF3-31B45F9C2DAC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160EA64-D806-43AC-9DF2-F8C432F32B4C}" type="datetimeFigureOut">
              <a:rPr lang="en-US" smtClean="0"/>
              <a:pPr/>
              <a:t>6/28/2026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228 ПЕДІАТРІЯ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ОСВІТНЬО-НАУКОВА ПРОГРАМА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«ПЕДІАТРІЯ</a:t>
            </a: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ТРЕТІЙ (ОСВІТНЬО-НАУКОВИЙ)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de-DE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de-DE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FOR ACADEMICS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ОСВІТНЬОГО КОМПОНЕНТА</a:t>
            </a:r>
            <a:b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3.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FOR ACADEMICS</a:t>
            </a:r>
            <a:r>
              <a:rPr lang="uk-UA" sz="3200" b="1" dirty="0" smtClean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sz="3200" b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sz="20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22</a:t>
            </a:r>
            <a:r>
              <a:rPr lang="en-US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uk-UA" sz="20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Педіатрія</a:t>
            </a: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3-й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sz="18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1,5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sz="1800" b="1" dirty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sz="1800" dirty="0">
              <a:latin typeface="Arial Narrow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sz="1800" b="1" dirty="0" err="1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sz="1800" b="1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sz="1800" dirty="0" smtClean="0">
                <a:latin typeface="Arial Narrow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r>
              <a:rPr lang="uk-UA" sz="1800" b="1" dirty="0" smtClean="0">
                <a:latin typeface="Arial Narrow" pitchFamily="34" charset="0"/>
              </a:rPr>
              <a:t>П</a:t>
            </a:r>
            <a:r>
              <a:rPr lang="ru-RU" sz="1800" b="1" dirty="0" err="1" smtClean="0">
                <a:latin typeface="Arial Narrow" pitchFamily="34" charset="0"/>
                <a:cs typeface="Times New Roman" pitchFamily="18" charset="0"/>
              </a:rPr>
              <a:t>ререквізити</a:t>
            </a:r>
            <a:r>
              <a:rPr lang="ru-RU" sz="1800" b="1" dirty="0" smtClean="0">
                <a:latin typeface="Arial Narrow" pitchFamily="34" charset="0"/>
                <a:cs typeface="Times New Roman" pitchFamily="18" charset="0"/>
              </a:rPr>
              <a:t>:</a:t>
            </a:r>
            <a:endParaRPr lang="ru-RU" sz="1800" dirty="0" smtClean="0">
              <a:latin typeface="Arial Narrow" pitchFamily="34" charset="0"/>
            </a:endParaRPr>
          </a:p>
          <a:p>
            <a:pPr>
              <a:spcBef>
                <a:spcPts val="0"/>
              </a:spcBef>
            </a:pPr>
            <a:r>
              <a:rPr lang="ru-RU" sz="1800" dirty="0" err="1" smtClean="0">
                <a:latin typeface="Arial Narrow" pitchFamily="34" charset="0"/>
              </a:rPr>
              <a:t>рівень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володіння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англійською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мовою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en-US" sz="1800" b="1" dirty="0" smtClean="0">
                <a:latin typeface="Arial Narrow" pitchFamily="34" charset="0"/>
              </a:rPr>
              <a:t>B2 (CEFR)</a:t>
            </a:r>
            <a:r>
              <a:rPr lang="en-US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або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вище</a:t>
            </a:r>
            <a:r>
              <a:rPr lang="ru-RU" sz="1800" dirty="0" smtClean="0">
                <a:latin typeface="Arial Narrow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ru-RU" sz="1800" dirty="0" err="1" smtClean="0">
                <a:latin typeface="Arial Narrow" pitchFamily="34" charset="0"/>
              </a:rPr>
              <a:t>навички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академічного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читання</a:t>
            </a:r>
            <a:r>
              <a:rPr lang="ru-RU" sz="1800" dirty="0" smtClean="0">
                <a:latin typeface="Arial Narrow" pitchFamily="34" charset="0"/>
              </a:rPr>
              <a:t>, письма, </a:t>
            </a:r>
            <a:r>
              <a:rPr lang="ru-RU" sz="1800" dirty="0" err="1" smtClean="0">
                <a:latin typeface="Arial Narrow" pitchFamily="34" charset="0"/>
              </a:rPr>
              <a:t>аудіювання</a:t>
            </a:r>
            <a:r>
              <a:rPr lang="ru-RU" sz="1800" dirty="0" smtClean="0">
                <a:latin typeface="Arial Narrow" pitchFamily="34" charset="0"/>
              </a:rPr>
              <a:t> та </a:t>
            </a:r>
            <a:r>
              <a:rPr lang="ru-RU" sz="1800" dirty="0" err="1" smtClean="0">
                <a:latin typeface="Arial Narrow" pitchFamily="34" charset="0"/>
              </a:rPr>
              <a:t>усного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мовлення</a:t>
            </a:r>
            <a:r>
              <a:rPr lang="ru-RU" sz="1800" dirty="0" smtClean="0">
                <a:latin typeface="Arial Narrow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ru-RU" sz="1800" dirty="0" err="1" smtClean="0">
                <a:latin typeface="Arial Narrow" pitchFamily="34" charset="0"/>
              </a:rPr>
              <a:t>знання</a:t>
            </a:r>
            <a:r>
              <a:rPr lang="ru-RU" sz="1800" dirty="0" smtClean="0">
                <a:latin typeface="Arial Narrow" pitchFamily="34" charset="0"/>
              </a:rPr>
              <a:t> академічної та </a:t>
            </a:r>
            <a:r>
              <a:rPr lang="ru-RU" sz="1800" dirty="0" err="1" smtClean="0">
                <a:latin typeface="Arial Narrow" pitchFamily="34" charset="0"/>
              </a:rPr>
              <a:t>медичної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термінології</a:t>
            </a:r>
            <a:r>
              <a:rPr lang="ru-RU" sz="1800" dirty="0" smtClean="0">
                <a:latin typeface="Arial Narrow" pitchFamily="34" charset="0"/>
              </a:rPr>
              <a:t>; </a:t>
            </a:r>
          </a:p>
          <a:p>
            <a:pPr>
              <a:spcBef>
                <a:spcPts val="0"/>
              </a:spcBef>
            </a:pPr>
            <a:r>
              <a:rPr lang="ru-RU" sz="1800" dirty="0" err="1" smtClean="0">
                <a:latin typeface="Arial Narrow" pitchFamily="34" charset="0"/>
              </a:rPr>
              <a:t>базові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навички</a:t>
            </a:r>
            <a:r>
              <a:rPr lang="ru-RU" sz="1800" dirty="0" smtClean="0">
                <a:latin typeface="Arial Narrow" pitchFamily="34" charset="0"/>
              </a:rPr>
              <a:t> академічної </a:t>
            </a:r>
            <a:r>
              <a:rPr lang="ru-RU" sz="1800" dirty="0" err="1" smtClean="0">
                <a:latin typeface="Arial Narrow" pitchFamily="34" charset="0"/>
              </a:rPr>
              <a:t>комунікації</a:t>
            </a:r>
            <a:r>
              <a:rPr lang="ru-RU" sz="1800" dirty="0" smtClean="0">
                <a:latin typeface="Arial Narrow" pitchFamily="34" charset="0"/>
              </a:rPr>
              <a:t> та </a:t>
            </a:r>
            <a:r>
              <a:rPr lang="ru-RU" sz="1800" dirty="0" err="1" smtClean="0">
                <a:latin typeface="Arial Narrow" pitchFamily="34" charset="0"/>
              </a:rPr>
              <a:t>презентації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результатів</a:t>
            </a:r>
            <a:r>
              <a:rPr lang="ru-RU" sz="1800" dirty="0" smtClean="0">
                <a:latin typeface="Arial Narrow" pitchFamily="34" charset="0"/>
              </a:rPr>
              <a:t> </a:t>
            </a:r>
            <a:r>
              <a:rPr lang="ru-RU" sz="1800" dirty="0" err="1" smtClean="0">
                <a:latin typeface="Arial Narrow" pitchFamily="34" charset="0"/>
              </a:rPr>
              <a:t>досліджень</a:t>
            </a:r>
            <a:r>
              <a:rPr lang="ru-RU" sz="1800" dirty="0" smtClean="0">
                <a:latin typeface="Arial Narrow" pitchFamily="34" charset="0"/>
              </a:rPr>
              <a:t>.</a:t>
            </a:r>
          </a:p>
          <a:p>
            <a:pPr algn="just"/>
            <a:endParaRPr lang="uk-UA" sz="16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pPr algn="ctr"/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>
          <a:xfrm>
            <a:off x="6671388" y="804672"/>
            <a:ext cx="4827624" cy="485901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uk-UA" dirty="0" smtClean="0"/>
          </a:p>
          <a:p>
            <a:r>
              <a:rPr lang="ru-RU" sz="2800" dirty="0" smtClean="0"/>
              <a:t>🎓 </a:t>
            </a:r>
            <a:r>
              <a:rPr lang="ru-RU" sz="2800" dirty="0" err="1" smtClean="0"/>
              <a:t>Академічна</a:t>
            </a:r>
            <a:r>
              <a:rPr lang="ru-RU" sz="2800" dirty="0" smtClean="0"/>
              <a:t> </a:t>
            </a:r>
            <a:r>
              <a:rPr lang="ru-RU" sz="2800" dirty="0" err="1" smtClean="0"/>
              <a:t>англійська</a:t>
            </a:r>
            <a:r>
              <a:rPr lang="ru-RU" sz="2800" dirty="0" smtClean="0"/>
              <a:t> для </a:t>
            </a:r>
            <a:r>
              <a:rPr lang="ru-RU" sz="2800" dirty="0" err="1" smtClean="0"/>
              <a:t>реальної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наукової</a:t>
            </a:r>
            <a:r>
              <a:rPr lang="ru-RU" sz="2800" dirty="0" smtClean="0"/>
              <a:t> </a:t>
            </a:r>
            <a:r>
              <a:rPr lang="ru-RU" sz="2800" dirty="0" err="1" smtClean="0"/>
              <a:t>діяльності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🌍 </a:t>
            </a:r>
            <a:r>
              <a:rPr lang="ru-RU" sz="2800" dirty="0" err="1" smtClean="0"/>
              <a:t>Підготовка</a:t>
            </a:r>
            <a:r>
              <a:rPr lang="ru-RU" sz="2800" dirty="0" smtClean="0"/>
              <a:t> до </a:t>
            </a:r>
            <a:r>
              <a:rPr lang="ru-RU" sz="2800" dirty="0" err="1" smtClean="0"/>
              <a:t>міжнародних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конференцій</a:t>
            </a:r>
            <a:r>
              <a:rPr lang="ru-RU" sz="2800" dirty="0" smtClean="0"/>
              <a:t> та академічної </a:t>
            </a:r>
            <a:r>
              <a:rPr lang="ru-RU" sz="2800" dirty="0" err="1" smtClean="0"/>
              <a:t>мобільності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🎤 </a:t>
            </a:r>
            <a:r>
              <a:rPr lang="ru-RU" sz="2800" dirty="0" err="1" smtClean="0"/>
              <a:t>Впевнені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презентації</a:t>
            </a:r>
            <a:r>
              <a:rPr lang="ru-RU" sz="2800" dirty="0" smtClean="0"/>
              <a:t> та </a:t>
            </a:r>
            <a:r>
              <a:rPr lang="ru-RU" sz="2800" dirty="0" err="1" smtClean="0"/>
              <a:t>наукові</a:t>
            </a:r>
            <a:r>
              <a:rPr lang="ru-RU" sz="2800" dirty="0" smtClean="0"/>
              <a:t> </a:t>
            </a:r>
            <a:r>
              <a:rPr lang="ru-RU" sz="2800" dirty="0" err="1" smtClean="0"/>
              <a:t>дискусії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🤝 </a:t>
            </a:r>
            <a:r>
              <a:rPr lang="ru-RU" sz="2800" dirty="0" err="1" smtClean="0"/>
              <a:t>Академічний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нетворкінг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міжнародна</a:t>
            </a:r>
            <a:r>
              <a:rPr lang="ru-RU" sz="2800" dirty="0" smtClean="0"/>
              <a:t> </a:t>
            </a:r>
            <a:r>
              <a:rPr lang="ru-RU" sz="2800" dirty="0" err="1" smtClean="0"/>
              <a:t>співпраця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🚀 </a:t>
            </a:r>
            <a:r>
              <a:rPr lang="ru-RU" sz="2800" dirty="0" err="1" smtClean="0"/>
              <a:t>Навички</a:t>
            </a:r>
            <a:r>
              <a:rPr lang="ru-RU" sz="2800" dirty="0" smtClean="0"/>
              <a:t>, </a:t>
            </a:r>
            <a:r>
              <a:rPr lang="ru-RU" sz="2800" dirty="0" err="1" smtClean="0"/>
              <a:t>необхідні</a:t>
            </a:r>
            <a:r>
              <a:rPr lang="ru-RU" sz="2800" dirty="0" smtClean="0"/>
              <a:t> </a:t>
            </a:r>
            <a:r>
              <a:rPr lang="ru-RU" sz="2800" dirty="0" err="1" smtClean="0"/>
              <a:t>сучасному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науковцю</a:t>
            </a:r>
            <a:r>
              <a:rPr lang="ru-RU" sz="2800" dirty="0" smtClean="0"/>
              <a:t> та </a:t>
            </a:r>
            <a:r>
              <a:rPr lang="ru-RU" sz="2800" dirty="0" err="1" smtClean="0"/>
              <a:t>викладачу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b="1" dirty="0" smtClean="0"/>
              <a:t>Презентуйте • </a:t>
            </a:r>
            <a:r>
              <a:rPr lang="ru-RU" sz="2000" b="1" dirty="0" err="1" smtClean="0"/>
              <a:t>Дискутуйте</a:t>
            </a:r>
            <a:r>
              <a:rPr lang="ru-RU" sz="2000" b="1" dirty="0" smtClean="0"/>
              <a:t> • </a:t>
            </a:r>
            <a:r>
              <a:rPr lang="ru-RU" sz="2000" b="1" dirty="0" err="1" smtClean="0"/>
              <a:t>Викладайте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англійською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мовою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міжнародному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рівні</a:t>
            </a:r>
            <a:endParaRPr lang="uk-UA" b="1" dirty="0"/>
          </a:p>
        </p:txBody>
      </p:sp>
    </p:spTree>
    <p:extLst>
      <p:ext uri="{BB962C8B-B14F-4D97-AF65-F5344CB8AC3E}">
        <p14:creationId xmlns="" xmlns:p14="http://schemas.microsoft.com/office/powerpoint/2010/main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461185" y="804672"/>
            <a:ext cx="5279366" cy="5248656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>
                <a:latin typeface="Arial Narrow" pitchFamily="34" charset="0"/>
              </a:rPr>
              <a:t>академічне </a:t>
            </a:r>
            <a:r>
              <a:rPr lang="ru-RU" sz="2400" dirty="0" err="1" smtClean="0">
                <a:latin typeface="Arial Narrow" pitchFamily="34" charset="0"/>
              </a:rPr>
              <a:t>спілкування</a:t>
            </a:r>
            <a:r>
              <a:rPr lang="ru-RU" sz="2400" dirty="0" smtClean="0">
                <a:latin typeface="Arial Narrow" pitchFamily="34" charset="0"/>
              </a:rPr>
              <a:t> в </a:t>
            </a:r>
            <a:r>
              <a:rPr lang="ru-RU" sz="2400" dirty="0" err="1" smtClean="0">
                <a:latin typeface="Arial Narrow" pitchFamily="34" charset="0"/>
              </a:rPr>
              <a:t>міжнародному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науковому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середовищі</a:t>
            </a:r>
            <a:r>
              <a:rPr lang="ru-RU" sz="2400" dirty="0" smtClean="0">
                <a:latin typeface="Arial Narrow" pitchFamily="34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мистецтво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наукових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презентацій</a:t>
            </a:r>
            <a:r>
              <a:rPr lang="ru-RU" sz="2400" dirty="0" smtClean="0">
                <a:latin typeface="Arial Narrow" pitchFamily="34" charset="0"/>
              </a:rPr>
              <a:t> та </a:t>
            </a:r>
            <a:r>
              <a:rPr lang="ru-RU" sz="2400" dirty="0" err="1" smtClean="0">
                <a:latin typeface="Arial Narrow" pitchFamily="34" charset="0"/>
              </a:rPr>
              <a:t>роботи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з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візуальними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матеріалами</a:t>
            </a:r>
            <a:r>
              <a:rPr lang="ru-RU" sz="2400" dirty="0" smtClean="0">
                <a:latin typeface="Arial Narrow" pitchFamily="34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latin typeface="Arial Narrow" pitchFamily="34" charset="0"/>
              </a:rPr>
              <a:t> участь у </a:t>
            </a:r>
            <a:r>
              <a:rPr lang="ru-RU" sz="2400" dirty="0" err="1" smtClean="0">
                <a:latin typeface="Arial Narrow" pitchFamily="34" charset="0"/>
              </a:rPr>
              <a:t>конференціях</a:t>
            </a:r>
            <a:r>
              <a:rPr lang="ru-RU" sz="2400" dirty="0" smtClean="0">
                <a:latin typeface="Arial Narrow" pitchFamily="34" charset="0"/>
              </a:rPr>
              <a:t>, </a:t>
            </a:r>
            <a:r>
              <a:rPr lang="ru-RU" sz="2400" dirty="0" err="1" smtClean="0">
                <a:latin typeface="Arial Narrow" pitchFamily="34" charset="0"/>
              </a:rPr>
              <a:t>панельних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і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круглих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дискусіях</a:t>
            </a:r>
            <a:r>
              <a:rPr lang="ru-RU" sz="2400" dirty="0" smtClean="0">
                <a:latin typeface="Arial Narrow" pitchFamily="34" charset="0"/>
              </a:rPr>
              <a:t>;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академічний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нетворкінг</a:t>
            </a:r>
            <a:r>
              <a:rPr lang="ru-RU" sz="2400" dirty="0" smtClean="0">
                <a:latin typeface="Arial Narrow" pitchFamily="34" charset="0"/>
              </a:rPr>
              <a:t> та </a:t>
            </a:r>
            <a:r>
              <a:rPr lang="ru-RU" sz="2400" dirty="0" err="1" smtClean="0">
                <a:latin typeface="Arial Narrow" pitchFamily="34" charset="0"/>
              </a:rPr>
              <a:t>професійне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спілкування</a:t>
            </a:r>
            <a:r>
              <a:rPr lang="ru-RU" sz="2400" dirty="0" smtClean="0">
                <a:latin typeface="Arial Narrow" pitchFamily="34" charset="0"/>
              </a:rPr>
              <a:t>; </a:t>
            </a:r>
          </a:p>
          <a:p>
            <a:pPr algn="just">
              <a:spcBef>
                <a:spcPts val="0"/>
              </a:spcBef>
            </a:pPr>
            <a:r>
              <a:rPr lang="ru-RU" sz="2400" dirty="0" err="1" smtClean="0">
                <a:latin typeface="Arial Narrow" pitchFamily="34" charset="0"/>
              </a:rPr>
              <a:t>проведення</a:t>
            </a:r>
            <a:r>
              <a:rPr lang="ru-RU" sz="2400" dirty="0" smtClean="0">
                <a:latin typeface="Arial Narrow" pitchFamily="34" charset="0"/>
              </a:rPr>
              <a:t> занять </a:t>
            </a:r>
            <a:r>
              <a:rPr lang="ru-RU" sz="2400" dirty="0" err="1" smtClean="0">
                <a:latin typeface="Arial Narrow" pitchFamily="34" charset="0"/>
              </a:rPr>
              <a:t>і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лекцій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англійською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мовою</a:t>
            </a:r>
            <a:r>
              <a:rPr lang="ru-RU" sz="2400" dirty="0" smtClean="0">
                <a:latin typeface="Arial Narrow" pitchFamily="34" charset="0"/>
              </a:rPr>
              <a:t> (</a:t>
            </a:r>
            <a:r>
              <a:rPr lang="en-US" sz="2400" dirty="0" smtClean="0">
                <a:latin typeface="Arial Narrow" pitchFamily="34" charset="0"/>
              </a:rPr>
              <a:t>English as the Medium of Instruction); </a:t>
            </a:r>
            <a:endParaRPr lang="uk-UA" sz="2400" dirty="0" smtClean="0">
              <a:latin typeface="Arial Narrow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2400" dirty="0" err="1" smtClean="0">
                <a:latin typeface="Arial Narrow" pitchFamily="34" charset="0"/>
              </a:rPr>
              <a:t>сучасні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цифрові</a:t>
            </a:r>
            <a:r>
              <a:rPr lang="ru-RU" sz="2400" dirty="0" smtClean="0">
                <a:latin typeface="Arial Narrow" pitchFamily="34" charset="0"/>
              </a:rPr>
              <a:t> </a:t>
            </a:r>
            <a:r>
              <a:rPr lang="ru-RU" sz="2400" dirty="0" err="1" smtClean="0">
                <a:latin typeface="Arial Narrow" pitchFamily="34" charset="0"/>
              </a:rPr>
              <a:t>інструменти</a:t>
            </a:r>
            <a:r>
              <a:rPr lang="ru-RU" sz="2400" dirty="0" smtClean="0">
                <a:latin typeface="Arial Narrow" pitchFamily="34" charset="0"/>
              </a:rPr>
              <a:t> для академічної </a:t>
            </a:r>
            <a:r>
              <a:rPr lang="ru-RU" sz="2400" dirty="0" err="1" smtClean="0">
                <a:latin typeface="Arial Narrow" pitchFamily="34" charset="0"/>
              </a:rPr>
              <a:t>комунікації</a:t>
            </a:r>
            <a:r>
              <a:rPr lang="ru-RU" sz="2400" dirty="0" smtClean="0">
                <a:latin typeface="Arial Narrow" pitchFamily="34" charset="0"/>
              </a:rPr>
              <a:t>.</a:t>
            </a:r>
            <a:endParaRPr sz="2800" dirty="0">
              <a:latin typeface="Arial Narrow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ефективно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презентувати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результати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власних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наукових</a:t>
            </a:r>
            <a:r>
              <a:rPr lang="ru-RU" sz="2400" dirty="0" smtClean="0"/>
              <a:t> </a:t>
            </a:r>
            <a:r>
              <a:rPr lang="ru-RU" sz="2400" dirty="0" err="1" smtClean="0"/>
              <a:t>досліджень</a:t>
            </a:r>
            <a:r>
              <a:rPr lang="ru-RU" sz="2400" dirty="0" smtClean="0"/>
              <a:t> </a:t>
            </a:r>
            <a:r>
              <a:rPr lang="ru-RU" sz="2400" dirty="0" err="1" smtClean="0"/>
              <a:t>англійською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мовою</a:t>
            </a:r>
            <a:r>
              <a:rPr lang="ru-RU" sz="2400" dirty="0" smtClean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брати</a:t>
            </a:r>
            <a:r>
              <a:rPr lang="ru-RU" sz="2400" dirty="0" smtClean="0"/>
              <a:t> участь у </a:t>
            </a:r>
            <a:r>
              <a:rPr lang="ru-RU" sz="2400" dirty="0" err="1" smtClean="0"/>
              <a:t>міжнародних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конференціях</a:t>
            </a:r>
            <a:r>
              <a:rPr lang="ru-RU" sz="2400" dirty="0" smtClean="0"/>
              <a:t>, </a:t>
            </a:r>
            <a:r>
              <a:rPr lang="ru-RU" sz="2400" dirty="0" err="1" smtClean="0"/>
              <a:t>академічних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дискусіях</a:t>
            </a:r>
            <a:r>
              <a:rPr lang="ru-RU" sz="2400" dirty="0" smtClean="0"/>
              <a:t> та </a:t>
            </a:r>
            <a:r>
              <a:rPr lang="ru-RU" sz="2400" dirty="0" err="1" smtClean="0"/>
              <a:t>професійному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нетворкінгу</a:t>
            </a:r>
            <a:r>
              <a:rPr lang="ru-RU" sz="2400" dirty="0" smtClean="0"/>
              <a:t>; 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аргументовано</a:t>
            </a:r>
            <a:r>
              <a:rPr lang="ru-RU" sz="2400" dirty="0" smtClean="0"/>
              <a:t> </a:t>
            </a:r>
            <a:r>
              <a:rPr lang="ru-RU" sz="2400" dirty="0" err="1" smtClean="0"/>
              <a:t>представляти</a:t>
            </a:r>
            <a:r>
              <a:rPr lang="ru-RU" sz="2400" dirty="0" smtClean="0"/>
              <a:t> та </a:t>
            </a:r>
            <a:r>
              <a:rPr lang="ru-RU" sz="2400" dirty="0" err="1" smtClean="0"/>
              <a:t>захищати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власну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наукову</a:t>
            </a:r>
            <a:r>
              <a:rPr lang="ru-RU" sz="2400" dirty="0" smtClean="0"/>
              <a:t> </a:t>
            </a:r>
            <a:r>
              <a:rPr lang="ru-RU" sz="2400" dirty="0" err="1" smtClean="0"/>
              <a:t>позицію</a:t>
            </a:r>
            <a:r>
              <a:rPr lang="ru-RU" sz="2400" dirty="0" smtClean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проводити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навчальні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заняття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читати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лекції</a:t>
            </a:r>
            <a:r>
              <a:rPr lang="ru-RU" sz="2400" dirty="0" smtClean="0"/>
              <a:t> </a:t>
            </a:r>
            <a:r>
              <a:rPr lang="ru-RU" sz="2400" dirty="0" err="1" smtClean="0"/>
              <a:t>англійською</a:t>
            </a:r>
            <a:r>
              <a:rPr lang="ru-RU" sz="2400" dirty="0" smtClean="0"/>
              <a:t> </a:t>
            </a:r>
            <a:r>
              <a:rPr lang="ru-RU" sz="2400" dirty="0" err="1" smtClean="0"/>
              <a:t>мовою</a:t>
            </a:r>
            <a:r>
              <a:rPr lang="ru-RU" sz="2400" dirty="0" smtClean="0"/>
              <a:t>; 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сучасні</a:t>
            </a:r>
            <a:r>
              <a:rPr lang="ru-RU" sz="2400" dirty="0" smtClean="0"/>
              <a:t> </a:t>
            </a:r>
            <a:r>
              <a:rPr lang="ru-RU" sz="2400" dirty="0" err="1" smtClean="0"/>
              <a:t>цифрові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платформи</a:t>
            </a:r>
            <a:r>
              <a:rPr lang="ru-RU" sz="2400" dirty="0" smtClean="0"/>
              <a:t> для </a:t>
            </a:r>
            <a:r>
              <a:rPr lang="ru-RU" sz="2400" dirty="0" err="1" smtClean="0"/>
              <a:t>міжнародної</a:t>
            </a:r>
            <a:r>
              <a:rPr lang="ru-RU" sz="2400" dirty="0" smtClean="0"/>
              <a:t> академічної </a:t>
            </a:r>
            <a:r>
              <a:rPr lang="ru-RU" sz="2400" dirty="0" err="1" smtClean="0"/>
              <a:t>комунікації</a:t>
            </a:r>
            <a:r>
              <a:rPr lang="ru-RU" sz="2400" dirty="0" smtClean="0"/>
              <a:t>.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347</TotalTime>
  <Words>329</Words>
  <Application>Microsoft Office PowerPoint</Application>
  <PresentationFormat>Произвольный</PresentationFormat>
  <Paragraphs>58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ВК 3.3 «ENGLISH FOR ACADEMICS»</vt:lpstr>
      <vt:lpstr>ПАСПОРТ ОСВІТНЬОГО КОМПОНЕНТА  ВК 3.3 «ENGLISH FOR ACADEMICS»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32</cp:revision>
  <dcterms:created xsi:type="dcterms:W3CDTF">2026-04-08T10:22:59Z</dcterms:created>
  <dcterms:modified xsi:type="dcterms:W3CDTF">2026-06-28T20:44:43Z</dcterms:modified>
</cp:coreProperties>
</file>