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228 ПЕДІАТРІЯ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ЗДОРОВ’Я </a:t>
            </a:r>
          </a:p>
          <a:p>
            <a:pPr algn="ctr">
              <a:lnSpc>
                <a:spcPct val="150000"/>
              </a:lnSpc>
            </a:pP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ОСВІТНЬО-НАУКОВА ПРОГРАМА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«ПЕДІАТРІЯ</a:t>
            </a: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ТРЕТІЙ (ОСВІТНЬО-НАУКОВИЙ)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uk-UA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uk-UA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ДРУГА ІНОЗЕМНА МОВА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ОСВІТНЬОГО КОМПОНЕНТА</a:t>
            </a:r>
            <a:b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ДРУГА ІНОЗЕМНА МОВА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endParaRPr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sz="20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</a:t>
            </a:r>
            <a:r>
              <a:rPr lang="en-US" sz="20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uk-UA" sz="20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Педіатрія</a:t>
            </a:r>
          </a:p>
          <a:p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3-й</a:t>
            </a:r>
            <a:endParaRPr sz="1800" dirty="0">
              <a:latin typeface="Arial Narrow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sz="1800" b="1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1,5</a:t>
            </a:r>
            <a:endParaRPr sz="1800" dirty="0">
              <a:latin typeface="Arial Narrow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1800" b="1" dirty="0" err="1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sz="1800" b="1" dirty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sz="1800" dirty="0">
              <a:latin typeface="Arial Narrow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sz="1800" b="1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r>
              <a:rPr lang="uk-UA" sz="1800" b="1" dirty="0" smtClean="0">
                <a:latin typeface="Arial Narrow" pitchFamily="34" charset="0"/>
              </a:rPr>
              <a:t>П</a:t>
            </a:r>
            <a:r>
              <a:rPr lang="ru-RU" sz="1800" b="1" dirty="0" err="1" smtClean="0">
                <a:latin typeface="Arial Narrow" pitchFamily="34" charset="0"/>
                <a:cs typeface="Times New Roman" pitchFamily="18" charset="0"/>
              </a:rPr>
              <a:t>ререквізити</a:t>
            </a:r>
            <a:r>
              <a:rPr lang="ru-RU" sz="1800" b="1" dirty="0" smtClean="0">
                <a:latin typeface="Arial Narrow" pitchFamily="34" charset="0"/>
                <a:cs typeface="Times New Roman" pitchFamily="18" charset="0"/>
              </a:rPr>
              <a:t>:</a:t>
            </a:r>
            <a:endParaRPr lang="ru-RU" sz="1800" dirty="0" smtClean="0">
              <a:latin typeface="Arial Narrow" pitchFamily="34" charset="0"/>
            </a:endParaRPr>
          </a:p>
          <a:p>
            <a:pPr>
              <a:spcBef>
                <a:spcPts val="0"/>
              </a:spcBef>
            </a:pPr>
            <a:r>
              <a:rPr lang="ru-RU" sz="1800" dirty="0" err="1" smtClean="0"/>
              <a:t>знання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англійської</a:t>
            </a:r>
            <a:r>
              <a:rPr lang="ru-RU" sz="1800" dirty="0" smtClean="0"/>
              <a:t> </a:t>
            </a:r>
            <a:r>
              <a:rPr lang="ru-RU" sz="1800" dirty="0" err="1" smtClean="0"/>
              <a:t>мови</a:t>
            </a:r>
            <a:r>
              <a:rPr lang="ru-RU" sz="1800" dirty="0" smtClean="0"/>
              <a:t> на </a:t>
            </a:r>
            <a:r>
              <a:rPr lang="ru-RU" sz="1800" dirty="0" err="1" smtClean="0"/>
              <a:t>рівні</a:t>
            </a:r>
            <a:r>
              <a:rPr lang="ru-RU" sz="1800" dirty="0" smtClean="0"/>
              <a:t>, </a:t>
            </a:r>
            <a:r>
              <a:rPr lang="ru-RU" sz="1800" dirty="0" err="1" smtClean="0"/>
              <a:t>достатньому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навчання</a:t>
            </a:r>
            <a:r>
              <a:rPr lang="ru-RU" sz="1800" dirty="0" smtClean="0"/>
              <a:t> в </a:t>
            </a:r>
            <a:r>
              <a:rPr lang="ru-RU" sz="1800" dirty="0" err="1" smtClean="0"/>
              <a:t>аспірантурі</a:t>
            </a:r>
            <a:r>
              <a:rPr lang="ru-RU" sz="1800" dirty="0" smtClean="0"/>
              <a:t>; </a:t>
            </a:r>
            <a:r>
              <a:rPr lang="ru-RU" sz="1800" b="1" dirty="0" err="1" smtClean="0"/>
              <a:t>попереднє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володіння</a:t>
            </a:r>
            <a:r>
              <a:rPr lang="ru-RU" sz="1800" b="1" dirty="0" smtClean="0"/>
              <a:t> другою </a:t>
            </a:r>
            <a:r>
              <a:rPr lang="ru-RU" sz="1800" b="1" dirty="0" err="1" smtClean="0"/>
              <a:t>іноземною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мовою</a:t>
            </a:r>
            <a:r>
              <a:rPr lang="ru-RU" sz="1800" b="1" dirty="0" smtClean="0"/>
              <a:t> не </a:t>
            </a:r>
            <a:r>
              <a:rPr lang="ru-RU" sz="1800" b="1" dirty="0" err="1" smtClean="0"/>
              <a:t>вимагається</a:t>
            </a:r>
            <a:r>
              <a:rPr lang="ru-RU" sz="1800" dirty="0" smtClean="0"/>
              <a:t>; </a:t>
            </a:r>
            <a:r>
              <a:rPr lang="ru-RU" sz="1800" dirty="0" err="1" smtClean="0"/>
              <a:t>мотивація</a:t>
            </a:r>
            <a:r>
              <a:rPr lang="ru-RU" sz="1800" dirty="0" smtClean="0"/>
              <a:t> до </a:t>
            </a:r>
            <a:r>
              <a:rPr lang="ru-RU" sz="1800" dirty="0" err="1" smtClean="0"/>
              <a:t>міжнародної</a:t>
            </a:r>
            <a:r>
              <a:rPr lang="ru-RU" sz="1800" dirty="0" smtClean="0"/>
              <a:t> академічної та </a:t>
            </a:r>
            <a:r>
              <a:rPr lang="ru-RU" sz="1800" dirty="0" err="1" smtClean="0"/>
              <a:t>професійної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комунікації</a:t>
            </a:r>
            <a:r>
              <a:rPr lang="ru-RU" sz="1800" dirty="0" smtClean="0"/>
              <a:t>.</a:t>
            </a:r>
            <a:endParaRPr lang="uk-UA" sz="16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2"/>
          </p:nvPr>
        </p:nvSpPr>
        <p:spPr>
          <a:xfrm>
            <a:off x="6671388" y="804672"/>
            <a:ext cx="4827624" cy="485901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uk-UA" dirty="0" smtClean="0"/>
          </a:p>
          <a:p>
            <a:r>
              <a:rPr lang="ru-RU" sz="2800" dirty="0" smtClean="0"/>
              <a:t>✔ </a:t>
            </a:r>
            <a:r>
              <a:rPr lang="ru-RU" sz="2800" dirty="0" err="1" smtClean="0"/>
              <a:t>Почніть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вивчати</a:t>
            </a:r>
            <a:r>
              <a:rPr lang="ru-RU" sz="2800" dirty="0" smtClean="0"/>
              <a:t> другу </a:t>
            </a:r>
            <a:r>
              <a:rPr lang="ru-RU" sz="2800" dirty="0" err="1" smtClean="0"/>
              <a:t>іноземну</a:t>
            </a:r>
            <a:r>
              <a:rPr lang="ru-RU" sz="2800" dirty="0" smtClean="0"/>
              <a:t> </a:t>
            </a:r>
            <a:r>
              <a:rPr lang="ru-RU" sz="2800" dirty="0" err="1" smtClean="0"/>
              <a:t>мову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нуля.</a:t>
            </a:r>
          </a:p>
          <a:p>
            <a:r>
              <a:rPr lang="ru-RU" sz="2800" dirty="0" smtClean="0"/>
              <a:t>✔ </a:t>
            </a:r>
            <a:r>
              <a:rPr lang="ru-RU" sz="2800" dirty="0" err="1" smtClean="0"/>
              <a:t>Розширте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можливості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міжнародної</a:t>
            </a:r>
            <a:r>
              <a:rPr lang="ru-RU" sz="2800" dirty="0" smtClean="0"/>
              <a:t> академічної </a:t>
            </a:r>
            <a:r>
              <a:rPr lang="ru-RU" sz="2800" dirty="0" err="1" smtClean="0"/>
              <a:t>мобільності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✔ </a:t>
            </a:r>
            <a:r>
              <a:rPr lang="ru-RU" sz="2800" dirty="0" err="1" smtClean="0"/>
              <a:t>Отримайте</a:t>
            </a:r>
            <a:r>
              <a:rPr lang="ru-RU" sz="2800" dirty="0" smtClean="0"/>
              <a:t> доступ до </a:t>
            </a:r>
            <a:r>
              <a:rPr lang="ru-RU" sz="2800" dirty="0" err="1" smtClean="0"/>
              <a:t>іншомовних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наукових</a:t>
            </a:r>
            <a:r>
              <a:rPr lang="ru-RU" sz="2800" dirty="0" smtClean="0"/>
              <a:t> </a:t>
            </a:r>
            <a:r>
              <a:rPr lang="ru-RU" sz="2800" dirty="0" err="1" smtClean="0"/>
              <a:t>ресурсів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професійної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літератури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✔ </a:t>
            </a:r>
            <a:r>
              <a:rPr lang="ru-RU" sz="2800" dirty="0" err="1" smtClean="0"/>
              <a:t>Підвищте</a:t>
            </a:r>
            <a:r>
              <a:rPr lang="ru-RU" sz="2800" dirty="0" smtClean="0"/>
              <a:t> свою </a:t>
            </a:r>
            <a:r>
              <a:rPr lang="ru-RU" sz="2800" dirty="0" err="1" smtClean="0"/>
              <a:t>конкурентоспроможність</a:t>
            </a:r>
            <a:r>
              <a:rPr lang="ru-RU" sz="2800" dirty="0" smtClean="0"/>
              <a:t> у </a:t>
            </a:r>
            <a:r>
              <a:rPr lang="ru-RU" sz="2800" dirty="0" err="1" smtClean="0"/>
              <a:t>міжнародному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професійному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середовищі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✔ </a:t>
            </a:r>
            <a:r>
              <a:rPr lang="ru-RU" sz="2800" dirty="0" err="1" smtClean="0"/>
              <a:t>Розвиньте</a:t>
            </a:r>
            <a:r>
              <a:rPr lang="ru-RU" sz="2800" dirty="0" smtClean="0"/>
              <a:t> </a:t>
            </a:r>
            <a:r>
              <a:rPr lang="ru-RU" sz="2800" dirty="0" err="1" smtClean="0"/>
              <a:t>навички</a:t>
            </a:r>
            <a:r>
              <a:rPr lang="ru-RU" sz="2800" dirty="0" smtClean="0"/>
              <a:t> </a:t>
            </a:r>
            <a:r>
              <a:rPr lang="ru-RU" sz="2800" dirty="0" err="1" smtClean="0"/>
              <a:t>міжкультурної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комунікації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майбутнього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науковця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000" b="1" dirty="0" smtClean="0"/>
              <a:t>Друга </a:t>
            </a:r>
            <a:r>
              <a:rPr lang="ru-RU" sz="2000" b="1" dirty="0" err="1" smtClean="0"/>
              <a:t>іноземна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мова</a:t>
            </a:r>
            <a:r>
              <a:rPr lang="ru-RU" sz="2000" b="1" dirty="0" smtClean="0"/>
              <a:t> → </a:t>
            </a:r>
            <a:r>
              <a:rPr lang="ru-RU" sz="2000" b="1" dirty="0" err="1" smtClean="0"/>
              <a:t>нові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можливості</a:t>
            </a:r>
            <a:r>
              <a:rPr lang="ru-RU" sz="2000" b="1" dirty="0" smtClean="0"/>
              <a:t> для </a:t>
            </a:r>
            <a:r>
              <a:rPr lang="ru-RU" sz="2000" b="1" dirty="0" err="1" smtClean="0"/>
              <a:t>міжнародної</a:t>
            </a:r>
            <a:r>
              <a:rPr lang="ru-RU" sz="2000" b="1" dirty="0" smtClean="0"/>
              <a:t> науки та </a:t>
            </a:r>
            <a:r>
              <a:rPr lang="ru-RU" sz="2000" b="1" dirty="0" err="1" smtClean="0"/>
              <a:t>професійного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розвитку</a:t>
            </a:r>
            <a:endParaRPr lang="uk-UA" b="1" dirty="0"/>
          </a:p>
        </p:txBody>
      </p:sp>
    </p:spTree>
    <p:extLst>
      <p:ext uri="{BB962C8B-B14F-4D97-AF65-F5344CB8AC3E}">
        <p14:creationId xmlns="" xmlns:p14="http://schemas.microsoft.com/office/powerpoint/2010/main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85" y="804672"/>
            <a:ext cx="5279366" cy="524865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err="1" smtClean="0"/>
              <a:t>основи</a:t>
            </a:r>
            <a:r>
              <a:rPr lang="ru-RU" sz="2400" dirty="0" smtClean="0"/>
              <a:t> </a:t>
            </a:r>
            <a:r>
              <a:rPr lang="ru-RU" sz="2400" dirty="0" err="1" smtClean="0"/>
              <a:t>другої</a:t>
            </a:r>
            <a:r>
              <a:rPr lang="ru-RU" sz="2400" dirty="0" smtClean="0"/>
              <a:t> </a:t>
            </a:r>
            <a:r>
              <a:rPr lang="ru-RU" sz="2400" dirty="0" err="1" smtClean="0"/>
              <a:t>іноземної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мови</a:t>
            </a:r>
            <a:r>
              <a:rPr lang="ru-RU" sz="2400" dirty="0" smtClean="0"/>
              <a:t> (</a:t>
            </a:r>
            <a:r>
              <a:rPr lang="ru-RU" sz="2400" dirty="0" err="1" smtClean="0"/>
              <a:t>німецької</a:t>
            </a:r>
            <a:r>
              <a:rPr lang="ru-RU" sz="2400" dirty="0" smtClean="0"/>
              <a:t>)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нульового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рівня</a:t>
            </a:r>
            <a:r>
              <a:rPr lang="ru-RU" sz="2400" dirty="0" smtClean="0"/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err="1" smtClean="0"/>
              <a:t>академічне</a:t>
            </a:r>
            <a:r>
              <a:rPr lang="ru-RU" sz="2400" dirty="0" smtClean="0"/>
              <a:t> </a:t>
            </a:r>
            <a:r>
              <a:rPr lang="ru-RU" sz="2400" dirty="0" smtClean="0"/>
              <a:t>та </a:t>
            </a:r>
            <a:r>
              <a:rPr lang="ru-RU" sz="2400" dirty="0" err="1" smtClean="0"/>
              <a:t>професійне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спілкування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algn="just">
              <a:spcBef>
                <a:spcPts val="0"/>
              </a:spcBef>
            </a:pPr>
            <a:r>
              <a:rPr lang="ru-RU" sz="2400" dirty="0" err="1" smtClean="0"/>
              <a:t>базову</a:t>
            </a:r>
            <a:r>
              <a:rPr lang="ru-RU" sz="2400" dirty="0" smtClean="0"/>
              <a:t> </a:t>
            </a:r>
            <a:r>
              <a:rPr lang="ru-RU" sz="2400" dirty="0" err="1" smtClean="0"/>
              <a:t>медичну</a:t>
            </a:r>
            <a:r>
              <a:rPr lang="ru-RU" sz="2400" dirty="0" smtClean="0"/>
              <a:t> та </a:t>
            </a:r>
            <a:r>
              <a:rPr lang="ru-RU" sz="2400" dirty="0" err="1" smtClean="0"/>
              <a:t>наукову</a:t>
            </a:r>
            <a:r>
              <a:rPr lang="ru-RU" sz="2400" dirty="0" smtClean="0"/>
              <a:t> </a:t>
            </a:r>
            <a:r>
              <a:rPr lang="ru-RU" sz="2400" dirty="0" err="1" smtClean="0"/>
              <a:t>термінологію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algn="just">
              <a:spcBef>
                <a:spcPts val="0"/>
              </a:spcBef>
            </a:pPr>
            <a:r>
              <a:rPr lang="ru-RU" sz="2400" dirty="0" err="1" smtClean="0"/>
              <a:t>читання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й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розуміння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професійно</a:t>
            </a:r>
            <a:r>
              <a:rPr lang="ru-RU" sz="2400" dirty="0" smtClean="0"/>
              <a:t> </a:t>
            </a:r>
            <a:r>
              <a:rPr lang="ru-RU" sz="2400" dirty="0" err="1" smtClean="0"/>
              <a:t>орієнтованих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текстів</a:t>
            </a:r>
            <a:r>
              <a:rPr lang="ru-RU" sz="2400" dirty="0" smtClean="0"/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/>
              <a:t> </a:t>
            </a:r>
            <a:r>
              <a:rPr lang="ru-RU" sz="2400" dirty="0" err="1" smtClean="0"/>
              <a:t>міжкультурну</a:t>
            </a:r>
            <a:r>
              <a:rPr lang="ru-RU" sz="2400" dirty="0" smtClean="0"/>
              <a:t> </a:t>
            </a:r>
            <a:r>
              <a:rPr lang="ru-RU" sz="2400" dirty="0" err="1" smtClean="0"/>
              <a:t>комунікацію</a:t>
            </a:r>
            <a:r>
              <a:rPr lang="ru-RU" sz="2400" dirty="0" smtClean="0"/>
              <a:t> та </a:t>
            </a:r>
            <a:r>
              <a:rPr lang="ru-RU" sz="2400" dirty="0" err="1" smtClean="0"/>
              <a:t>академічний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етикет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algn="just">
              <a:spcBef>
                <a:spcPts val="0"/>
              </a:spcBef>
            </a:pPr>
            <a:r>
              <a:rPr lang="ru-RU" sz="2400" dirty="0" smtClean="0"/>
              <a:t>лексику </a:t>
            </a:r>
            <a:r>
              <a:rPr lang="ru-RU" sz="2400" dirty="0" err="1" smtClean="0"/>
              <a:t>міжнародної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наукової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співпраці</a:t>
            </a:r>
            <a:r>
              <a:rPr lang="ru-RU" sz="2400" dirty="0" smtClean="0"/>
              <a:t>, </a:t>
            </a:r>
            <a:r>
              <a:rPr lang="ru-RU" sz="2400" dirty="0" err="1" smtClean="0"/>
              <a:t>конференцій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академічної </a:t>
            </a:r>
            <a:r>
              <a:rPr lang="ru-RU" sz="2400" dirty="0" err="1" smtClean="0"/>
              <a:t>мобільності</a:t>
            </a:r>
            <a:r>
              <a:rPr lang="ru-RU" sz="2400" dirty="0" smtClean="0"/>
              <a:t>.</a:t>
            </a:r>
            <a:endParaRPr sz="2800" dirty="0">
              <a:latin typeface="Arial Narrow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>
                <a:solidFill>
                  <a:srgbClr val="FF0000"/>
                </a:solidFill>
              </a:rPr>
              <a:t>Що ви </a:t>
            </a:r>
            <a:r>
              <a:rPr lang="uk-UA" sz="3600" b="1" dirty="0" smtClean="0">
                <a:solidFill>
                  <a:srgbClr val="FF0000"/>
                </a:solidFill>
              </a:rPr>
              <a:t>зможете </a:t>
            </a:r>
            <a:r>
              <a:rPr lang="uk-UA" sz="3600" b="1" dirty="0">
                <a:solidFill>
                  <a:srgbClr val="FF0000"/>
                </a:solidFill>
              </a:rPr>
              <a:t/>
            </a:r>
            <a:br>
              <a:rPr lang="uk-UA" sz="3600" b="1" dirty="0">
                <a:solidFill>
                  <a:srgbClr val="FF0000"/>
                </a:solidFill>
              </a:rPr>
            </a:br>
            <a:r>
              <a:rPr lang="uk-UA" sz="3600" b="1" dirty="0">
                <a:solidFill>
                  <a:srgbClr val="FF000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FF0000"/>
                </a:solidFill>
              </a:rPr>
              <a:t>курсу</a:t>
            </a:r>
            <a:endParaRPr lang="uk-UA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використовувати</a:t>
            </a:r>
            <a:r>
              <a:rPr lang="ru-RU" sz="2400" dirty="0" smtClean="0"/>
              <a:t> другу </a:t>
            </a:r>
            <a:r>
              <a:rPr lang="ru-RU" sz="2400" dirty="0" err="1" smtClean="0"/>
              <a:t>іноземну</a:t>
            </a:r>
            <a:r>
              <a:rPr lang="ru-RU" sz="2400" dirty="0" smtClean="0"/>
              <a:t> </a:t>
            </a:r>
            <a:r>
              <a:rPr lang="ru-RU" sz="2400" dirty="0" err="1" smtClean="0"/>
              <a:t>мову</a:t>
            </a:r>
            <a:r>
              <a:rPr lang="ru-RU" sz="2400" dirty="0" smtClean="0"/>
              <a:t> у </a:t>
            </a:r>
            <a:r>
              <a:rPr lang="ru-RU" sz="2400" dirty="0" err="1" smtClean="0"/>
              <a:t>повсякденному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академічному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спілкуванні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представляти</a:t>
            </a:r>
            <a:r>
              <a:rPr lang="ru-RU" sz="2400" dirty="0" smtClean="0"/>
              <a:t> </a:t>
            </a:r>
            <a:r>
              <a:rPr lang="ru-RU" sz="2400" dirty="0" smtClean="0"/>
              <a:t>себе, </a:t>
            </a:r>
            <a:r>
              <a:rPr lang="ru-RU" sz="2400" dirty="0" err="1" smtClean="0"/>
              <a:t>свої</a:t>
            </a:r>
            <a:r>
              <a:rPr lang="ru-RU" sz="2400" dirty="0" smtClean="0"/>
              <a:t> </a:t>
            </a:r>
            <a:r>
              <a:rPr lang="ru-RU" sz="2400" dirty="0" err="1" smtClean="0"/>
              <a:t>наукові</a:t>
            </a:r>
            <a:r>
              <a:rPr lang="ru-RU" sz="2400" dirty="0" smtClean="0"/>
              <a:t> </a:t>
            </a:r>
            <a:r>
              <a:rPr lang="ru-RU" sz="2400" dirty="0" err="1" smtClean="0"/>
              <a:t>інтереси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професійну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діяльність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читати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й</a:t>
            </a:r>
            <a:r>
              <a:rPr lang="ru-RU" sz="2400" dirty="0" smtClean="0"/>
              <a:t> </a:t>
            </a:r>
            <a:r>
              <a:rPr lang="ru-RU" sz="2400" dirty="0" err="1" smtClean="0"/>
              <a:t>розуміти</a:t>
            </a:r>
            <a:r>
              <a:rPr lang="ru-RU" sz="2400" dirty="0" smtClean="0"/>
              <a:t> </a:t>
            </a:r>
            <a:r>
              <a:rPr lang="ru-RU" sz="2400" dirty="0" err="1" smtClean="0"/>
              <a:t>нескладні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медичні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академічні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тексти</a:t>
            </a:r>
            <a:r>
              <a:rPr lang="ru-RU" sz="2400" dirty="0" smtClean="0"/>
              <a:t>; </a:t>
            </a:r>
            <a:r>
              <a:rPr lang="ru-RU" sz="2400" dirty="0" err="1" smtClean="0"/>
              <a:t>здійснювати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базове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професійне</a:t>
            </a:r>
            <a:r>
              <a:rPr lang="ru-RU" sz="2400" dirty="0" smtClean="0"/>
              <a:t> </a:t>
            </a:r>
            <a:r>
              <a:rPr lang="ru-RU" sz="2400" dirty="0" err="1" smtClean="0"/>
              <a:t>листування</a:t>
            </a:r>
            <a:r>
              <a:rPr lang="ru-RU" sz="2400" dirty="0" smtClean="0"/>
              <a:t> другою </a:t>
            </a:r>
            <a:r>
              <a:rPr lang="ru-RU" sz="2400" dirty="0" err="1" smtClean="0"/>
              <a:t>іноземною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мовою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брати</a:t>
            </a:r>
            <a:r>
              <a:rPr lang="ru-RU" sz="2400" dirty="0" smtClean="0"/>
              <a:t> </a:t>
            </a:r>
            <a:r>
              <a:rPr lang="ru-RU" sz="2400" dirty="0" smtClean="0"/>
              <a:t>участь у </a:t>
            </a:r>
            <a:r>
              <a:rPr lang="ru-RU" sz="2400" dirty="0" err="1" smtClean="0"/>
              <a:t>міжнародній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академічній</a:t>
            </a:r>
            <a:r>
              <a:rPr lang="ru-RU" sz="2400" dirty="0" smtClean="0"/>
              <a:t> </a:t>
            </a:r>
            <a:r>
              <a:rPr lang="ru-RU" sz="2400" dirty="0" err="1" smtClean="0"/>
              <a:t>взаємодії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програмах</a:t>
            </a:r>
            <a:r>
              <a:rPr lang="ru-RU" sz="2400" dirty="0" smtClean="0"/>
              <a:t> </a:t>
            </a:r>
            <a:r>
              <a:rPr lang="ru-RU" sz="2400" dirty="0" err="1" smtClean="0"/>
              <a:t>мобільності</a:t>
            </a:r>
            <a:r>
              <a:rPr lang="ru-RU" sz="2400" dirty="0" smtClean="0"/>
              <a:t>.</a:t>
            </a:r>
            <a:endParaRPr lang="uk-UA" sz="36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ЗВО</a:t>
            </a:r>
          </a:p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358</TotalTime>
  <Words>318</Words>
  <Application>Microsoft Office PowerPoint</Application>
  <PresentationFormat>Произвольный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ВК 3.1 «ДРУГА ІНОЗЕМНА МОВА»</vt:lpstr>
      <vt:lpstr>ПАСПОРТ ОСВІТНЬОГО КОМПОНЕНТА  ВК 3.1 «ДРУГА ІНОЗЕМНА МОВА»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32</cp:revision>
  <dcterms:created xsi:type="dcterms:W3CDTF">2026-04-08T10:22:59Z</dcterms:created>
  <dcterms:modified xsi:type="dcterms:W3CDTF">2026-06-28T20:41:24Z</dcterms:modified>
</cp:coreProperties>
</file>