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48" d="100"/>
          <a:sy n="48" d="100"/>
        </p:scale>
        <p:origin x="53" y="8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0C0A-5464-4FE4-84EB-FF9C94016DF4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C6404-AD6E-4860-8E75-697CA40B95DA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mailto:surgery@vnmu.edu.ua" TargetMode="Externa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542265" y="260350"/>
            <a:ext cx="71074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Вінницький національний медичний університет </a:t>
            </a:r>
          </a:p>
          <a:p>
            <a:pPr algn="ctr"/>
            <a:r>
              <a:rPr lang="uk-UA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ім. М. І. Пирогова </a:t>
            </a:r>
            <a:r>
              <a:rPr lang="uk-UA" sz="2400" b="1" dirty="0" err="1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МОЗ</a:t>
            </a:r>
            <a:r>
              <a:rPr lang="uk-UA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України</a:t>
            </a:r>
          </a:p>
          <a:p>
            <a:pPr algn="ctr"/>
            <a:endParaRPr lang="uk-UA" sz="2400" dirty="0" smtClean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uk-UA" sz="24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КАФЕДРА   ЗАГАЛЬНОЇ ХІРУРГІЇ</a:t>
            </a:r>
            <a:endParaRPr lang="uk-UA" sz="2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65927" y="4338609"/>
            <a:ext cx="78601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СПЕЦІАЛЬНІСТЬ: </a:t>
            </a:r>
            <a:r>
              <a:rPr lang="uk-UA" b="1" dirty="0" err="1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І2</a:t>
            </a:r>
            <a:r>
              <a:rPr lang="uk-UA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МЕДИЦИНА</a:t>
            </a:r>
          </a:p>
          <a:p>
            <a:pPr algn="ctr">
              <a:lnSpc>
                <a:spcPct val="150000"/>
              </a:lnSpc>
            </a:pPr>
            <a:r>
              <a:rPr lang="uk-UA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ГАЛУЗЬ </a:t>
            </a:r>
            <a:r>
              <a:rPr lang="uk-UA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ЗНАНЬ: </a:t>
            </a:r>
            <a:r>
              <a:rPr lang="uk-UA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І</a:t>
            </a:r>
            <a:r>
              <a:rPr lang="uk-UA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ОХОРОНА ЗДОРОВ’Я ТА СОЦІАЛЬНЕ ЗАБЕЗПЕЧЕННЯ</a:t>
            </a:r>
          </a:p>
          <a:p>
            <a:pPr algn="ctr">
              <a:lnSpc>
                <a:spcPct val="150000"/>
              </a:lnSpc>
            </a:pPr>
            <a:r>
              <a:rPr lang="uk-UA" dirty="0" err="1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ОСВІТНЬО</a:t>
            </a:r>
            <a:r>
              <a:rPr lang="uk-UA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-НАУКОВА ПРОГРАМА:</a:t>
            </a:r>
            <a:r>
              <a:rPr lang="uk-UA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«МЕДИЦИНА </a:t>
            </a:r>
            <a:r>
              <a:rPr lang="uk-UA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2025</a:t>
            </a:r>
            <a:r>
              <a:rPr lang="uk-UA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</a:p>
          <a:p>
            <a:pPr algn="ctr">
              <a:lnSpc>
                <a:spcPct val="150000"/>
              </a:lnSpc>
            </a:pPr>
            <a:r>
              <a:rPr lang="uk-UA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РІВЕНЬ </a:t>
            </a:r>
            <a:r>
              <a:rPr lang="uk-UA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ВИЩОЇ ОСВІТИ: </a:t>
            </a:r>
            <a:r>
              <a:rPr lang="uk-UA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ТРЕТІЙ (</a:t>
            </a:r>
            <a:r>
              <a:rPr lang="uk-UA" b="1" dirty="0" err="1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ОСВІТНЬО</a:t>
            </a:r>
            <a:r>
              <a:rPr lang="uk-UA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-НАУКОВИЙ)</a:t>
            </a:r>
            <a:endParaRPr lang="uk-UA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>
          <a:xfrm>
            <a:off x="2209799" y="2233887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ВК №. </a:t>
            </a:r>
            <a:r>
              <a:rPr lang="ru-RU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1.2.</a:t>
            </a:r>
            <a:br>
              <a:rPr lang="ru-RU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uk-UA" b="1" cap="none" dirty="0" err="1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Біоетичні</a:t>
            </a:r>
            <a:r>
              <a:rPr lang="uk-UA" b="1" cap="none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та медико-правові основи наукових досліджень</a:t>
            </a:r>
            <a:endParaRPr lang="uk-UA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70" name="AutoShape 2" descr="data:image/png;base64,iVBORw0KGgoAAAANSUhEUgAABLAAAAdHCAYAAADSXoDzAAAQAElEQVR4Aez9B7wkV33mjT+nqrr7pkkKBGHirtnwrtdrMGCMAfNisPH+ia9t1them8+CE8E2GK8BkYNBCBAgCYRAYBkTjSySCBZgIZBksskCRJQQChPu3NChwvk/z+nbo5EYiQl3prvvfXrqVyfWOb/zPdVzq57PqeoM/piACZiACZiACZiACZiACZiACZiACWx0Ah6fCUw1AQtYUz19dt4ETMAETMAETGASCXzxi1+Mk+iXfTIBEzhSAj7eBEzABExgXAQsYI2LvPs1ARMwARMwARPYkAT+9m//Nv78z/88Lr74YotYB5ph55mACZiACZiACZjAYRCwgHUY0HyICZiACZiACYyTgPuebAIUsFBVFX7lV34Fv/M7v2MRa7Kny96ZgAmYgAmYgAlMCQELWFMyUXbTBExgXQm4MRMwARM4KgTe8pa3xG3btqEoCgwGA7zoRS86Kv24URMwARMwARMwARPYbAQsYG22GV+38bohEzABEzABEzCB/Qk84hGPiL/3e7+HsiyTtdtt3PnOd8bTn/50r8LaH5TjJmACJmACJmACU0ZgMty1gDUZ82AvTMAETMAETMAEppzAySefnEbQarUgq+saeZ7jmc98Zsr3zgRMwARMYBMT8NBNwASOmIAFrCNG6AZMwARMwARMwAQ2O4GnPe1p8e53v3vC0DQNYoxJvFJcjxOef/75XoWV6HhnAodPwEeagAmYgAlsbgIWsDb3/Hv0JmACJmACJmAC60DgWc96VmpFL2/Psiy9xF0ZIQR0Oh08/OEP10vdxy1iySWbCZiACZiACZiACUwlgWwqvbbTJmACJmACJjAWAu7UBH6SwLvf/e6oRwVVotVWCvUIoUIJWnqZu96Ldc455yjLZgImYAImYAImYAImcBgELGAdBjQfYgImcAQEfKgJmIAJbCACD3nIQ+KjHvUozM3N/cSo9A4sCVl6mXu/38fP/uzP4klPepJXYf0EKWeYgAmYgAmYgAmYwE8nYAHrpzOauBp2yARMwARMwARMYDII/N3f/R1WV1eTM3rflVZapQR3SutdWIxiYWEBErGe+9znKmkzARMwARMwARMwgYMi4Eo3ELCAdQMLx0zABEzABEzABEzgoAk861nPij//8z8PPTYooWq04kqhHh3U6ivFVaZG9S6s4447Dq997Wu9CktAbCZgAiZwbAi4FxMwgQ1CwALWBplID8METMAETMAETODYEvizP/uztKpKjwhqtZWErJEHI9FKeSEE6D1YKut2u/iTP/kT3Pe+97WIJSC2KSFgN03ABEzABExg/AQsYI1/DuyBCZiACZiACZjAlBE488wz421ve1tIvJLreol7CCEJWopr9ZVErV6vB4XtdlvVMDs7ixACnvWsZ6W0dyZgAiZgAiZgAiZgAgdHwALWwXFyLRMwARMwgTETcPcmMEkEtIpK/oRww+qqUVqh3ncVQsDMzAyybHi5NVqVpfIHPehB+O3f/m2vwhIMmwmYgAmYgAmYgAkcBIHhFdVBVHQVEzCBqSfgAZiACZiACawDgUsuuSSORCk1N1qFtX9c77sKIShrn4Vw4/Rpp522r8wREzABEzABEzABEzCBWyZgAeuW+dyk1EkTMAETMAETMIHNTOAJT3hCvOc973nECPSS95NOOgkveclLvArriGm6ARMwARMwARM4GgTc5qQRsIA1aTNif0zABEzABEzABCaWwDOe8QzoHVdH6qBe7q5fKHzqU596pE35eBMwAROYXAL2zARMwATWkYAFrHWE6aZMwARMwARMwAQ2LoEzzjgjatVUWZbrMsgQAiRkvetd7/IqrHUhujEb8ahMwARMwARMwASGBCxgDTl4bwImYAImYAImsDEJrMuo7nWve0W9uF2rpiQ6HWmjeoRQ79FS+IhHPAK/9Vu/ZRHrSKH6eBMwARMwARMwgQ1NwALWhp5eD84ETMAE1oOA2zABE3jZy16WHh2U6BTCjV/Gfjh0JIKNxDDFn/vc5x5OMz7GBEzABEzABEzABDYNAQtYm2aqPdCxEnDnJmACJmACU0vgcY97XLzvfe+LGOM+W4/BhBCgFVhq6//5f/4f/N//+3+9CkswbCZgAiZgAiZgAiZwAAJTI2AdwHdnmYAJmIAJmIAJmMBRJ/Cc5zwn9dE0DdZrBZbEMDWq1Vf9fh9Kn3zyycqymYAJmIAJmMCmJ2AAJnAgAhawDkTFeSZgAiZgAiZgAiZAAi9/+cvjz/zMzzCGJDIpokf/FB6J7d9Gp9NBCCE9oviOd7wjwh8TMAETOHICbsEETMAENhwBC1gbbko9IBMwARMwARMwgfUi8JSnPAW9Xg8SnLRaajAYJKHpSNtXW1p1pXb0q4YrKyuYnZ3F//v//r/49V//dYtYAjN2swMmYAImYAImYAKTRMAC1iTNhn0xARMwARMwgY1EYMrH8pGPfCQJSTMzM0m0ksjUbrfXbVR5nqe2JGbNzc2l+AknnIBnPetZKe6dCZiACZiACZiACZjADQQsYN3AwjETMAETmDgCdsgETGA8BP7wD/8wPuhBD8Li4uI+B0Yi076MdYho9VUIIT1CKIFM6fvc5z54/OMfn8SzdejCTZiACZiACZiACZjAhiBgAWtDTKMHcQsEXGQCJmACJmACh0zguc99bvqFwG3btqVju91uEpmU0COFCo/UJFbppfBqRy9yl0DWarWguPpXvs0ETMAETMAETMAETGBI4CAErGFF703ABEzABEzABExgMxB4yUteEu90pzvdaKgSlvQeLGWORCfFD9f0/iu1qccIFVc7IQQF6XHFk046CWeccYZXYSUi3pmACZiACRw7Au7JBCaXgAWsyZ0be2YCJmACJmACJnCMCdz97nePT33qU9Pqq5FQ1TRN+gVCiU16zG893oM1EsPUdggB+iVCDVXt651Yyv/zP/9zZdlMwASmjYD9NQETMAETOCoEsqPSqhs1ARMwARMwARMwgSkk8JKXvAQSriQiKdSvDipUWqLS/Px8EreOdGhqT48iVlWVmtJjg4rctP1LL710U67CEgubCZiACZiACZiACexPwALW/jQcNwETMAETMIGNQcCjOAwCv/VbvxV/7dd+7UYC1Wi1VQghCVvgR+ITgyPe9OuGo/ZHK7DUqNqXaKb4L/7iL+J3f/d3LWIJhs0ETMAETMAETGBTE7CAtamn34M3ARO4eQIuMQET2GwETj31VCwvL2MkKo17/FqhJTHrRS960bhdcf8mYAImYAImYAImMHYCFrDGPgUb2AEPzQRMwARMwASmhMDzn//8eMc73hELCwsT4bF+oVArtPSI4Z3vfGe89KUv9SqsiZgZO2ECJmACJmACJnBAAscg0wLWMYDsLkzABEzABEzABCabwF/91V9h9GL1SfBUL4yXH/qFQr2H62/+5m+UtJmACZiACWxgAh6aCZjALROwgHXLfFxqAiZgAiZgAiawwQm8+93vjlp5NRKN9LL2cQ9ZwpV8aLVa+x5pPO+887wKS1BsJnDzBFxiAiZgAiawgQlYwNrAk+uhmYAJmIAJmIAJ3DKBxzzmMfFRj3oUJFqNVmCNwls+8uiWjl7iPupF/j3ykY/EQx/60KMsYo16dGgCJmACJmACJmACk0XAAtZkzYe9MQETMAETmHYC9n+qCDz72c+GVjtJMNIKrH6/D616GvcgQgjYs2fPPjckYCnx8pe/XIHNBEzABEzABEzABDYdAQtYm27KPWATmHwC9tAETMAEjgWB5zznOfE//af/lASsUX/61b9RfJyhXuK+ffv25ILegTXy6z/+x/+Iv/7rv/YqrETGOxMwARMwARMwgc1EwALWxpxtj8oETMAETMAETOCnEHjKU56Samj1lX7tTwnFFY7b9l8F1m63kztaKaaVWH/3d3+X0t6ZgAmYgAmYgAmYAIBNA8EC1qaZag/UBEzABEzABExgREAvRN+6dSu0ummUp3AS3n8lP27OQggIIeCcc87xKqybg+R8EzABEzhkAj7ABExgGghYwJqGWbKPJmACJmACJmAC60bgf/7P/xn1QnQ1uP/qJqW1yknhJFoIQ/EqhIDHPvaxePCDH2wRaxInarP65HGbgAmYgAmYwFEmYAHrKAN28yZgAiZgAiZgApNF4JRTTkkOra6uplC7kXC1/6N7yj+Wtn9f8ke2f57iIQxFLMWf+9znKrCZgAmYgAmYgAmYwKYgYAFrU0yzB2kCJmACm4KAB2kCP5XAySefHP/rf/2vqd7s7GwK9cL00UvSlTENjxHKx3vf+974i7/4C6/C0qTZTMAETMAETMAENjwBC1gbfoo9QBM4FAKuawImYAIbm8AznvGM9N4rrW4KIUBCkMQrvbxdcY0+z3MFY7UQblhpdSBH5KNePO9VWAei4zwTMAETMAETMIGNSMAC1nrPqtszARMwARMwAROYSAIXXHBBWq2k915p1ZWclBAUQlAUErVGIlbKmOCdfJXwtn37dpx++ulpXBPsrl0zARMwARMwgY1JwKM6pgQsYB1T3O7MBEzABEzABExgHAQe9KAHxYc85CGYmZlJQpVELIlAI8FKgpYEIa3EGod/P61P+Sob1QthKLp1u1386Z/+KX7lV37FItYIjkMTMIGpImBnTcAETOBgCVjAOlhSrmcCJmACJmACJjC1BM4444z0uGAIw8cGNZAQArQCC/yMXt4ewlAYYtZEbSEEhBBu5NNgMIDe46UxvOAFL7hRmRObioAHawImYAImYAKbgoAFrE0xzR6kCZiACZiACWxeAn/1V38Vb3/72yexSquYtNLqxjSmL6VxaBXZysoKFP/VX/1VPOIRj/AqrOmbSntsAiZgAiZgAiZwkAQsYB0kKFczARMwARO4BQIuMoEJJvDiF78YI9EqhJAEnwl296BcCyFAL3Gfm5tLK7MkYp155pkHdawrmYAJmIAJmIAJmMA0ErCANY2zZp83JAEPygRMwARMYP0JvOUtb4l679Wo5aZpkuAzSk9rqHd3SZQLIaDf70Pv8LrtbW8LinVehTWtk2q/TcAETMAETMAEbpHARhKwbnGgLjQBEzABEzABE9hcBB760IfG3/u939v37iuNXi9p12olxafZ9h+DVmLpcUK9E+uv//qvp3lY9t0ETMAETMAEDpaA621CAhawNuGke8gmYAImYAImsBkIvOxlL4N+pU8vOZeNxqzVS6P4tIZafdXr9ZL78/PzUFwilsb53ve+16uwEhnvTMAEbpmAS03ABExgughYwJqu+bK3JmACJmACJmACB0Hgb//2b+Md73jH9Ct9EndGh2i1ksSfUXqaQz0aOVqJJfFKY9MKs4c+9KF49KMfbRHrWEyu+zABEzABEzABEzhmBCxgHTPU7sgETMAETMAETOCmBI5W+ulPf/q+F7dL6JGIJbFno4hXGo/YSbTSijIJVzLlyV70ohcpsJmACZiACZiACZjAhiFgAWvDTKUHYgImsEkJeNgm+gbPsAAAEABJREFUYAI3IfDP//zPcevWrfsELBVLxAohKLohTOPRQFqtFvTYoOL7C1j/4T/8B7z85S/3KiyBsZmACZiACZiACWwIAhawNsQ0ehBHRsBHm4AJmIAJbBQCD33oQ+ODHvSgjTKcwx6HVmY9/vGPxz3ucQ+LWIdN0QeagAmYgAmYgAlMEoH1EbAmaUT2xQRMwARMwARMYNMS0Ivb9VLzTQtgbeB6VHLLli143vOet5bjwARMwARMwATWiYCbMYExEbCANSbw7tYETMAETMAETGB9CTz96U+P/+k//SfonVDr2/J0ttbv9/GQhzwEj33sY70Kazqn0F5vYAIemgmYgAmYwKETsIB16Mx8hAmYgAmYgAmYwAQSeOYzn4mVlZV974SaQBePmUt6hLDT6aT+xCVFNtbOozEBEzABEzABE9hkBCxgbbIJ93BNwARMwARMYEhgY+3PO++8ODc3Bz8+OJxXPUJYlmVK6IXup512mldhJRremYAJmIAJmIAJTCsBC1jTOnP22wRMYPwE7IEJmMBEENCL2x/5yEfue3SwaZqJ8GvcTkjE6na7kJD1F3/xF+N2x/2bgAmYgAmYgAmYwBERsIB1RPh88JES8PEmYAImYAImcKQETj31VEi0kmDT6/WQZb68Gb0HbHZ2Nj1SGWPERRdd5FVYR3qy+XgTMAETMAETMIHDJnCkB/oK70gJ+ngTMAETMAETMIGxEXjuc58b73rXuyYBS07MzMwo2PSW5zlCCImDxCtF7ne/++H//J//ExW3mYAJmIAJTCUBO20Cm5qABaxNPf0evAmYgAmYgAlMN4GnP/3p6RG50Si0AmsU38yhVmBJuNLL3EdillapnXzyyZsZi8duAgAMwQRMwARMYFoJWMCa1pmz3yZgAiZgAiawyQl88IMfjO12G61WC3p8cHV1FVqBJaFmk6NJjw1KxBIXCVkjHne6053wile84shWYY0ac2gCJmACJmACJmACx5CABaxjCNtdmYAJmIAJmIAI2I6cwKMf/ej4G7/xG9i9e/e+xvS+J4lXfgfWEIlWXik2GAwgE5elpSX81V/9Fe53v/tZxBIcmwmYgAmYgAmYwNQQsIA1NVNlR03ABPYj4KgJmMAmJ/DiF78Y/X4fO3bsSCQk0IQQ0gvc9dgcNvlHq69CCNAjlZ1OZ9/7sBYWFhKZl770pSn0zgRMwARMwARMwASmhYAFrGmZqXX30w2agAmYgAmYwHQSeOELXxjvcpe7JLFqNAI9KiexZpR2OCQQwvBF7nrMUjkhhCT8/dIv/RKe/OQnexWWoNhMwARMwARMYMMT2BgDtIC1MebRozABEzABEzCBTUHg7ne/e/ybv/kb6L1OeiROgy7LUkF6/9Xy8nJ6H1bK2MS7ERutvhoJe+KkVWvK0/vCnvOc52xiQh66CZiACRwiAVc3ARMYOwELWGOfAjtgAiZgAiZgAiZwsAT06KBWE4UQ0ovK9c4rrb6SYKNHB/WInB6fwyb/iIUQKNSL7keCn8QrPW45NzeH4447DqeccopXYQmU7ZgQcCcmYAImYAImcCQELGAdCT0fawImYAImYAImcMwI/PZv/3Z88IMfjP0FKglXIQwfk5OQJWdGLy9XfIPZQQ9HIp8qi8mI0YiLBC0JfyrXC93vda97WcQSDJsJmIAJmIAJmMBEE7CANdHTY+dMwARMwATWl4Bbm2YCr3vd67CyspJWXk3zOCbBd4laIz/OOuusUdShCZiACZiACZiACUwsAQtYEzs1dswEJpSA3TIBEzCBMRDQo2565G1+fh56HG4MLmyoLkcrsLRC6+d//ufxpCc9yauwNtQMezAmYAImYAImsPEIWMAaw5y6SxMwARMwARMwgYMnoBe3P/WpT8Xi4mI6KIThI4Mp4d0REdBL3fVI5rOf/ewjascHm4AJmIAJmIAJHJiAc9ePgAWs9WPplkzABEzABEzABI4CgRe96EXQI2/btm2DXkA+Wj10FLraNE2GMBQB9VJ3vRvrhBNOwNlnn+1VWJvmDPBATWCqCNhZEzABE0gELGAlDN6ZgAmYgAmYgAlMIoHHPe5x8dd//dehX9OTf3oBuR8hFIkjsxACyrJMjYxCssYv/dIvWcRKVDbazuMxARMwARMwgeknYAFr+ufQIzABEzABEzCBDUvgJS95SRJa9K6mbrcLPfKmFUPHfMAbsEMJgaurq9AvFiouvuecc84GHKmHZAImYAImYAImsBEIWMDaCLPoMZiACZjAFBCwiyZwqAROO+20ePzxxyeBRauEZmdnoUfeJLYcalvrXj+tU2qgoB41roRMaYUjY1rRGg1j3JRgMM5NPLWaTUzlh96Dpfid7nQn/Nmf/dkEeCivbCZgAiZgAiZgAiZwAwELWDewcMwEJp2A/TMBEzCBTUPgPve5T/yTP/mTfeMdrRKSeBXC8P1N+wqPdSTJOw3qpkRJUaqHQXo3V3JDZfsbM/Xerm4coGLdutZjexSyVIdl49q0ok19hzBkqbRELK1ue8UrXqEimwmYgAmYgAmYgAlMFIFNJmBNFHs7YwImYAImYAImcDMEXvjCF2JmZiY9Pjh6aXsIARKwbuaQY57dpKVXDVrI0G4Xqf9ev0ohAtAbDFJcZUXIlIXRWFLBhO30onwJWEVR4K1vfeuYJbYJg2N3TMAETMAEppCAXd5oBLKNNiCPxwRMwARMwARMYLoJ/NVf/VX81V/91ST2aOWVhJXRiLRKaBQfW0hxChStWq0O2nSinR4kbIDQIHQK9AOShU4r5QEN60UaoGPAY5Oahcn6hBAwErB+93d/Fw9+8IMtYsEfE9jkBDx8EzABE5ggAtkE+WJXTMAETMAETMAETAAnn3xyorC0tJRC7SRcafVSq9VKwpbyxmlR0o6MYlTZ6wFR78NqkjZV0TEZKAiB4pXKUh3WldaVjmWdcW4hhFvsXr/6+MY3vvEW67jw4Ai4lgmYgAmYgAmYwPoQsIC1PhzdigmYgAmYgAmYwDoQOPfcc+Nxxx2XWlpYWFCIfr+fVgaFcMuiS6p8jHbpVVYSsGKG1swMQGUq0CLq9K6risKV4sqXpTqsyypIx/KISdpu+mimHiM86aSTcOqpp2qUk+SqfTEBEzABEzABE9ikBCxgbdKJ97BNwAQ2EwGP1QSmg8DDH/7w+Hu/93v7Xoiux9nk+SjUy9CV3v+RQqXHYUUL0DuwmiTvUFgLkX53MUPhahtFLJnig0EXYBl3UF0do2MxgR+JWCMbufeUpzxlFHVoAiZgAiZgAiZgAmMlYAFrrPjd+dQQsKMmYAImYAJHncALXvACSJxqt9sUg4YvQFenWg2kUOKKHiNUfFKsriIiCvQboN0qgLIPfP/7Q2NceSpTHdWdFL9v6kcIASHcYOKsuQgh4NOf/nSS6W56jNMmYAImYAImYAImcCwJHDMB61gOyn2ZgAmYgAmYgAlMF4GTTz45/tzP/RwkUul9VxKxFGoUylOoXyWUqCJxRemxGq+gMupVRRFA7QpRCb3catcuXP6e82nvBRjngFKZ6qiuqulVWGP1nZ2PmDJ6wE2cR3V+4Rd+AU94whMsYh2QlDNNwARMwAQORMB5JnA0CPDy62g06zZNwARMwARMwARM4OAJ7P+o2kg4GT06GEK4UUMSV26UMZZEg6quINd0MTXQi630fODl38I33v5OfP2t7wC++vX0nGFNiUt1VFfHMHMsHu/faQg3Zrp/meKagxCGdcT7ZS97mbJtJmACx46AezIBEzABE7gJAV1P3STLSRMwARMwARMwARM4dgQ+8pGPxB07dqDX61EQChg9MnjsPDjUniReDehnhqZBesVVuzsA+iWu+Me34oQ9e3HC4h58621vT3nZajfVUd2i4DGxwiSIWHTiZjcJWKOVbmVZotPpQC/Yv9kDJrLATpmACZiACZiACWwkAhawNtJseiwmYAImYAImsJ4EjkFbf/iHfxgf+MAHpp70iKAio0cHFZ9UK7KcGlSNyKAeDDCTF6g/8jFc/rGPY8egl+zbF30i5c0GlvX6qS5igwzDlU2TOjb5pVVXsqqqknilvN/93d/Fox71qKi4zQRMwARMwARMwASONYHsWHfo/kzABExgMxHwWE3ABG6ZwDOf+UyEMBR0tOpnZWUFeU5V6JYPm4BS+lzXyFHRSuC6XfjU378FCxSqtmQZtnIMWwYlLjv3rcCPr0Me+6xXATwG4LGYjo8ELHkqMSuEgOc+97lK2kzABEzABEzABEzgmBOwgHXMkbvDQyTg6iZgAiZgAhuUwCmnnBJ/9md/FiEMBZ0QAubm5iZ/tJGXTw1FtrwAylVaD7v+4U1Y/dJXcHy7QFUNkh0/00KXede/5c1AQ5Gr6gIZj6sCoDYmeKSjxwe1Km55eTl5muc59KL9F7/4xV6FlYh4ZwImYAImYAImsM4EbrE5XoHdYrkLTcAETMAETMAETGDdCfziL/5i/Iu/+IvUrsSS0UqfEAL6/X7Kn9id9Cf6mUSougG+/iV86f3vw4lxgPl2G91uP9k8Ba7jYokvf+D9wFe/CFR1Eq6ajCIW25jY8dExrbjSu68YTaKi5khxzdOTn/xk/NIv/VJU2mYCJmACJjBpBOyPCWxcAhawNu7cemQmYAImYAImMLEEXvKSl6BNsUfvu5JYUhRFeom7XuSuF4ZPrON0jDIUBrqCaqhC7V7EN859C7D7R5grGjQUqbKsQJ63UA36mM1LZIs/xuX/+DbWWQRqoKR+xYAtTfamORkMBtD8KNRcKW9+fh4vfvGLJ9t5e2cCR0LAx5qACZiACUwkAV1+TaRjdsoETMAETMAETGBjEnjsYx+778XtEkc0SokjelxNAonSR98adkFbW0ckQUm2lhyWoUFcM0YgG5VTg6IYNQA+/QV8+8KLsLXJ0IoRveUlSODZMjeP1b1LyOsa21DgOx+7GPi3z6dj0rFIzQ13bHRfP+wPyQBmS+9Kxurc6G8qU8jkUdw0HyGEJDJKvNLcjLpT+gEPeAD+4i/+Qi6Osm8UOmECJmACJmACJmAC600gW+8G3Z4JmIAJmIAJmMARE9jQDWj11WiAIYQUzfOhrHNsBCwJQJKraFFxoKIXJW2YalAOehSQauZX6JZdlgBlt0rykS6eimoJ2H0lPv26N+KkQQfbMA/UGdp5hhD7qKvVFO8Us2j3c9xqNcdFp50B7LkKRb2MDEBXT0quSUD9msdQqoq0uhqwtEl9ySf5xgwqWvKOPrMOUmnKPSq70Xyoca2UUzjKG6Wf/exnK9tmAiZgAiZgAiZgAseEgK6fjklH7sQETMAEji0B92YCJjCJBN7whjfEW93qVhPiGgWhrEly0JqOlIQlOddqtVDXFQL/dVod6kUNWjOFihB6VJ7KZVz77neiufJH2NoE1IMSvUGF1mwLK71l9ChItefaWO1RjGL+jlAgv+Y6XHfeu4ABxa/VLjpsVjpUU5Zo5S10B132BujXGMXV4FYAABAASURBVNXR6CJNvslSoQ5Q4QSYVpq9973vTa5NgDt2wQRMwARMwARMYIMTGF0bbfBheniHRcAHmYAJmIAJmMA6Evi1X/u1+H/+z/9ZxxaPoKkku2So2ERJUSgwlDwVlB91eZQj1gEFVaOcslY96LMGkKs8NMDXr8C/n/8BhKW9QNNHyJlXNIidDBXjJevULaCMfSCrEeIAre4qvvjP7we+9A3Wx7At9h0plKmPDkUu5qJIglnGY8D+QQ+AAevJV9AXyAeM91PXNQW4Dh760IfiEY94xAR4NF4e7t0ETMAETMAEpp7AFAwgmwIf7aIJmIAJmIAJmMAGIHDKKaekUUzGrwwG+hIoYGVpBVagQJTTmIkkEFHEahUzQFOAlZDPdKgirQA1BanuMq546zsRfngVtlKkqsoVZAzzdo5e2UfWbiFvZcM4w4Ki1qC/lOrG7/8QX//Hd7CtLqBHEylu5Z021Ec7n2PIS7OGlhzBmoDVqDgZkpwl3zHWT56TVtMkH1760pem0DsTMAET2OwEPH4TMIGjSyA7us27dRMwARMwARMwARMAnvGMZ8Rf+IVfSChG71BKiXHsKE5BhmxNsmpAOYbS0FCQSS4pKquZaigYBSZyJqoumos/ge9+9GO4Vb9EO1ZJvCoHqwixRlNWCE0EYkTGoOCVVqD0lFHgmmEbtx5UuPITFyNe9K/Qyi1ggFSxbJCUNL30ilH2urY1yTdWXvOVDcp32VqNcQVZlnGYEXe9611x1llnxXH54X43FAEPxgRMwARMwARulgCvgm62zAUmYAImYAImYAImsC4Enva0p6HX66W2QggpHNtO3QeKLxSwcjpRIFIkov7CjSoWkoGfPk1bzgNqCk2SkK69Gpe96+3YurqK+bpCU/Uwu9BB2efYqgazeQsZwzhoMFdoZVWDatBHayZnuIrZcoBt3S4++da3Ant2ggeyhxpoFQy5sSu6g+RDijfJN/mYASzinr6ncqZ/cjs2Oc3a6qsQAlbJ4o//+I/x4Ac/OB6b3t2LCZiACZiACZjAZiTAq6DNOGyP2QRMwARMwARuhoCz153A29/+9rh9+3bMzMykFTvr3sEhNiiVpaY41PA4SkzoMITEqRApEAGRZRKIotQtXSkpXZdA1cW1578HO7/wBWzPAqtUqDOKWKjRyQvMUmrKyohOaKGDAoEiVlvaFAWnkgKY6iKW2MF2d3/pC1h63/uB7l52yLbVj6wAqKslH+Qn6BPom3xssaihyfdUxvi4Nq2+qqoqdT+Kv+lNb0pp70zABEzABEzABEzgaBDQpdLRaNdtmoAJbGICHroJmIAJjAg87GEPi49+9KNHyYkQsOTMSABK+pASMgpFKksikSJtoL8vn5EfX4PP/dO7cauyQrm6iFgEhHaO3Ut7MVu0MZO10V1aRSvrYLYzh8FqP+XNt2ewd3kJxWwbWaegDraMW1c1/vVNbwb2LAJsr+53UeegFAbo6UD5gDV/EOkMLVfBMMr9eDe9xL0oijSfEiYV37ZtG0477TR6Ol7f3LsJmIAJmIAJmMDGJJBtzGFN/ag8ABMwARMwARPYEARe85rXoCzLfWMZPXq2L2NMkcB+00WQlCIZ0xKKwpr8ssqwywqrTQXEGuj28dVXvQ4Lu3ZhG/OKIkNJwWnQNEjv9Koi6kGN2fkt6FOc6g5KtDqzSZEa9Ermz6NLDhVFr4ztbq1LbFtcxFdPe21qO28XWCpr9AtguZYzgHyUT9BHPtJ46DBfeWM0vcT9pt3Pz8/jz/7sz3Dve9873rTMaRMwARMwARMwgZsl4IKDJKDroIOs6momYAImYAImYAImcPAEXvnKV8Y73OEOaLVaGD1uVhTFjQStg29t/WpKGNIF0Eisgp4ZlOSiFU4Mc1pGIWmV4tRcmzXLHnDZ5/CjT16GEyki5aur6cm+Zp+UxDo8Vu96r6hODfIMMsUbZMhYJlM3Okb9Ft0ubsWMqy6+NLUN9jHbClCf6juPHG9DU5hMXiP1y9729YwxfmKMCGHol1ZkySTmvehFLxqjV+7aBExgcxLwqE3ABDYDAV0DbYZxeowmYAImYAImYALHkMCv//qvxyc96UmQyKFuJVyNVl8prrxxmkSk1D8FJ+SKcUdBKT3DpyStlTXIq2Vg0MOlr3kdbrMyQL1rNzoU4XQBlVGYypsMMlZHHTL0KV71igyyfg7UrChhK6zV1THMwgxFPbV129USl7z6takP9dXOopoamlZiySc5yLYgX1myz3fGx7mNREn5oBVZMs33Ax7wADzrWc/abyCqYZt4AnbQBEzABEzABCacgK6hJtxFu2cCJmACJmACJjBtBE455RRI0NAvD46EDq3Q0ThCGK7aUXwiLOhyaGT0qGmQYYAF9FHUFXb+03lY/NrXsCNGzFBIirGGRCSJURKvNJomZJBQVWcNRauRAcoDWwtstqCapWN0LEswWwRsZ19q+/p3vTv1pT5zlADzweP2WfKRjUzIJjFSK+sUjuZXri0tLSnAM57xDPzKr/xKTAnvTMAETMAETMAETGAdCOhqbR2acRMmYAImYAImcMQE3MAGIfCqV70q/vf//t/TY4Ozs7PQiiutzJHgoSGOhCzFx2aBPY9sJBRJJKJABYpQs4Me8n4f+OZ38Mk3n4tb5QWaXhdFq4WSQpaEqLwBcko0CmNoKFYxAw3FraFRhULDfJWpzqhuFrPUhtqK/R5OzHJc/Ka/Z19XIGN6puxBPmjhFeTTPv/295nxCdhCCND8SqiUOwsLCwrSL06eeuqpKe6dCZiACZiACZiACawHAQtY60HRbZjAxBCwIyZgAiYwXgIPeMAD4pOf/OT06KCEDa3QkUf7i1Z5nitrbEbNCTWaZMkJZQTGaLWujEINNMxc7eNbb3gz5q65HmHQRdbJscQwb7UBilASoiRM8UhuDUCxqtU0aDdVslasUp4ELD0ZGCKQN+yAx6qNZQpVajOv+pi/die+efabAfaJWm3VGPoCIID90biN/GZTTI1vy9YeZxwMBsmJ0ZwqX2KlVmXd6173wktf+tJxu5r8884ETMAETMAETGD6CfAqavoHsa4jcGMmYAImYAImYAKHTeCtb30rJFaFINWFeszqamprJHCMBK2UOaZdQ/GqpFXqX/IK9SIwrOjy0FtmlBXiez+EnZ/8DI7rDTA/28KecgXZTBs16+nQfUbhCmwvjzU6TY25Kibr1JGCVcNqtFSH0bWNrSN0WlisVlPb6mPXpz6L+vwLgEHJWg3ki3ySb2weCuWzfNcYWGmsm+ZSYpWcaLVaCpL1+/20Kkvh3/zN3+CBD3xgTAXemYAJmIAJmMCkEbA/U0XAAtZUTZedNQETMAETMIHJJfD3f//38cQTT0zvvhp5OXqkbJQerdAZpY96OJJO9gt18TPUoCgsjRwYZiADJaJYArt347K3vg2dXddhK9ODpoumAHWkAhWrDN9tRRkpG7YR147XKitlyRRH2vE4lVPE0mosHVuWkW1lUJtl7GEb+1Vf6hO7dgHsM/ki/3SsQlrgUUpqDEyyXtr/ZLiWfbSCpmmguZyZmYHiMvWlcJTX6XSUhdNPPz2F3pmACWxMAh6VCZiACRwrAvuuf45Vh+7HBEzABEzABExg4xF4xCMeEf/3//7fNzuwECS7DItDuCE+zDn0feQhMgY33pS5v6lU6f1C9Z7HimJVAwlPkVdDqlL2KsyD4lWvix+/9nQsXHcl2oOdmJstMaiX0W8GmOksIKCVjmsyHs92dWwTMtQcl6zKAmSKy1SmOrJ0DB1QG532PHp1H/1qKfWhvrbu/BF+fNaZAH2QL1W/ho5LPvK4PDYoUNOHtY4ZpAo3DdNByryx3Uz2jSsdREri1aia4jKl9w9X11bf/ef//J9xyimnqGtVsf0kAeeYgAmYgAmYgAkcBAFesh1ELVcxARMwARMwARMwgVsg8PKXvxx675EeFdQqnFuoehSKDr3JIhTIaipCPLSitMIt/Sog+hSwPvdFfPPii7F6zY/QKiJCCyjyQOGI9fV+qjryKOzTjZRQTqQkdmBTjaGpXoqpjZrtUopS2+qjVdSpT/WNT38O8mWmYJ/c5GM6rgnI+Q9T8Jmbm0vnRFmW+Mu//Evc5z732Tf8KXDfLpqACZiACZiACUwYgWzC/LE7JmACJmAC4yDgPk3gCAj80z/9U7zLXe6S3nt0BM0c0qHUdCj9HNIh+1XOUFKIyvIWIkWknLJKUINlD9i5jM///TuwfO11yNoFQqeDXn+A0G/QoXgUmog8P/LLJ7WhtlKbbDv1wb7Up/r+7LnvBK5fAgbd5HfWIPkqnyv6AIplqeAQd4H1ZQyO6jZ6N1ZRkCHh6h1Z55xzzlHt042bgAmYgAmYgAlsbAJHfgW2sfl4dCZw0ARc0QRMwAQ2I4E/+IM/iA996EPT0PXy9m63i2ztF+pS5jh3I6Vm/5Bx6lXol9pTFEKkvw1C7ANNieo9H8A1l3wWJ3RmMLewgJLiy+qgRhsFZpAj1BWSkoQj/FA5U1tqU22rjzLkqU/1fe2ln0NJX+STfMuzGk1sUqe9wfDRxaTgcTwpVIniCifAdC6M3BityLvrXe+q92ENwY8KHZqACZiACZiACZjAQRKYJAHrIF12NRMwARMwARMwgUkhcOqpp6LdbqPf7yPPc8zOzqbHxsbmn0ScNUtKCeP7hylO52ZnOpAclOWqUAJ79wBXXoVLzjkXt68iOt0BYllhoJeV5y3Mt2fRCTnzeghNTc1IR+OwPulF7Gwjlr3UptrO2If6Up9t9n0HCmzyBT+8Etizi/1UyIss+SzfmUHpjVoaI2lMGgbjdAw3Mozno5VX6nkwGGAU3717N57whCfgEY94RHJZ5TYTMAETMIFNS8ADN4FDJmAB65CR+QATMAETMAETMAEROP/88+OtbnUrRTFaddXr9fYJFqlgDDupIzJ1fdNQeSPpqazXUk1JJajB99/wRhQ/vhoLvS4KCi+hapCFAiFvo6GoVelRQkpI7c6RXz6pDQlZalNtq4/UF/tsse/5Pn2gL995/dkAxSmtxGpQQb+AGPGTn1GeQtlP1ji2OaNHCCVuqmeld+zYoahe6J5C70zABI6UgI83ARMwgc1F4MivwDYXL4/WBEzABEzABEyABB7/+MfHhz/84YwNNwlYKysrmJmZochSDTOP5l4qzf621pey1qKUmrDPRnmjUEJQkStF8arqAZd9Bl//5/fiDtvmUC4vYkvRwkzI0UKBhopXf1ChjgF5K0e82VZxkJ8mtaG21KbaVh/qS32q72plL26/dTb5hE9dBpRdtl1THGS0YvQmG13c55XikeUyBsNNif1tmHvU9gOKcKPGJWqGEKDHCiVk/ezP/ixOPfVUeTOqMr7QPZuACZiACZiACUwNAQtYUzNVdtQETMAETMAEJofAy172Mgo7DeSRhKs8zzE/P5/yQgjKPua2vyIiEefmHNDFT1GA0hQQBqtay93KAAAQAElEQVRAbxUfffGLcfs8Q720G1sX2mjKHpp+OXzdVcwQKGi152aQUfVaXl0FtSwc7kfHqg2wrc7sTGob7CPWSH2q7+TD8h7cniw/Qt/kY04RS5obNbSf6Dr7iZzxZnQ6nSRk6v1Xc3Nz+5yRiKXEU5/6VDzykY/cf8qUbTMBEzABEzABEzCBmyUwadc7N+uoC0zABExggxLwsExg6gh8+MMfjtu2bdv32KCEq9EgsiyDxKxRehxhw07rhmoQw8iwrsr0FF5smhQmea2mdlKXwEoXV577jwhX/xgz/VVQd8Fyfxkhi8hyIKewVICRLKBX1ejXFYrZDls+sk1t9JsqtQm2rT70a4jip77lw8xMwJZ6gOLa63DlP7wVWF4B6HNoIm40FrpScowaJ6PQ2BtGZBwlY+PZ9O4rjWfUe06RU3lKS8g6/fTTFbWZgAmYgAmYgAmYwEERsIB1UJhcabIJ2DsTMAETMIFjReAv//Iv4wMe8IBj1d3B9RNuqCbRRqk8y5OQIwGlXbSUhYYCVKxZg6JWHiqkx/K+8wNc+tZ/wnEFRapBD0tLe7CwfQ5NRpGIR+WxQVhTgRr2U4cAJRuWHe6mY9VGpJxWr12JqQ8ZQgP1vWX7luSLVmPJN/mIK75Hn/uQ79S8AApZ1aBkK4DGqLFKsMs59v19i/snRvEDZo4Kj36YU8w66aST8I53vGPMnhz9sboHEzABEzABEzCB9SEwvGxan7bcigmYgAmYgAmYwAYncOqpp6LVGgpCkzxUXeDUJcWdNXlEwlVBv0NgCUUp6NHB7gq+eMZZOGFxBb29i5g7fgtWu8sUvhqUrFZnkpoaSMQajbVeE7EAVhhlHnKYoaYQVocbDlQfGRpU7LOk1bFCt7eSfJJv8vELZ5wNdJeAPk1CHAI0pqSosSkJV3r31JF4xmaOyba8vJz6+Z3f+R085jGPiSnhnQmYgAmYwLEh4F5MYEoJTMM1zpSitdsmYAImYAImsLEI/Pu//3vUyplKb0CfgqFpVVIIAaNVSknokVTSH4CZWHnv+bjmss/gROZtm5/Dcm8V248/Dksry2hCA72rCmiQUfBKq6PSmHXpJEuJI9ipDRmgttWH+lKfWuklH+SLfNqyMIdbMfPaf/sslt/zz0BdU8TqsXoEuCFGSKALADqtNvc4InktNXCUdwsLCxxGDQlu//AP/3CUe3PzJrD+BNyiCZiACZjAsScwvHI69v26RxMwARMwARMwgSki8OpXvzr+t//235LHIYQUTuJOFzaycjAYvouLAk+RKYfW0ONeH2gY+cH38Yk3noOfaeVo9iwmEalHYS7mBYqZWVbUFhEoYIFiFg+ikAValkylR2JZHLaTRbVCf9hH6ispUkDemYF86VOs0uqsenFP8vXic94EfP97gOZgUAJ6l1fDoGScbUlgbCi4gR+OmPuJ3ZJj7XY7vez9c5/7HL1PWd6ZgAmYgAmYgAmYwAEJTMO1zQEdd6YJmIAJmIAJbG4Cx270973vfeOTnvQk6j4NSgolEkmOXe8H19NN1Q+9D0paUKQohfTYINtRvN2h2hPwgzedi/aPrka2vIQdW+cxWFnGbGsGS90eQFGLtREkXqkRhRSYlJc1FJ5kFKCUPhxL4pXaoKXjU9tUodjXsE8gFhn2rnbRydsYLK8mH+Vr5+of4wdv/geg5IhbbVD9YRMBhcYlYY7ZetcXM2+8hRsnObibZBzbpFbxNfRXYZsi1t3udjc8//nPp/fH1g/3ZgImYAImYAImMD0Esulx1Z6agAmYwDoTcHMmYAIHReAtb3kLlpaWoF+QC+GmSshBNXHMK8lXdVqXFQP6HKmNZDmVIWo/n/sCvvHBC3HHvEBTrqJqSpy4sA3Vag/57Az2DgZJ3ykaIEviFY9lK0rlFK5kKXkEO7UhU5upmRBTX+ozMEM+ZDOd5NMJ81uTj7HqQj5f/qGPYvmSy9JYUKy9j4wuNmmsQAhqAT/5uZnsn6x49HMkXOldapqnhkKWenzKU56Ce9/73hyJUjYTMAETMAETMAETuDEBC1g35uHUIRJwdRMwARMwgY1N4Nxzz413uMMdsGXLFvR6PUhwqOt64gYdJDTRGlRp36tK6H1SeTEzFHr0WF09AH58FT7w2ldhW7+PmaqCjlvpraDf7WHH1m0oyxqzs3MIFKogS7LSsAmw5RvsSBE0bGBoUmya5EmWHk9U3zMzsxgMquTToNeHfMxCTD7L94++6Szg2iuBqg8MaGwkooDGHIqCnja0KvURGGMEYJ0UTsBuZmYG3W43rerTajkJWvPz83j7298+Ad7ZBRMwARMwARMwgQMRGHeeBaxxz4D7NwETMAETMIEJJfC7v/u78fd///eTdxKvJDooMVoxo/jYTaKMLIk0FK1QUsIqURY5unQuaVBJx2mA5V0oz/sHzH3p3zCHPvpNhXaeYaZVoC4ilrurmMkKhF5NISkghsBWQwrZFLeG8aGBJcw4zG3YRtz36CAQKZSN+stiQD6ImCvaFK66yTf5WASgV5eYjT0sfOUz6L/zzdCYoHd8lUBoZxwVsBeDxCCSBZI16mBomJzP7OwsXR9eikoYlWc7duzAm970pqi4zQRMwAQ2IAEPyQRM4AgIDK8ajqABH2oCJmACJmACJrAxCZx11lkIIUDvvZJ4pVCrr/To10SM+GZkDmVnyFDTyVpXOrLlvdDLzy9969/jDgXQpnileqySNsVlObUeGaR80SLbSfFUS7uGOxmDI9rUhmy/RvbrTz7I5JNsVEtx+f4zWYNL/vFc4LvfoYjFseXUpzROVmyjTUGMkf03Haj0KFR8jKbzSKuuRmJov99Pv0qolX7/63/9LzzmMY+ZEE/HCMld3wwBZ5uACZiACWxWAmuXOpt1+B63CZiACZiACZjAgQh8+MMfjhIT9O6rkWClMM9zSHg40DHHLE/ShkwdBu5kFJoCcgQU/JdjDkDe7UOLk1CuAE3EV858PcpdS5BYwuKp3gaDQRrLlzgmjQ39pSRaZWWdxl6ssQgMQTbaCAfpI3aylBjPTueRVl1laYIAnVsSSOWNxNJXvvKVitpMwARMwARMwARMYB+BbF/MERMwARMwARMwgYMisNEr/c3f/E188IMfDIkkErH0rqKRaKVQwsNYGQT2vr8xOVwlJdmmRQGrQKBgNddpIa9WWVqiOf98fPdTn8KJ8wuo+zXCmAUcOnVEW6iA22zdhu9femkaG7IaxWAZ7Twg1E1ikKEFxIK2drkXgCRijUKM76PzSL2PVmBJyJJwFWNM78a61a1uBYmoqmMzARMwARMwARMwARFYu6JR1GYCJmACx4yAOzIBE5hgAs973vPSKqV2u528lMgg0Uqig0KlU8EYd3EkwkQ6IVOa0fRqKj2ZF5jRlEDZAz77GXzsnNfjNipf7WK2NcPY9F4ChZihU3QAjuWkLMPH33Q2cNmlgF5SzzELh56fTK/YChyqTJkyxhM7Zo9z07mk/iVcaeXV6JwKIUDvxtI71ySiPuEJT5DXqmozARMwARMwARPY5ASm9+ptk08cYAAmYAImYAImsP4EvvSlL0WthOl0OmkFlh6306/D7d/TSGzYP+9YxqVoSKOKUquSSqMUPVDBPmNebxnYvQeff/1Z6Oy6DsXKXsyFAhKAWHuqt6aKmKGQlS8vYmb39fjM2a8Hdu2mYNdFGF3djVikkZIHWYkZY1BRyh7TTufYqGs9ThhCgFZfadWf8lutFnSenXrqqUraTMAETMAETGCTE/DwRWB0iaO4zQRMwARMwARMYBMT0K+//df/+l/3CVdagSUhS6tlJCxo9VVZllA4fkyN5Cu6QTkmMBgpMorLYg30u1g55xxUX/oSjqsGmKWAQ5kkCSU8Yqo3iT0ai8aksdVf/jKWOVasrgANxy4GMo1SbFJ8P2bKH7Otrq5CL3MPISCEoY3OrZGoJaHr05/+tEYwZm/dvQmYwNQT8ABMwASmnoAFrKmfQg/ABEzABEzABI6cwMMe9rD46Ec/Oq16GQlXalUig0QF5UnE0soYiVgqG5cFdqwLmIwSlpQNrSpiVtrSrw4qs98HvvEtfOl978P83l2YqVexZabAoMf8SXiGLnl7+LuADNWgxLa5NmabLuYWd+IL558PfP1yYIUiFhkkFuBHwBKryKOQLDB73JvEKQlVEuN0bskfxbXySukQAvQo4T3ucQ88//nP54hUwzZOAu7bBEzABEzABMZJIBtn5+7bBEzABEzABExgMgicffbZyREJVFoVkxLczc3p9/wY4SYRi0H6xTiF47SmqiARplsPUMoRJqRLlTUTNXN27sVnX3UGWot7MIMaoRmgKICqGiDkY7v8oXPrs9WxQVn2kWUNUPexpZVhdmUZl73i1cD1i0BT3cCFXVY0sSImFinFjDFvWTacB4Wjc0uC1igtoVTno9x8+tOfjvvf//5RcZsJmIAJmIAJmMDmJDC8cticY/eoTcAETMAEpo6AHT4aBN7+9rfHE044Ib08W48LSkQ4Gv2sW5uUMfKsQDmo0M7b6FVdVPwHSjYzsQ8M+vjxG87B6tcux0w5QLsV0mODg6pEXgS0inzdXBlXQ7MzHbTaOXoca0URLws12v0eet/4Fq5+87kA4zPMj7GmfFehW/fIqkNmA4jd2F+C9VPA6TyUeJXnw7mSqPqWt7zlpxzlYhMwARMwARMwgY1MwALWRp5dj80EDkTAeSZgAiawH4HHPe5x6dFBrXqRSKDHBZum2a/GZEZjWVOIaqOhQDVXzKCHPgIFLAxK4GMfx9ff9360d+1Cp6D/7QJ1i2JPXaKVURChkJVF5k/pJt9DXVGQKtDjmMosQ+T4NNbO7t24/AMXAB/9GDDoIYQ+yQwwm3cSq1ZBZhT+Jn3oRVFAK7AkZMlXvYvtZ37mZ3D++edHpW0mYAImYAImYAKbj4AFrMOYcx9iAiZgAiZgAhuBwC/+4i/G17zmNelF2isrK8jzHN1uFxKzJn18elxQPrbzFgo0mFWi7AFXX42LXncW5pcWcauZNkId0atqNFmOmjXzPKCm6AUeo0Om0xpqU12KUxExayNrz6BCgJ4m1JhnF3fjY2e+FrjqKoBMZhA58gbtog19RuwUn2TTCqzRO7EUytff+I3fwBOf+MSouM0ETMAETMAEjgUB9zE5BCxgTc5c2BMTMAETMAETOKYEzjjjDOhF2lrlMj8/n17gPjubpKBj6sehdiYBJrZboNIGVIEiDZCvdoFuD1e/8Q2ov305FrI+srym0NND1QdC1qGMkyOEgJBNv/6hMYQQhmPi2DTGsj8cs8YuBle94RwyGSAnFy1OS6wyXvp12hBDTPBnJFjtL2LJ3TzP8cIXvhD3vOc9p38SNSCbCWwOAh6lCZiACawLAV7FrEs7bsQETMAETMAETGCKCJx55pmRIgD02KAez5LrGcUN/eqb4pNsDZ2r1gxlDaREhuoDF+JLH/gAbt0GYrWCQbmKyqZ9pwAAEABJREFUPBSYac2hiDNAE1A3JWJQC5jqT1YENLFCU1HHqVtoh04aa91QxIo93KYT8OULLiCTj1DgC0iMBoMUCNekEwghQL+AqUmSaCVbWlqCHi3ctm0bTjnlFBVtIvNQTcAETMAETMAELGD5HDABEzABEzCBTUbg0Y9+dPzTP/3TNGq9Z0gRCVn9fn/fiizlTapRskEPDY1SzGwHWO4D392FT55+DrajRDnYi1DUiqHTnkULbeQDoBVbFHAi6hDRTLGIJd8pXaWxtDm2YhDQyWbSWDn6NPamXsGOUCUm+N7uIaPZWTITtwZiiAn/jH6ZUOembMuWLdizZ0/y+v73vz+e97znTcMwkr/emYAJmIAJmIAJHDmB7MibcAsmYAImYAKbgYDHuHEIvPrVr943GD1C2DRNev+VVmIprlUu+yoctYjWAMn26yDeNC6hpUGNhmINGLKcdXIGBTLo/ewoS+jz7ZeegoXrd2Kmu4JY99Bq5ag5rpr1yz5lnX5FkadAKy/SWHXMNJvmKQ8ZZvVeq5psarJiuqwqBAp0aPqY63exZecuXEE2aaxkVZBlQXYhZfA4hjycgpbmYmiRdSLz06aIshWmDCVkKXHUdhqfzsMYY/oFSa3AUmdafaVQ+SeffDIe8YhH7PNM+TYTMAETMAETMIGNS8AC1sadW49s8gjYIxMwARMYO4F//dd/jccffzxFjpGEAWTZDZcD+8ePnrMSQIYWR2KJZIj9jfnlQOusapSML3Hfl0NUWwI1q4x5M5GJ3dcDH3wvrv7cJzG7ugvHUbjK+gMMBhXyziyFr4iGile7naOpS2RljayJlHDU2HSaZqsVMuRVg6rsU5AD6dQYNPVwzMwvygrbWHFmZSeu+cIlwL9cAOy6DmKWc9h5zV2j44AVDEiTCUqEg6qf4irWdDALzAAVrnRAZEIGhsw4atvoPAwhpMcGRx2FEFJUApbq7C/GpgLvTMAETMAETMAENiwBXtpM09jsqwmYgAmYgAmYwOESOPnkk+Pd7353Ch754TZx9I9Lqgm7iRF5q9innzQUTJJ0kXbAbGyAvYu0PfjomWdgO4WXHe0My9dfh+O3bWcDGRqKPIwMt9Ag0zFMhcjdlG+jMaQxcWyj4QzHnGHb/EJisa0A5vsr+JfTXgns2QUs7sEMZb2hIIUUNOQiwUqmVU+6ONQZklCn3aj1yQnrWt4CJ510Ei644IINMKOTw9aemIAJmMDkELAnJnBjArpGuXGOUyZgAiZgAiZgAhuOwD3vec/4jGc8AwsLCxgMBmMeny4/bjBKUagllCgrJegewxAKCiw5cmTYgTb0+4hRyoqWDy0vs1KOz576csS9e5GXJWJZodNqY9ArEZqArMkgoWf0o4N6d1TDjDrD1H80Bo2lCQTF0WiMHNpwzBx7vzvA3Mws8ghknO9mcRGffvkrADJFd4WZEZEcxHRr6KBBoKyVc0+jNhQqgBkgfNQUwdRf5DyENQNDjPGjXyfUY4Z5nuMhD3kI/vRP/5QjHaND7toEJpWA/TIBEzCBDUSAly4baDQeigmYgAmYgAmYwAEJvO1tb8PsrOQKSg/Z+P/8SwyRNfRWykOkhCJjElSt6GTOnAz6kb2cYklWhSSoaCWW3u8Ell7/9rfjh5/5PLbWNbbNzbCWWmNJ0zAOijFAJpUGw08MwFCIYZ1h1lTuNcpIz9NYOCZG05Zxr6RCRhFCoIBHNjMdbCOTH33+37Hrne8EKipUVReJAqMZBS9QqSqZg0SOitVaJ3r/WEnWrAZZKt+PaTpkTDs9QqhfzdSPD7z2ta/Fve99b2FZd2/coAmYgAmYgAmYwGQQGF3jTIY39sIETMAETMAETGDdCfzTP/1TvPWtb72vXT0mti9x9CM/0YNUBukjsmGhYmumFUVhmKuLlLzJUIwOGHSHMkscAN/5Dj7xxjfjNk2FYmUZ6K5SrInQu5E67VloeVFalQQwH+kjAUsrluqsSelp3mkMGovGpHEEMgoUlpJgx7BVdKDH7CLFvbi6ghbtJApRHzvrDcBXvwI0JbmUQH8V4LFirWOFn9VSHhiJNIlYEg4TNdZVf5NiWoHV6QzH+nYKmpPil/0wARMwARMwARNYfwK6Xln/Vt2iCZiACZjAOhJwUyZw+AT+/M//PD784Q/H/Px8amQ5PXqXohOzCxRJAmrIIHGJVye1HmGjWNJhXAILGsonUmmqPrB7N/79jNNxQncZYef1uO3WBSztuR4Sc1qdGaz2umlsgUJOErHYjjLSQiNGVI/B1G4j/0fjgfhxjPuPtTfoo2h3EEJAd3kPfmbHtsRKzD5z5muBXTsBscyJITZp3VVbwmFkWuwV11xwXnKa+mDJcFMd2TA1tr3ESj1KKAdCCLjDHe6AN73pTRPgmTyymYAJmIAJmIAJrDcBXRaud5tuzwQmj4A9MgETMIFNSuC5z33uvl9x0zuD9A6sqpJCMT4g0qEktow80MVIThFGIklkoR6Nq1nIKEUWRiRJaBlW0QB7l7Drve/FDy/+BOaXFnH7rfMoVxbRmZtBzDP0qXwNJHYlSYbHatu3rIjHK72h7EBjylDGiL5+pbFdYG7LPKrVvThpfgYLy3tx/Wc/jUUyxOJeIOfxBYOIpB0KTRLGWozlEZqXFudGcyQD67FkIjY9OjhypCzLFP2jP/oj/P7v//4EeZnc8s4ETMAETMAETGAdCKRrkYNpx3VMwARMwARMwASmi8DnPve5eOKJJ6ZHyeT56OXteuxK6XFaoMQg7UQXImGfI01a6yPxKmsDWmmUdAnWhR4brAbAl7+WHh28NQWabaxdUbwKsUJWBKzWA2QzHbRm55BEGLarfkZi2ShUHoumdhv5PxqPBpKhwShfYw8tAiwKLJe9xKZm2FvcCTG7XSvHx8/5e+ArXwNKMm0G6VjhBScjdAC9cqxmw4HtapFWi3GFSHPBxJg3rb6amZnZd27rMcKRMHvaaaeN2Tt3bwImYALTT8AjMIFJJKDrxkn0yz6ZgAmYgAmYgAkcAYEzzzwz3vWud00thEBVgrHR41ZaicXkeLc1IWTo2ciVTPpJSvSpnuiXCYsZJquSahYzrrsOl5x+Jo5fXMaWso+WhCuKWHoXVFNkaCjM9JoKJUUXNc8juTU0QGKPBJ6QHivMUt407zKOQ2PRmDS24ViGY9XYtYptQA5iUrJSZKU2Rb42eemdYTuWlvBJssS11wFlBfRLtClcDYhmhY0xB2qH5MgeSeBiM4wA+yYJ4/uEEFLn+4uxBQU7ZR5//PG45JJLhu4rw2YC4yHgXk3ABEzABNaZAC9T1rlFN2cCJmACJmACJjBWAg9/+MPjH/zBH2D0uOBoZYpWrYxsrA6qc8kLI1M6PfKXIac6kjNNLQoSsYKuVDLKKXv34sp3/BNWL/8Wjq9rdOqKRzRI4hXrlDStPJKpWTaRNq3iAhogPUaYIWdGoGUUgDC1nwwZB5pzHCCF4dgapOTamMSAVSBLbBKfhrWbxO54NFj91rdxNZmmRwlBxjx2IFSBEW6BcwFxSsaMSDum2+F3du973xsvfvGLp8jjwx+rjzQBEzABEzCBzUKAlzObZagepwmYgAmYgAlsDgKve93rkngFDrfX62G08kriVQgBo5UqLB7/liSGDJHSFWRNRpEJFFqAVt5QQukDNe2Sy/Bv5/4jjiv7KHqrQIjQCq2GCtcNYQB4ZOBeloQrCjUScRrmaQsUY3L2ofi0WkZmGcehsWgMGpvGOBqvxi4DWdSc7xsz0hERYdDF8dUAn/6HtwKX/NuQMfrIsprMgYLVch4PzYmM/SEyU1vgTsZgkre//uu/xsMe9rCR15Psqn0zARMwARMwARM4CALZQdRxFRMwARPYtAQ8cBOYNgIXX3xxvM1tbgMJVxKs5ufnEcJQbajrOg1nFKbEuHa6ApGpf4kjSTJhhuINpZhBD+1YAv0u8KOr8InXvwG3LWvMlgNkYTiOGDKKWEMDNMYMQ3EHDBvmNGgC28oaRIbgJ6N4FdQH49O8aQwai8agsTUco0zDzPSrgpRtxALIkEgkVkBkiNCgaCp0KAbepl/h0rPOBq6+CugtYw4V6qoryYqVOR/7z4s6C8ymKTrJpsdkJdSee+65k+ymfTMBEzABEzABEzgEAroyOYTqrmoCh0zAB5iACZiACRwjAs9//vPjr/zKr0A373rBdQg3KA2jPLmiuMKxGd2KFFyorYAqExURBhH88LKEZaDk0lY5BRYsr+LLr3sdlr78FdyuU6DqLyErVANJvJI4A8ktFKXyhjGafqxQ4o2km0ixpgmsy6ZriTepUyZSyC6nchv5nyUGNZMao8Y6Eq/EYMRDq7UiGTW0OuSIHHuWBzTdJdx2tsDiV7+Cr5Exuj2AzLewPZbuRyZlQHOVxDLOT8Rkf7IsQwgBW7ZswSc/+clJd3eyYdo7EzABEzABEzh4Ake1ZnZUW3fjJmACJmACJmACx4TAAx/4wPjMZz4TWl2lm3d1qrhM8VGe4qNHChUfh0UKICWtQjXsvmEgiYFGHQrUWYYZ/RLxwx/B185/P+68dQHL1/0YM50Meu9VejQuVaSaxYMCTUKNhBtZHtUom6GAVdPYNCIFrIYGCjgsmfJNHLI0pjqA4Q3j1djFQCYmgWwg47ibZAExlphpB+y99mrcYdsCvvze9wMfvhDolaACCkRubHcfJKbBdM05q6G+ZPtKJzKyc+dO6LzX+7Be/vKXawQT6aedMgETMIEbE3DKBEzg5ghYwLo5Ms43ARMwARMwgSki8Na3vjXdrOd5vs9rxfUYlTL0OOFgMEC320VZUqRQ5phMDwCWqDGgJRekhUjLYthlhqLoDYDLv4kPv/os/JfOPLLVvciTIlOjDhGRYgooxoDCTKDlsiZDQRutPAoxogkRqtsEgM0jJbBBPhyYxsQgjU1j1ZhH4x+yyCA2gXwQJfbROPw8BBRZg9BqUPf24mfn5nHBq14HfP2bQJfnB3lxBsiLlRsa03r0sEZkXzWNeRO86YcL9GuEOtclYj3hCU+Aftxggl22a+tJwG2ZgAmYgAlsSAIWsDbktHpQJmACJmACm4nAhz/84XirW90KumkfrbhSfMRAwpXi7XYbs7OzGIlayjsc01IWiUyydLwy9jfKG6NkKl/bKU/ilfQQZWXaySSOKGSFnGEBCiiDHi474wy0rroSW1aXMc861KLQas1i0FcLPFqiDOszBpVlPJ7JG29Sd0Y5WomliqP0lIfxgGMhqP3GJSaqJkY3ZGcoBxHt1hyKkJFtgy0ryyiu/gGZn04BaxWoSy24uuEQNhspGDJI+UItu6HC/rFmmFCF/Y25mv+KobIZHPVtdK7r3H/9619/1PtzByZgAiZgAiZgAkePwI2vZ45eP27ZBEzABEzABDYTgWM21pNPPjk++MEPTi9t1816nufQO64UHzmhm/cQJD0Mc0K4IT7MObS9RIg+D5FpPQ47BCqKFjUtPXgwgzUAABAASURBVLrXUMIaGhgb2nA/Ei86FEPatFpKRgGkRWF0q1N3gd5e/PC1r0b4xpdwQrOE+dhF7HXR4r+snEPezFGwynh0k0wtR4pTDa3OGuidUHWWIXKco0foJOTo/VAIFfPlBX3lGKZza4Zj4Fgy8k0CFcW8LAZEEtHYhwwaiInYiJHqysA6aGYRqw5aWrHW7WJL08WtqyWEb34ZV539GmCwF+1yBWwQFSecTaOvSFWh4PENwZW0SFMdQDkNo0NLaZ0LOi9kzbBc54yMTerIo2b6HqhxCboSc0MIkMh70UUXJZdVZjMBEzABEzABE5guAhawpmu+7K0JbCICHqoJmMBPI/DLv/zL8QUveAF0g66Xtqt+r9eDHplS/GhazcYlSTC4YZM0QBFJQaSgIUuFwwzKHinFXUYRJKDqV0lLWR7UKOYBSPBYWQU+/Tl896MfQ7z6KsznDVrtgECVRo9BNhWQxZyW8QB5cINJqInMHRko6jDJutqPbFR/lJ7WcDSO5obxrY03ckj7jPMBzsX+lqV6OeoqQ6QyJbadFjBfUHwi8yvIHpd9GhhQouKchBawtztAq8ihfxnb5yykfdBenckdxhXIUn+pb2aqXLYWHZYzcQw2CbmyUVe/8Au/gBe/+MVr3oxyHZqACZiACZiACUwDgeE1yDR4ah8PnYCPMAETMAET2NAE3v/+9+9beaWB6lHBdrut6FE1iRZtiiIyxVNniuiqImSoKVU1NMgkljQsoGohPUPeFTygrgPanVnGwDAHpRJgdQ9w3SI+/eo3oP/9q9HOcmBuFnviAKtNyR4j6zdotZjPFBPeDovADQwbRKw0NRlzBshazMX+Us4BruV89PamFW0zs63UU160KTxGKKW55GQjTYXmWNPDWpHzXtHAc0FBssACbgUrt2hrSeYcnS2EAK2+GrWuuFYm6lcJn/jEJ+I3f/M317wd1XBoAiZgAiZgAlNOYBO4n22CMXqIJmACJmACJrDhCLz3ve+N8/Pz0Mqrfr8Pvaxa4pVWX+lm/WgOWBcPEqFk1D+GXSmTulLFVE2TOhCScgGkOspoAIlYrMYS7YEq1shRAd1dYCa+/5rXYflzX8FtWzPYOjNHYavB3sEAZYu9dVpsqkLgHv4cEQExTCvkyLQuCjKuUFJsFHOx7/37N/CdV7yGfTQoyr0oQo1B3WcaaLXbCGvzSS1qOL8q4fEZJ5HTnHStSnk5dxlNG4/hLEI2ylL20TIJVvu3PUpLxHrjG9+4f5HjJmACJpAIeGcCJjDZBI7F9cNkE7B3JmACJmACJjBlBJ72tKfFhz70oenRQbme5zlarRYkYimtR+0UHi0LbFgihLSJpCXpaiIMV17VFDAiDclYsaFRuEhCh+IjW8uOVEL6q3vQDkD14Y/gig9+CHdpd1B0u2gGfVSDGjFvo9gyh9jJUNYDNGWPIpYaYiPeDplA4Hw05SCxjJ2CbOcR8wJ6pLPplyhW+7hzq41vX/BB9GlZXXIe9rBOk6Y7dSj8MrZ1o7lNhRnr3XA+gOcGJwzMRM76Betwurk/epvEKn0v1MMoXlCo03dE6dvc5jZ43/veR29Uw7aOBNyUCZiACZiACRw1ArrkPGqNu2ETMAETMAETMIH1JXCPe9wjPv/5z4ceF5ybo6gT475fFZSItby8vC+9vj3v11pkXOKFjFGJE5GKRM24ihgoC0ngUmJkrJMKGAaaBI02KsxpddX3f4ALXvFK3AqUwLpLKPRW97JmGxlyiSt1gx5FlxolWlK7Rm1uuPAYDCg0FDxzkq7RG1So6oicImGOnCpijZyCVVjag9tT3Lrw9DOA734HnSxglkpVoGne0jyOXNVcrsUVzdbiOhfSOaFMmfIb7mQqZPRobXVdI8tGngBKqy+JWCGElH7IQx6Cpz71qUfZE/VqMwETMAETMAETWA8CN/xlX4/W3IYJmIAJmIAJjJvABu//3e9+d3psUGKVVlppNYmGPHqMcGFhAYor76hauu2nErEmTDCWulNSFxeUQpCEjlSPRcqkRRbUqkTrL+1Fpl+26/bx1ZedhtssLqO/5xoMmi5FqhytokA7n0XeZKi7JVBVyPKAqHYowrBVb4dBQFMS84ik75B/vVpTtCLrYhYtioWtVkCV9TBYvBa33rOIL53yCmB5BYHC1mBlCVpcpzlIzwJyPpXeJ2g1kAx20yzsK9e8yQEc3U+eyzFA3xEJWSMBS72GECjY5ckkBt///vc/Bh7BHxMwARMwARMwgSMkkB3h8T7cBExgAxLwkEzABCaTwAUXXBBvf/vbp9UjIQSEMDR52+l0Ulo37Ior76iZRIhR44EiAeNSAHRRIdkgmTIoZrAIYB0pGhKvKEOhBlCVJYW4WYDi1XVv/kcsffFLKHZfj+N2LCB0GvTLHvWqCjFkCCFHh4rJQt5GKwtY6S7DnyMjIIatPEBMxVaMIydJv2g5IPvWQgtbtrQQr/0xul/5Bq77h7cBy6tot9uccK2DAwZ0QXPKwwDNMfiJSO/HyoF9QhazIEv1mI/9zx+lj6J1u93UulZe6buREtxpBSMDaBXj297GsSlhMwETMAETMAETmGgC2UR7N73O2XMTMAETMAETWFcCp5xyStQjT2pUK0oUyvaP6yY9hKDso2+6gljrqmFvisoKKhW5MpK6wQJug6pEzfrK6lG+Kil9FDkrDvrAly7HZ970VswurWDbXBtLq7tR8l/ezhGyDL1Yo4kBM7FAaxAR6goznRZb9XbYBCggzVCIClVDpg3ZZmgoMfU4NyHPIPar5Sq1xSWcsG0Onb2LuOwN5wJf/iagOYt91q6wwnkc0AnNbU/5nGMWgI1B50DBMp0TMp0STCIJXcrA0f1kPHfUw9zcnAIoHUJACCGlJcRpVVbTNDjxxBPxiU98IqYC70zABEzABEzg0An4iGNEQJcax6grd2MCJmACJmACJnA4BH7nd34nPulJT4JutmUhDG/CD6et9TmGlw9ygTa868/AHORqXEqFTImygjLzmRZWyh4qClORosecVA4JHnuX8LmXvRInUUjB8iLFqQHarRwhB/RydwkjanJkgZ1lTUZxJIPio3yHh0ZA7KQfZjEi3ORQPd4p63RaLGtQ97toD3q4U2jj0r97GbDzeqDiPFHsarNGr+lyXiNacx2wOU4chqZzoIamnxnaMkQFIQOSYayf0fdIwpaE33vf+9543vOel1wcq2Pu3AQ2LQEP3ARMwAR+OgFeRfz0Sq5hAiZgAiZgAiYwHgJ6aftZZ52FmZkZ6GZ7PF4cuNdI2aqhqTRo13AX14wBcooWLIhoULQAbpiJDYWqEugPcN3fvxnX/fuXMNProqZIItFqJm9RH6lRZYCElFbDYxtWz2kF0GK8TWEkUz/qw3bIBMRODFtNQH+Na0GuYi3RUOwHvT5mNGmsXFNsnOn3sPPLX8GP/v5cYLWf5nCG8zqbFagpSkbG61AjKVaam5Gx3WzNQ0aTiKWitayxBVmW7fvVTolZErH+7//9v/i93/u9SXDv8Lj4KBMwARMwARPY4ARG1xQbfJgengmYgAmYgAlMJ4G3v/3t2Lp1a3JejzzpxjslxrzTXb4EiZ9wQwXK7FOkamWo+K9bdzFLZaNNkaPT8NJjpQd87KP41DveipPmZ4D+KrbMUqBreHBVUxILqENADICElZyi11BYydCEDCHK1Mn62mZpbcgvQPMnsaomZzEWa84AItNlWaOIOTp5m5ahWlnCnbZvw2fPOw+48EKgO0BOETLNKWdssbsIZAHghpt8RlkRnD+WNbRxbxKt9K641dVV6L1f8kfpV7/61bjb3e4WlbaZgAmYgAmYgAlMFoFsstyxNyZgAiZgAlNMwK6vM4GLLroo3uUud0mPDqrp0S+r6eZb6fGaLiFka17oll8mtUI220pCSIWa0hUoOlXArj3Aag18/2pc9LrX4jZ1id6e6xCyBgszswiDBk0JzLbn0KgNABJVZGpaYksVctQhsO2Mpd4Oh4AEqppCYJVRmCLGGBpyHhoYF3vNQeRUoV9joTMPIkdv7y7cNkZceMZrgW99HxhwklZ7nN+Kc9ZGDc6fnk9km2DRgX1ToezApccqV0KwxCu9I2v0Qnf1fdxxx+Hss89W1GYCJmACJmACJjBhBMZ/BTFhQOyOCYyXgHs3ARMwgSGBV7/61fG+973vMMG9Vl8xgH5VTTffio/TpE/c7EWECmiDWCLjv5k8B+oGKOaApS6++w9vx+q3r8AJGdDJKuQUPapuHxJMZjtzKAc1sn2rrHgcByoRK28yDPIMvSJDLQeY7+3QCYhdr6D+lAM5lUGxHbbSgFOR2IP8i9BGv1shDip0WjlaVBe3NxWqH/wQ3zz3bUCvAkoeWTXo5AVq/qsQ0ahRzu0+ESuyDrdA06YiheM0icASr3q9HhYWFpIre/fuTeHd7nY3vOlNb1rzOmV5ZwImYAImYAImMAEEJuEaYn0xuDUTMAETMAETmHICf/iHf5he2q5hSLDS+3nKskS/38fs7KyyJ8J+QpBQhq4sGA7WVuNQzqCERS2govUHWD3/g/jC+z+C22/Zgu6uH+OEbQsUUSiKcHztvA1kOSoKIq0akLCiVVdaITRPoWSWpnc2rbSz9I6siYAwhU6IqRj2KQbOlg3maWKsfDEXe82B5kJzMuiVCFWV5qq769o0d1/+yMfRXHAh0BsAnK/YDChf1Zr1pGlx0pEErIAbfTKmbpLFnGO/ZZk8AUIYeqPHCEeP6uq79kd/9Ed48pOfzJMW/piACZiACUwyAfu2qQgM/3pvqiF7sCZgAiZgAiYwuQTuda97RT3CpJUhIYT08natFtFL3PWOHsUnwXsJU9SYhjqFbvNlcox6gMQQXWDkKm1KpNVXFK/whS/go29+A26NPsLKEmbzAnuuvw4SE9qdDrJ2C4t7l5NIlxbxsM0mNNAjbXpHU8b08PE3dWQ7EgJahSWWGRsRa3GuswZirHSr1cJqt4/2HAXTLEArAFcW92IbBdRqzy7cpunhfa85Dfjed4CqRsG5nkMLOSJjDVvlxsbVh/piivlIK7yAtXKM7yORSr3rOxVjRK5VgsxQXGNnFC996Utxn/vcJypuM4GNTMBjMwETMIFpIcBLi2lx1X6agAmYgAmYwMYn8La3vQ26gZZgpdGGEJLAg7VPtrZyZC05lkDrbFZiHxWFiEYe6Ba/YkSJoNwaATXaFDNmqgLosuwHV+GTrzgF25e+j63VtSjiABwYOjNzqGKDAY/rMa8100JVDXgkj+GWxSzFtfKqyht06gZzZZOEFhZ7OwwCEqnEUCy16kpsI+WlQNZqLnLXNBWyVoZu3QfavFzkNGZ5jrJqME9R8Q71Euav+RY+dtpLgC4neKlGPsjRqmmcffDskMhZsq2KVtOGG1MVjefOMD2evb5jo55DCAghpGQIw1AJiVrvfve7Ff1p5nITMAETMAETMIFjQIBXJMegF3dhAiZgAiYIqx92AAAQAElEQVRgAibwUwl86lOfine+851/ar3xV8jQCh3oky4kGsYoQukN7LGRVFEhgDKI8vRrhL0evv6aMxCuuRrHhQHag2XkeuHVPsEE0CodmVZvsbWf2CS0qJwaFvSYm0SYn6jkjIMiIHZiKJZiKrY6UPkKR6a50KosGWdzlM25a9Cs7MIdF9pY/dY38ZVXvQZJj+r1OZE8GXqSrbAmYUWdCdB5kqQhFoNnR8rE5H70SKFELr3U/bOf/ez+w59cp+2ZCZiACZiACWxwArqe2OBD9PBMwARMYBMQ8BCnnsDZZ58df/mXfzk9qjXpg8npYJuSRJsCVKipSFD5qDsZ6naOkLUocLRYSrliUFHFKLH37W/Dl//1QuS9VQRmFfkMW2A5996mj0DNq0fOJIpQ4NZ7+/jO+y9A92MfAnIKVyUnuNVCDb3UnRWpVClWSOGSoBkLDrhFUxmDCd2ybOifwv/8n/8z3vWud8UJddVumYAJmIAJmMCmITD867xphuuBmsDNE3CJCZiACYyLwJ/8yZ/Exz3ucan7pqEglGITvOOtvISoQL0CWk1DAauiQEHpgnIFLy0obFHBAMoa+PSn8fG/fxNOmm2h05TIqwA0FDFUB/5MI4GG8mRrfgHLe1dwm5DhxG4XHzn7dcA3vgwEznkEa8gCWozxjAAkXunUDoBOGUz4R8KVfjRBjxHOz8/j4Q9/OJ7whCdwZBPuuN0zARMwARMwgQ1MIF1TrNP43IwJmIAJmIAJmMAhErjvfe8bX/va16ZfGNShemxJjy8pPrGm2/iRGJEHSLwCBayaqlWXEhb05u4e5azvX4lPvuqVmN91LY7La2SDVXRCC7EPBAtYmNaP3kvWymaQ1xH95T3YznndeuUP8dnXnQWsLkIiVuD5MVpnlUmx0jmDtY9ErLXopAb6DnY6neSeRGWlTz/9dOj7mjK9MwETMAETMAETOOYEsmPeozs0ARMwARMwARPYR+D9738/dIOsm+Vutwv9+mBRFPvKJz0iXaKG9gEFcrQlVtQ1sHsRl595JvZe/lXcYdsMeruvxUxG5aKs0S6GwgD8mVoCZXeA+ZlZzjmFyf4S7sS5/dEnL8YVb38bMKBCWTfSsShUcogNbbTpyjMwIWMwqdvoO7h3715oNdasfn2xqvCe97xnUl22X1NJwE6bgAmYgAkcCgFdRhxKfdc1ARMwARMwARNYJwJf/OIXox5Rkq2urkI3yaNfH1ynLo5OMyPxYXQVEUHpKkeLvRVNRfFqF5p/fg++9cEP4g5b5hB7FAGaErOtAlXZR6eV+1cEyWpatxCBWJXIGGnPdtBuZcDKIm4bG3zhHylgffJTQHc5vf8MPB3QsJxSV6TIpSdIZWxifYZ/FFuRsLx161asrKykXiRkbd++HZdccsk0uJ989s4ETMAETMAENhIBXVFspPF4LCZgAiZgAiYwFQTOOuus+PM///PQ+3V0ozw3N5f8jvHY3hunTg91F4Am/YwdtN4KrdiigMV43QA/vg64/HJ8+KzX4S4Lc6iX92B1eQlbZilkNQ30buzuoIuGbcCf6SQQGrQoQlbVAN3+KkIOxHKAHRSodly/Cxe+6tXA0l6gtwrope5xOEz94mHNqIzBRG9lSYGOJ+tgMEC73U6+VlUFfT/vfe9745xzzlkbVSryzgRMwARMwARM4BgQsIB1DCC7CxMwgQ1NwIMzgUMm8LSnPS3+8R//8b7jtLJjlAhh8pWdGg3KrMFAy2vKmFZTJa+7fWDXEv71mc/B8dUK6u5uClYR7ZlZ1CXQlA2yIiDmEaAIAn+mkgBnD3Uo0WgeixbPghyVVtf1e7hdXWP2iu/iqy95CbDa5fhYO50cwGBQIbL2AKs8gxqWTe7Wamk9IZJ4tX989F197GMfiz/7sz/j4CZ3DPbMBEzABEzABDYaAQtYG21Gp3I8dtoETMAENg+Bhz3sYfFFL3rR1A94ELsUI2roHyNAn4LEchffesnLsGPXTsxXq8jRXxsnLzdioGiRo2a0CU06ZK3QwbQR0PyFiEirKbjWIUfDMIsNZqs+ju+v4Np/vQi44INAOQCqitag025h0KyizTNj2oZ8IH9f/epX44EPfKBFrAPBcZ4JmIAJmIAJ3CyBwy/gZeThH+wjTcAETMAETMAEDo3Aueeei9GKjkM7cnJqU67APEWLAg16RUnHKFCsdLHz9W/G4mc/jdbe6ylRSLyqoAuN0OSsUyAyRR0LEj68AotIpnpr0ATqUlmBKhSczoKzC8SsRqfp48TFPfj4a84AvvF1oL8KVmB5g6KhoUlxTPlHL3p/y1veMuWjsPsmYAJTScBOm8AmJaDryk06dA/bBEzABEzABI4tgR//+Mdxy5Yt6VcHj23P699bhoC6t4I5ihioesBH/gWX/f25uMP8DFr1KrIo8apB3oCWIVKyqENG6QK0ACod6++UWzyGBDLOKadx/x5jxlTDuS+xLQvYurKIf33xi4DlJaAp0Qx4vhQdVP0ezx7VZfUp3fRuLLl+m9vcBp/+9Kej4rbpImBvTcAETMAEpo/AdF89TB9ve2wCJmACJrBJCVx22WXxhBNOgN6hI5tqDBIqqoB2kyPUfeBHP8THT3sF7top8OMfXYF8rkjDy5oMRROgVyWBH62+AgoKHMNyZnmbRgKc/xADQszT3AbKN5pbTjVHk9GA0KJk2VtG57vfxdWnnwGs7EHOE6FaZF5rAdP+aa+92L3f7+Me97gHLrzwQlKY9lHZfxMwARMwAROYbALDq4zJ9tHemYAJmIAJmMBUE3jnO98Z7373u/MGPt/3k/zAVA+JzlOEytrA7hV8+ORnYcvqbooU1yEvatSgeEGRI5c1QNCaK97eB6YReZwMvgTBFH+ypkBOgTLjvOaRk8yxSMTSO7GaLEO/6mOGgtXW3hK+/L7zgX/9ONArUcxRvIqcexmPmeZtdXU1faebptG7sHD66aeTxjSPyL6bgAmYgAmYwGQT4BXEZDto70zABEzgZgm4wASmgMCzn/3s+IhHPAJ6X44eO5qfn0e3250Cz2/JRV4+ZBSiqgzfe/nrkP3719BfuQ7VfIWsHZCxLMQcWZNj9MlRQUJHxnxA+dmoyOGUEQgUnwJFyJwiVqvmbFLA0gvcpd6UFK8GWY68VSBWPYRyCcfFLi581RnA966myDlAzDn/YcoGfQB35+bmoO91pjEPBtAvi/75n/+5MBygtrNMwARMwARMwASOlEB2pA34+OkmYO9NwARMwASOHoH/7//7/+JznvOc9NL2GGO62e31epidnT16nR5qy/vdbu8XheKy1JwiWmTDkBuoTADdJZT/8iF8/6MX4rh+F8dtmcHe5UVIoBt0e8gocgAZmqBLjSY1Eyh0pAiG6WF8/Hv5WNPPikKEQj0KF+hWzsEqVLrmMFQGjmlkOk7xQw3ZNBDIgKZfZBwa0kd9ygoWKxy2D8gHWao0AbsgNjI0aYUdPYTGJB+ZjZWlZezYth05xxgo2Hau34lLn/98oB4gVH2ofsX9cGt+8nxTI2w7UviMKFle0Zph9QnY6/ssN/R9VqhHCvXjDKeeeip+7dd+LXmvfJsJmIAJmIAJTBKBafeFl2PTPgT7bwImYAImYAKTR+Bud7tbfMMb3gCtzhjd7OpRo5mZGdR1PQEOUwwY3WYz5Ea5ABQJhia5QF7WdckM1q1pK6upDuoe8I0v4XOvfBGy67+Pdl6hu7iE4xeOw+LuJbTbnZuMb3i5ESlmIJRoMrY5bOkm9Y5dUkLL0IYiWz8vIBvkGRlkKDh4rS7SI3IxAAOKWypDLBBoDYpUr6GgFWmHEjYho+hT08SiRpVHMmmgj4SrTpVBVkg1U9usX7F/Hac6QbtxWmgQs2podCYmi+QSUcQ6WadoUasqUeQ8Fwg6VD2sfO+buOpVpwBL1/Oc6mGZwhR0HlDYJImUUjJFogbYMNlHjS6zFNYgdDBThWO1EAL0ve50OL41T5TO8xzvec971nIcmIAJbEACHpIJmMAYCWRj7Ntdm4AJmIAJmMCGJfCud70L27dvR1ny1rxpEEJIVlVVem/OWAcucSCtkFrzIgDcKJUMQ/BTN6oE+toC79SB1WWg00JeUXy65hp855WnoP2j7+PEuQKtAmjp6CoiqwPyUOCmn2FrQBMqFjVrxmBsW4MsIllgOHJDYozi1JTSI4/DVWMNokSboBKkYzI0FGwYZ5aOzw4h1ON26puHgNoOiAwNE4pjbV4iRauGprL9rQmsOBHbkIn8ke9xzS+NTexmWm10V3rUOits6cxivtVCtfNaXPuZy4CPfAgoByj6PY6kRsPvSMbzRwwHPL1wo9OH4h5rTcMWQkirLPVY4ZVXXrnfWTUN3h9LH92XCZiACZiACRweAV0rHN6RPsoETMAETMAETOCABD7xiU/Eu9zlLtCKq9GqDFXU6gylFR+7rd1eS3hI0dggUGgDE9IiWk2GXE4yTRULDYUqxAGwdxHfe+O5uPyyz1ByCIg8Ro8MtvMCIYRkOmyijWJUxoEG1CiaCm1ap67QYthmmIMiW6gRaSGUUL2hKZ/G8jyyPnkUzQCtQwwLMgsN6UaJgwxJus4yaJVVvwD6zOrnDfpFgwHDiumKV2x11kCCUR3GTzdy9uVLpCs6hxiQl/Z0lIFWGbazHLMUskJZI+v1scAx7/n+j/Cpt70T+PLXscADG4lY7SKteONwoQVbpZpYG2OGDul00Oa/gjEeMtL42MvkbRnnsUWx7qSTTsIll1wSJ89De2QCJmACJmAC00tAlwjT6709NwETMAETMIHDIHA0D3nb294W73vf+2K08qrdbqfuRu/KKYoipce6C2u9r91eBzTMqNeMcebnvEIIDCUYaCxZzoOW96D85/fgK+8+D7eencXszAx6eqywqtHiuBqGRU61hS1N+ibxRT5qtVCLQ+/IKlDQAjRu8KM6kaG2jLuMIh+DtY2cGBMfBmviDQ46DDFD1hTIIs8HxkHTKq+G4pqEKpnSGRr606CgYCbhq6AP8ll9jsvERGzkcxMyRIlZlPnkT8pnJDQROcs6WYF8UCLvVTiuM4P5OmLxG1fgy298M7BrFzKJnixnI6AumAJOBSJPNyDj2FvIY4dgW7SMLTdrxmDMWwjhgB6EEBBCwD3veU+cddZZwnXAes40ARMwARMwARM4NAK6Eji0I1zbBEzABAAzMAETOACBF7zgBfG3fuu3oFVWWoWxv1ild1/p8UHZAQ495llJIAgA9RIKA2uiANPQZ+2WW0G3BFpZBqyuAt/4Bj78qlfg9k2JVq+PujdAO+TYOjcPiVdVfwCNO1LIUjOTag2FkQgNNkeggJRTSGpXBdp1AcUzpmvkqDm2mB6HzBCagECRCTy2Jo+SwozeiXU4VvHYSHEnEFCIQJ5EqSaF0KovpN5RNDVatJm6xlwZMVfRGM5WDevy4DFvOofifj40ZBppCvN2C/0+zxGeE3NFGwscc6tfYr6sAt12hAAAEABJREFUcGtyveaTF+O7p50GrHQR+hXQAESLkuWB0QGtVobUrColuNOmispUqPT4Td/3A3mRU8x9/OMfjyc+8YnxQOXOMwETMAETMAETODQC2aFVd+31I+CWTMAETMAENhKBxzzmMfHpT386JFrphna04irdxFOA0FhDCNBNrVY0YYwf3U3XVAkkQCQ3khbASwLmUX+ATGVLSwPM5QAGVBCu+AE+/uJTcFx/FXO9ZWQUJkChSo8OxrpBSUFLq7D07qPBQPIDj5vgTeOvOOS45mMaOhMSqRqKSzKV15yzKCCsp/dWJVSMR1rakqjF2CGEDTuLKCALPC5bs2GcheovBmS0nJVvsBxZkychTcIXxvbJ2POBjNnc6Db6PAeo8/F8DxQ3B4glxc46YoYA58o+tvVW8bUL3o/m3ecDZQNUPGfYZF6IbEMJD8kwTLLV4RZumjHMHts+hIAQ6FWMSbjWd1+mx4f13Q8h4KUvfSl+8zd/UyMZm5/u2ARMwARMYNwE3P96EOClwno04zZMwARMwARMYPMSeOADHxjPOuss3qzn+957pRVXItLpdKBVV7qh1Y1txrt6rVJS2biNsgGSHkABBcjpTk7RIMMgAF3a1q1tYHE3sLQXX3v5qxC//k1sDw0Gg2XMzrTRygtkvC0vuz2wOjpFK41VY8QEf/Ronn75b5DXGBQNqqxBzXEpX4/uyZRfEknFAUaqRZlAsQ4CxTxU0KN8RdMcVpg3hBN5rqR3YHUQGlmLIXk3M0Bso8HQEGcojMygxix7nUU/m+X8dFBTZGMrY92IBbIbnCAlnggaXtXUyHmOIM/Qr0pEvV8sC8jJLBv0sS1rcHy/h8vOfjPw6c8Cu64F0EeLgg+08oopnlpIJ5auVgMm+hNCQAg3WMbvub77clrh+973PkVtJmACR0LAx5qACWx6Arok2PQQDMAETMAETMAEjoTAW97yFiwsLCTxSjeuWmWl9hYXFxVAN7DKTwnuJGQxGOsWKJFkNCRRhpcDFLFqCgcVvZIFyiWou0w1+PYpp+D6y/4Nd6Bg1fSWMDs/g2rQQ9ZEaNWVBLnZdgdaWba0tIS5uTkeN9lbSOoIKARRvNLww9DfjBxAU3EzzEJgImsCqHUhZ1xGXQuHa2q2zmpIKJMgFjgPgQKZ5iMwrvKRsbsU1aqmmn6WFEYkrCmdCsawSzySYxnPGJAPHUsx0PsM8m1260ISrpb6XWTtHHMLFN7qAQZMb5ltI5R9bKWYFX74fXz+Fa8AVvaChYgs11TkABRyKrDWNMA+Y8pVfxjr52C+w3Vdo+EY9f+B4ldccUUcq9MA3L8JmIAJmIAJTDOB8V8BTDM9+24CJmACJrDpCXzhC1+I27dvTxwyiguKjG5ut23bpuQ+0+OFSoQQFIzNJJI0vRVKATWqpsI+gYAe7R4MqBM0aMdVoL+M1Tedgx996EM4sS6RV31IpKobHsKxSsCpB2UScnSjHkLA7CyFCrbBpiZ2kwCzkLcRV/toZS0EjoUjQgg56n6FrZ15tGI+tKZgmKHT5JipWpipc7QYD8gRMxqPOdSwoQJWt/qo2ytA3kWg5RkFQVrIe0wznpdA6FMAWUF7hiJbs4pBs4S61QMdgF72jjF+AqWYLDYUr5BM5wLWPlodtjroI7YLWkCVN+jWfTRZg9ZsC12VUdyZoUq1owXs/dZX8PkXPx/YtRMZ28ih8w9oiGDAjIr1mA3oxEOBssl4jrIgZY5nF0K4xY71GG2e5whhWE//N9zlLnfBpZdeSnK3eKgLTcAETMAETMAEbobAeP/634xTzjYBEzABE9ioBDbWuM4777z4P/7H/4AeF5Swo9F1uxQk1m5alZ5Mo5DQaSNSSMiLAjXvsasGoBaFLe02Bis7kZdUDz71CXzun96BuV3XYHtBQWHQhUS5flkBaWnMLY+uYbu3XGM8pTklhMh5mqFQEqi89FBiqeoCFFxm52exZ88uVBRnalrJOgol0N3U6obCUqyoqxxa2FA0jFRnQj1AaGgKaagrClZsi+0ury4hKwIqlkf2keU12rMZsnaNlXKJ4BramLbAvmmBHOVBRkaKZ/udEzqnqDMNz60MKGlacaZ8HVZIOKQg1coGOKED7P3Sv+MbrzwNOgnz5RUtTEOH4pZOoV6Pc0NmUrciD86yXN1OtI1+fVRClhzNMgJg5Od+7udw9tlncxRMeDMBEzABEzABEzgkAsO/pod0iCubgAmMlYA7NwETmAgCp512WnzkIx/5E75oBdJIzPqJwgnL6FPECRQddDEggSGnYNChsLKjRUXhi1/CxWeehfyaH2GhqKgrLGNmC8Wd3Qxbw0cEJVDdko2Gu//dOvUiyEZl4wgzRMxQEJmhCFNnJfLtbfTnG1xb70GfAhFmCzTtgJpWEcWgk6HqBFQzMeVH5odWRE6B6XCsTTFjFi3MN7IOFpoOZuIMWmEGWTYDFDOY23Y8mqKFsonQ42dFK0O/t4z+YAWdTo6J+JBfRpFP4lWgQ4FC1g1zmymVBCyJVhKz0kvxswY6Z3IKWCsrK8hnOJZ6FQvLS7jigx9E9/z3AQ0b4/w0dZ3eBLYwQ/VUDbOTQb3/2cR6E76NhKsQSIfC5Pz8PB73uMfhqU996nQNZMI52z0TMAETMIHNQSDbHMO88SidMgETMAETMIEjIfCXf/mX8UlPelJqQuKCInpssOENquKtFpUgRSbW+Oc/ZOjMzoNaDiRAUB+hWAAUgx5w/S58/nVnof/1b2Ahljhh+1aUcYDFpb3YMr8V1aDmyDLaT98m8S69Ro5uMY/e8bfF5eTwBYoiV2zfge/sOA5XcHzfnlvAd2a34Iq5bfgW099c2IpvLmzBt1Jaedvw7XmFW1iH+fOHFn6bbX6Lx3ybbXx7bivUx7fnd+CbtG8x74q5Lfhm1saV+RzaJ90Z13FKmtYWZNkcQp2jCBR0fjr6o1ojUrxCUprYDeP7C1nSmph7o61ZS+n9WClaN8jzHFrdppVox+URt6pqXHjma4FLLgHqHvL+KvReLLCuVl/1eG62KBqG1MBk78qyhP5P2P//ghBC+pEDeX7KKafgUY96VFTcZgImYAImcHQJuPWNQ+Dgrj43zng9EhMwARMwARM4IgKPfOQj4ytf+UqKCVl63Es34XpMSI8MabWF4kfUwTE5OENZB4T2HCRggYJU0VCUWtoFdHv49itPw8pnv4jjen3MtnLsWllEr99Hp9NBK6d40gzvu7X/aXbT4QRmyBiMbVstZvGd9om46zNfgd+8+Iv47Uv+Hb918Wdpn8eD/uVS/P8+8UX8z49/Hg/718/hkRd9Idn//MQX8Ouf+Dx+7aKhPejiz+HXL/4CHkQ71PBBn/ocfu2yf8MDPv1vuB/tvozfj/bAS/4Nv/6pS/Ebn7gUD7n4Mtz/Qxfhv7z6HHSPvyOu77XRhB0osAP1SoEsch7GRFBzrlVUeiQQSbwCNKfUoJBTqZKApbjCTCv81iwobDL6jvQuteN2nIDeKs+xzhz6S8vYUpc4cfceXPTKlwPf/BqoYgF6rrVSjzxVKQzrwrUZIPWHCf5IuBoJ2golaIUQUBRFErH0f8Xb3vY2/PIv//JwcBM8FrtmAgAMwQRMwAQmgoCuAybCETthAiZgAiZgApNO4Jd+6Zfiueeem9yUUKWb0D6FHYUpkzsJWSpjdGI33TFHClEVPWyqGsiZM9B7hiJ2n/MmXPGRC7G9X2KmLDHXaWN1dZU1M8zNLmB57160i/GJJ3TkiDe9ZHzQ2gI0LSCbwSDP0Z/disE88+bmgXmaVqfNLWBA684voKTFBeYvzAK0yHQj069PHmJYz29Fb24bbQvKha2ot2xHuWUrBluZzzBuWQBm2M9sG2D7O+uarrYpmuYUsGIyrZo7YhBH0EBN4UqrqYYvk2+SKCXBKrBNhSMhS2mZ8uSzTjWlQ5EnEStTI2VM51Q+6OGkAlj+2pdw2ateDVx7LVvjVkcgtJDnLaiNjH1jCj6j1Zn6/yFGjmHNZ4lYimqF1gUXXKCozQRMwARMwARM4CAIWMA6CEiuYgImYAImYAIi8IEPfIB6wgJ0Yzq6CdVKC8W1wkLv9FE9iVgKJ9UaOqbb6T53S2Aq1MDiInDZZfj4G8/BiRRMqpVl7NixA4vX78GOrcdjnsLKtRQUtm/dhkGvzxYArcL5aZYqcpdEC4aHva3jgUXTYGtDUejqq4BQoj1bIKJEhQEHVUKPqyEHQBVGj8o1aFDziqkumNcamp7iy1h+OJZnDWZihpmmQIuN5owXAfQB9CJDP2Nnc8yYpV39bcRWiaI9IPdrEKpdmO9UdLGiI+PZNOfSnWqqSZHW0EJ6F1YjZJBItc94ehHTDXlMZxHIOeDl5WXMZLOoVxtsmduCVhawuvda/OyOBVz1Lx/Fzn98J7Cb52W7ldiQCspBxWMZYxvjGf3B9SpxSv8vaPWVjtD/CVU1fEm/0vr/QisaJW5973vfm/DRyGObCZiACZiACYyfAK8Axu+EPTABEzABEzj6BNzDkRHQTeb27dtTI3meQzeeSijULw9KyNILmpWnG1WFR9eoBBygA90JD63hTb9EDhnrDjOHKgmPq2nUELCtTaVmZQX40dX4+Iv/DreuBmitLmGO+XuW9iIrClQl5Z2yxtzcAmJVop1nPJptcj+NW06xJe8uorf7WoCiicYwqHoowHG1A1B3AaouMTTpUbWCAlagNbQ6ECENjA9NRzfa0Q42XKvasD9GtVEDSn0pp6EfVeAM0YfedVdjln7MxhoLrQLtdoFebxVpKRLG/2mS1wEStEbeaCz74owkXAwlXDFIrlf9ATpFi9+jAkWrg+VeiZKiYkFrdVfw37dvxSfPfTOu+ZcLQOWOwl2FIoL1RUit0JjGyPbNR8MsGRiyjrZRHYaR9Woaoyo5qpZlWXoPlgRvdVTwu6RQ1mq1khC+ZcsW3PGOd6R2fNmxcEld20zABEzABExgaglkU+u5HTeBY0/APZqACWxSApdeemm83e1ul26etXLiphhmZ2dvlLX/jeqNCtYtoRv0kQ1v1HX3K2vYR8Mb9AF63JdM6WXSfZS93rAiKwyUzZKiZmRlGdi5E5c89SlYuPpK3CarMYsBYlYhtihutWZQaTlSlLwTUFPgyiiuBB6fscOfZqyWNlZNgsIoTJlj2mWoMd9qsOu6K4GCIgM62JJvRbspgIqAZlroZ0CfQlI7ZuhQaOqQZmvNX9bgWFiB5TgcY5s8mZCw5g1ZDxtuE84MowXbrOgTQoZ6115sLxu0V0u0qgyDKkdVzHIEnBvWHcemOQ8cQ6BqlTGM9LeRrxRs0ko1okmrtOhc3M+Up/IYgE7I02OHJbn28ww9Col6rLWVt1EMBuis7sFtBnvxmde/Bvg4RSwKjqj7PDOBAY/nYSCEoVGQRDkAIs9nZnbLLhSTQQ40dKKisV7NkorWpAaYd5S2EOQkILFbNuomIyPFtTJL+VqppfS97iXRolcAABAASURBVHUvXHDBBfJWSZsJmIAJmIAJmMABCGQHyDuKWW7aBEzABEzABKaLwPnnnx/vec97ppUUEq9GKycmYxS6M0da0RIYDWu3vzVA0SnyVr5Bb7CKWNVotSmN8CZ+aQVotYCsaZBH3vTv3oXvvvwV2LG6ii2DHuq9e5hfpzYlNDQUJyKNTa5tDaIUjKMsAKx1dlSCQCEjND2sLu0BQs6R5AhVACNMM+RGMuSXIQkgNaCyoB2jkTbcWJ4ihxiy/XQYQ4ks9Vq7CqhnSddityxEQL2ygvagpnhVo+CExNBCnXECbzQnqbVjutMpIPFq1Glk5KbGrBtto3IJWQ1LtMJNodJMcswZLQzPvX4XJ83PYMfiLnzk5acAV3wT2LMHs3mWRj7oA+JFROBBQB6Aso+6HqDT6rAQqV4qU8eBWfqSMAAPHM1YSo5hl1HIkog1Wp0lIet+97sfzj77bHk7Bo/cpQmYgAkcDQJu0wTWl8C4/36v72jcmgmYgAmYgAmsI4HTTjstPvzhD08tSrhSRC9o182n4uMy3eGmG3/eouu+PN2kK4MFN/xhb1PEyjHTnkeWd5Dq5EBn6zA601CV6Zb4/lveii9d/EmUi3tRVJE6QJYEhMC2Qsywv0gBCgA1lYuGA6eWwv0Ub03E7p3XcQANKTJIIBlSWOD+Jlt2o/So6o0yDzURhwfcuOVhnvaZlBn6uLh7DyR0KE9CTwjr0ruaG5tp6BWVOq3GyuiF3klWNBl0vtXkX+Y87zot9FZWMUPRtfzRdbjopa8ElnvASg8FT8B8DqjbPFhbSRkw5EB7FiXP4YwzqtVsqqdiJoGC533IGGTocB8w3o+Eq4xj1WpNiVchBOgR5Mc97nF42tOeJkTjddC9Tw4Be2ICJmACJrCPQLYv5ogJmIAJmIAJmMA+Ak984hPjk5/8ZFRVBd1oqqDVakEvY9YNp9LjM/35ltED3erKGMUo5B17jhaTqtPmnXsO6BHCtZyst8J0F7joE/jUu9+NE/MccXUFeol2K8spYhVJuKLGIBkl2ah5CVcypafaqNDt3bOHKkjk+KiIhLXRUEhQLNNuZCqTjdLrEe7X3n5R0BnowxmjbzX27trN+YvKQgghWUqAPg8jU7mvA4dHQRQch1hTF03j0EhVVtWRZ3HATL/CnRe249ovfhlfOv10YHUJ0C9/8jhqW2AlHscWagbI0e7MI2WqoYZRAKqj4kYR1kEkXYqza6VjCfb/P0Tv0JMTq6urCvCiF70If/iHfxhTwjsTMAETMAETMIF9BPgXf1/cERMwARMwARMwARJ41KMeFU899dQkFmiFBLNutI0ErRtlHvNExttx/hnXba5M/QftwPyhddBGWWVD2WpOQtYARdnlLTxv5z/zGXzwla/C8d1VtJaXsZBneh0UtMIshCythgm8yQ8RjKu9Bg0FB1mdjZQBTO2n4BgHehm6hL04AsjhBCDyH0gxMHm0txv1sZbI2GkOMm5q7Nm1E/I1hLVClu0vfjA5fRvPo3RSBXHnODkCrS6TMNpwXoCAGAPP3gxb8gLVddfjDu02vvqBD6L3z/8MUIAN1RJ6zTIgTkULqAJirXM9YBDZrnBlLNYWG57z4Iwy0TCT5zVjY930/8poZZ3icmZubg6jx5TPOOMM3Oc+94nKt5mACZiACZiACQwJ8K/4MOK9CZiACZjA0SLgdqeNwBve8AZ0Op10Mynf+/2+gmS6wZwsAYECgASBvOIdOuP0MtBavPVVGAqgZKQJLFe9mmP5/vfwxTefg+rb38StKYwU3RW0WFaWgzTuqqbAxTZytjEyJtNGXSGFw55SdOp2xEH9pEFoOE6tcKo5UG5DhaNO8pXqHNWLJHWwRi6TCLMWV6AimV4ov7p7kXOjXAqIqFmzRgipVJlTa1pxJZNwVfPcayiK6tzSNEjX6rTaqHp9dDjWGb2vbXkRd52fw4fOPBP48IcBnqPbMnIo++BEAq0cWrUFfjIwnxvYJkbnPcmpXRZPxDZa2VmWJdoU50ZO6f8WlelxwgsvvHCU7dAETMAETMAETIAEMpo3E5h8AvbQBEzABI4RgZ07d8YdO3ZAj/WMVkZIzJKIpRUTeoxQq5SOkTsH1026UY9J3mh4hEQnagJACVC2QsW/9t3+CtDwZv/7P8R3X38OfvypT+E/LswhpzCwpZOjaSoMYo0O86omQuLCDdZAN/9sJoXsYsq3hiwqFJKqdu0iJ1G6YUhJ+2BSobSQZExrEwOF62ESa9Re6keJGzXaAIMBVpf2UlcL+7two1rTmNC5pPdT6TyVcDXIOVRaSRiBA8qbDHkVMdNqY1AN0O5k2NrOEfdchxMptv7r2a8HPv9FgAIXqi7064N6KjDkAWqzIEtu6ftQh5qzrBRYbz9jdJybhCv1n+e5gmTKk4BVFEX6/2dmZgZf/vKX15xPVbwzARMwARMwgc1B4GZGyUuFmylxtgmYgAmYgAlsMgI/+MEPoh7j0bBnZ2cRQkBd11heXk4rkyRqKS1BS3XGZbrJ3/cHXBFm1MmZmB6VSlFm6N6YAQJlrPlOC9i7hJX3fxBfe897cDu9QHppEdvaGe//uwBv/mOeYXUwQNTKltQIkmAVeAstMUsh+FGobhmd2k2CXYvzG5eWAK3A0kgCdxqcAtq+Tfn7EqCgBDLFEX2I9CbHNzekVVgyXdZoun2KMoyjSYKMKoUQFEyt6VzKOaQ11IhUW/XeK63AGg1KYrHEnLzdopizgnJ1EdtbASdQkMIPvoePvvTlwJU/QpqMnJx4YLekEEl2bI7z0yDyH3Oo4yrOCoE2IZv+f+n1esj4PZRLEshbrVb6f0YCucpXVlbw3/7bf8PnPvc5jkq1bCZgAiZw8ARc0wQ2IoFsIw7KYzIBEzABEzCBQyVw4YUXxpNOOgla9aBHeEbHa4XEwsJCSuqxHqVTYsy7soyUNEBRA5SnwFv1iJy37YiNEhjwlrfmX/mCfs6q1uISVi/4CD755nNxh5hhod/DDPPrchUhB+uXQLvAoKkReFOtR7t4KDe2lxQBhkzlbDfj8YxO9VZQsMubBtf88IegisCxDMeHEBLLwBwZtJMxrW2/qJJHbDdqb1+Cvih+9dXpEbo2BUWJOaPOghSgUWKKQwlYyTgGDUlxRiEhS6uxSo67X5dodVpo5Rma/jIKnq8nct6yr12Bf3/RqcCeRaCu0C+X0ZrhCa8GxI7fg5zxmsYzGwOGEsnA8zcZ0+Pe9H/NyIf9RfF2uw0J5fr/Ri92v9vd7oYPf/jD8nxU3eGxIeBeTMAETMAEJozA2l/6CfPK7piACZiACZjAMSRw9tlnxwc+8IGQOKXVVkVRHMPeD6+rVkt36aB4lfHmvEasKXpUvF2vGMaIvAOsdlfRAW/fuz3gS1/DhWe8DrcalNhSlug0FbWZhp03kFilxwwleDW8MlCaBdwaSEwY3TlLZJB4NRIaWGEqN0ohkNCXUayLYkNBBCALctOARJYYIBuNXfnrZWqTvd3QnDJGKXWudF0Dy8vIOa+Rfso/zQUkJo7qTnx4YAd1fsk0npxjbXGoLc5BTtGJSUhoqiii6pxseJaqlQwROecnjzVmKGrdLmS4/tOfx7fPeiOwsoI5TtYMz/WlxV0YMRJKiViBM6l2ZWvNYdI/+r9IPo5WhN7//vfHG9/4xjQE5dtMwARMwARMYDMS4J/7zThsj9kETMAETMAEhgRe9apXxcc97nHQYzvKyXjjrHAi7Kc40bC8pPASUKCVt5nKafzTHihoUdqan+X97upe4Hvfx4XPfhGOv3YP8qVFZIFHUYXSrwnWFAIkFCisA2/511ZXZWwXFEv0q4N6T1EKWRyoPGRUHsJaPXY4lVugKBRihZ5W8DQkSVR6lG00GA51FEUSPfbL2C+KI/6w359sg/5QwFrdtZuiTYNs9Iij5uQnK09dTkSGMg8UqgL0KGGHIp2s4DxoDvROrD5PZZ2XPNUgkUumc1LnbMwq1N29uBUFra++8zzsPfftFLG6wN492LJ9BnVGRYznNzhxHeQUcQO/IfxeANC7spgFFmGSPyVFZvk3Wg2qFVqPfexj8cQnPjEq32YCJmACJmACm5HA8K/5Zhy5x2wCJrApCHiQJnBLBJ7whCdE3hCmKhKuGt5Aa8XD6KYxFUzqjjfvTax5H57Rct6ZZ0OTyEFxpqhXkVV9YNdOXPTs56L1gyuxYzDACQvzqJsSEgokJEi4ihSxosQrCgsSZzLeIgca2Jbq6VfiahZEGlRnysUrTWnGAeaxwfLOnQDFIiAihMAgqpijBJgiAWZh7aMi2Vpy3YJRm6EZNqk0Ye+9fhdanBtwrkF/kYWhP0w3cm5Ye+r28l3nnUzD0gvdJV5pFZYGw6FThAIFrrVzmhmqJxMazUibRa3eMv4DhduLX38O8C8X8lCWRj0sKGMSrFQXyJuCAhbSfNYAKrJjTcYmdxutwBqFekdWCAEvfelL8fjHP37S3Z9csPbMBEzABExgqgnwL/tU+2/njz4B92ACJmACG5LA//pf/yuecsopaWyRgkBRFJCIpQzFFU6yhRDQDjladDKjUX8BlSkab9GbCtAKjr0r+MKLX4K9X/g8bsu7/+N417+4dyda8zPQI1p1yCgSBIoiOfWRjDf6SCZBQbmBjaaVV+xAq2FUP0oUSKZOp9tyShpLErAq8uJQpApQK2FuoOHmR6mKrH8km5po1IAiCkNKKUZjZgAWd16PFkWrjEIbM9MWOVuRwmVKTPFO51LD8y/SNAytxMr4Pcw41kCTiKr8ofEEjDnPxpzJDA3ZxFChiCWy66/Bnfld+JBe6v6d7wGDPrL+Kutxk9DaMNT08muhoxs0qGnKZsnEbvq/SKuwQghoKKxrBZaEdQnsf/d3f4fHPOYxPEkm1n07ZgImYAImML0EJtpzXhFMtH92zgRMwARMwATWncCv/uqvxte97nXQzWAIASEE7Nq1K/UzepQwJSZ611B0Atr0UTf/JUN0CqDIgYb3tt0BvvuaM3HVRRfjZyiCdEIfvWoZnbk2VgY93sKHJAhErU3hjX7WZBSvMki80sqkjGIC+IkUvmqqCTGA9TM0EhxYHzKWT+MWODaOhPwaLO3ejcTrFgbS3ELZ+hapJ9mw1T3X7UQRA/1EOkcj55EzCwmumOJPpDQoaxhKyBqu7mNOBFqcmzbPX63I0mODDc+3YR3OGOMhBp6ngWdtRCj7WGhlqHZdh20UrS581snANTvBGkhiLvgJaxYZ0jLKV4HG1pgxuZtEK62+qiiuSsySpyVFaeUff/zxOOOMM3C/+92PI1KJzQRMYLII2BsTMIGjRSA7Wg27XRMwARMwAROYVALnnXcetm7dCt0MjsSA4447Lrk7+gWwlJjUnW5beZOP2AAVEGqg5l/0vm7WcwDLS2je82F87Z3n4/YsO7GdY093NwadiHyutfa+L97CJ0EgQxYziiQZcoa5hCy2n9OABjE0SI8QZuznFs45AAAQAElEQVSD7VM/YB772AgbxZLlpSUOrEFiyfHqnEhD4/gDjVtKrveOPd7Q5E90wlLm7V1c5NzINc5DWnXF/BuOmtoYTyOeb0P3tbJP77yqcqDhudaqG8zwnJZJTNVqq0GWocwzRApeRV2gw4M6dUSH52RsN8gXAlYWr0V51dW49AUvpYi1F+iz/QaIbLfSMkWGYPsFGoq+FUUulk/4lnHcMrmpXyVstVpQutfrYdu2bXjve9+roo1pHpUJmIAJmIAJHIAA//QfINdZJmACJmACJrBBCVx11VVx+/btCEG30Ug3hFrZoJUOGrIEDN0kKn60LLLhkTHKu2zuRxkKmdy3KT0y3nzr8afIG/F0Z07BCYGH0/QHvYMSuP7HwLe+hfe8/JX4j+0ZFIt7US3txcLWeaz0V7F3715snV+gGMAeeLyOC2xfgpVC5rIXQMIBKBgoLWFLZUEJmsokZDE6pRtHUgfo5ehxZZkCFtUOMm04XmpagKACOOAYeegB81n/ULeoA9KOsxALdihTnAX1AIOVRUQqlI2ckhKjOiw6mG3S6+h840iTm+LJ6UAMysmSaJeRi0znnYQnVWzIXmEyCq29/gC1XgZPVrfbvoD51UVcc+mluOqNbwR6XaAsoeP3HcbzHZxjgJxTI0TOMIJK18jYL7NQczeylKWdbFSP5UdzG/0fpFD/N2k1lh5t1v9PMzMzCCFgy5YtWjmavDqavrhtEzABEzABE5gUAtmkOGI/TMAETMAETOBoE/ja174WTzrpJOiGUH3p5lChVjbo5lBx5YUQFD1qptvlkq3LoNvPhjk1TaFWVSnvpsYb58jb6ooi1YBxLcBCAAY5b8KLBu1mL2/adwE/+j4+9LdPw+0Hqyh27cJ8O4cEgmrQYK41j9liBtWg1KG8lW8oFjQo2GdgmxLGqrxJq13KLKDmTXLW5CjqgHadQY91Ya2eQkztJ0Ns2mjFFhaaEvjx90A1i1IRkKPNoRX4iU9UTkTNQJaSjB/OxpnGjY5PwgpbUqasruhDD4s//i5CVqKOFYpsFigzBIk8nBvWntotWzvfFMpCGn9AHQKHGNCnKFVlGSRY6bzUead6snR+sqyXc57mtmBQVWhT4NOva55Q9/EzdQ9fec+7sOcfKGLpFziX9yIvOWMNcUWgV2Wo194cF9EwPjQwzpMCQ0M6Fyhr8tsG1hkeC30/ZfQfqs/sY7GN/m9SX/r/SaFMjzvv2LED1157bVTaZgImYAImYAIbnUC20Qfo8ZmACYyLgPs1gckicNFFF8X/8l/+C/T4jQSrcXo3+uM7Coe+8A473RgPUwgMZQxSnKGSBW+cc8a1IKdL7UVtFLrN1i8OXn8tPvG852Hb7t3YUvbRpjgTUptZWomCUUMAhne8TRKwJAzIwLZrdjK0jHUylmdIjxXSPa2IUZ2hsZEp3vLQ5rgCWuK2vAgJFzGNJ0t7kAOHnOIpR4U0bqSUstd3p4bVojqlIAMJLxRkInuLFKwCpTVEekLlMqY5xVR/dL4NDTzHOBSOLYLiEgW64TuvOCXM1jk3tIapYV5NDDXFrob1A48LLMnJpN1UWKh62Dbo4ovnnwd89F+oPvFLQpFL8yuxqyhyrHQHqSEdx0NJOCWhOU8GiDZbxyiJfZ+wLzbWiP4f00qsbreb3uV3+eWXx7E65M5NwARMwARM4BgQ4CXAMejFXRweAR9lAiZgAiawLgTOO++8eL/73S+1pZu+FBnjTvfAbfa/b52PMvQXOWcmw7RiilHeZqNiula5bqdZkNcFioaZzJtpA0VVA6t9YA9v2k87E7u+dQWa1eGvsOlGn82kLUt73s/zOLWp1S1rWZszoAASJRRREMIeClhaWYMIZt8iD+K7xfJ1K9y9B1FzS/9CYK+hoW8M2UHym+Fm3nLOXU7RKm9IgSJWmRWoKH5J5JutgHDldbjglacD3/shQFELTQ9atCWCsxSxkmrFL0iu7xVtQOvTJJ6BlQq2O0PrRKCgsQgSjVWWDOP9jH6VcHZ2FvPz87jLXe6Cyy67TJ6O1zH3bgImYAImcPgEfORPJZD91BquYAImYAImYAJTTOD000+Pj3zkI6HHBrVqQUPp9/sKxme6zeTNcbqJlhf6ayzjjbOKKEmlx5ZGcYXpprmh5NVQ5WKFsl+mLHQpVlHAuvIN5+JrH/wobtOew5ZWG3ocsFZ7tMAGZOqqphgiU3wzW9CyHkRkFEHKXTvTEhyiIhLC4l7b2pSsrV5TzjEwOSEX9uyBxJlA//TYmN59pN5DUAXFNrM1aEKV5k7v0sop7IIKU5PWTQGtOuI4fjsWFpdx0QtfCFx1JVD2WFrSKrRa/A5F8qNRF2RepjOB37kM1L4YZ1lDq2lrGYqWUHmW6kXGWTq2LYQAnRfgR+/w0zuy7nWve+GDH/wgR8VMbyawSQl42CZgAhubQLaxh+fRmYAJmIAJbGYCL3jBC+Kf/MmfJPFK75Fpt9uQEKDVC2PnottM2ZojukGueOtcgjfntMB8GW+1eSvORENL9fmnO2SYaTFjdRdQlei/+3x85V3vwc9mM6ivuRZzmY5sUGcN0r09D81iloQYpeuMeo2qMH+zbkKplUwtslzZtYcYMgoZhEJhgHSYPsDG4gPkrk/WqG2Fcm73ImY4Z5wqgCpLVdeQv+AnG54RjG3erc4qNDQJkC1+eYo6R05eoLCUkV+nrHAcvxurX/4qPnvKywEKvtDKxLqHkv842aoKftUgoTBbQym9qlyLg+0k41dNWUpWbL+mKT1u0/kg8UqPRCsuf37jN34D5557rlxV8nDMx5iACZiACZjAxBIY/b2eWAftmAmYgAmYgAkcDoE//uM/jieffHI6VOKVIiGEfSKA0mO1wN7XTHebMt0nK2RJukXOGdHjS7rBTjfSTCftIrBm5G12qIGLL8KF57wJJ/YH2Lqyih0hR7WywppD8UqPCkq0YgYkYjUUbBTfzCbGiUukFBEbLO3UCqyGmkYDiUXY7yMxZJiMw+Cn7n96BV18rU39gStzfnu7dqPVNNh/BVbkQSEEhBAOfNwmyW3IJ2YU9HT+c8w6r4smQ1EX5JUhUJWKVRczdR+3birs/txncflLXwYMKqC3goLlFREmvQv8NNCr+zn/jHNjEukLyH6YTFuW9sOdzoRUZ5gcy16ClVZdSbySA1qNtWvXLkXxB3/wB3jVq14lN1PaOxMwARMwARPYKAT2/3u8UcbkcZiACZiACUwzgXXw/fd///fjq1/96n0t1XUNrVQIISQBS/F9heOIBHZK0w207jJ1MyxTnNnp3rlglSRc1YzIVMi/2rxHB3RjrdUk3/4W3nfaKzG/ZzcWmG53V7F9pg29GyjwJh386DCkjngw02pTN/yMbuqNOl86F4o6YmX3IsAwRNLidvNgmlQ0JJmih7272TY0txTVVilGFGWFLL0DK3I2aTw50nH08wZh7bBdmPIDG0jIkhDZ8BuTNwUFrAwSsnT+x6JCq1VjYdDFid0ervjAh7DrTedCQnDor6JGgwHWPg1DalsdBjlNSa1eZGOAvjChQYig8AWKY5iIT0Nxc+SIfo1Q/8cdd9xxKUvi1pOf/GQ885nPpNcpyzsTMAETMAET2BAEsg0xCg/CBEzgRgScMIHNTOCXf/mX4xvf+EboMUHd1Gn1lVYq6KZOXBQfrVpQelym1TQNO5eN7jID07qBlvH+Ot1sMwvprlmFwHCVSFUCe/bgwue/AO3rr8NxvLtu1310eGBJEaudD/+8D9vNoJt8Hsqb8AwSPtI9+bBQ2ZvSQggAhQnUFarlZUC/VEehE/qojCFrcL+2KSFbS65HkGZJbcqP/RukgDXYu4S8LJE1NUIIiFkYhhSvRufy/odsqniI4IZIbiUhph8lQEDGL5XO7WSsMOgtoR0GWKgHOGHQx6VvfQdw0aeAukEHJY/gt4/HMzL8rjFZAFBWxbAO3GXMZD/gnORMylI24+Pcskxecig8ZxXX/2vyR//njcStF77whfjzP//zqHybCZiACZiACWwEAsO/fhthJOs7BrdmAiZgAiYwpQQuvPBCjG7mRqGGovdfKQxBt5+Kjdd4f51ulHV3yVvkFG/xTjpnTPfLWMtcpYgRR3fV5QDpMajFJVx28nOw/Zrrsa3XQz5YRdGKvCWvUGltCYeo9hlA4hXv61OoEevX1TJ2KlN6s1qv7EG/SNkmnGt+eBUQKE1kNApESBOA9BHDFNlvd6C8/YoPKrqvDfVFcSQdxMxYcY45P3uuugY72nOoBiWLIvI8oOHcSqwoNvljoDp3M1IhLki8KjltspqZOdmpvBXIqy7RmWuhP1jCPOnN7t6Df3nJacAXvg50+4jLe4AgvjS2AX6kV6GpGANpU9cafZGU0yAJyGtVlTM2CyGkvvM8h0T6lOBOaRmjaTvjjDPwR3/0R6SSkt6ZgAmYgAkcmIBzp4QA/9RPiad20wRMwARMwAR+CoGdO3dGiRL738D9lEPGWhz26z1IuKKlu+aGf555l7wy6KGeAUrKUog93k3zRntxL77/+nMQv3EFiquvQ6fXRR5L1FmFhiJWKEatZtC9N/gZiViMsi6SBSU2qYkHtKKpqZFVtPRupD75UqGg0HFALGvAsgMWHmGmxIi19pGrh4j+4iICxavWWj51tn2dbPoVWBR6NVMRGf8NsTQ82WsqVzUFQa3MUm6sSvSrPnLmdUKNk9otdK76Eb748lcBX/0qOmJd9RDDgLNeMURqbyYUyNUAraGxO+2TsZtUJ6TUZO+0GksennnmmXjQgx5kEUswbEeRgJs2ARMwgaNPQFdJR78X92ACJmACJmACR5nA5ZdfHvUOmNHjM0e5uyNrXreSa6YbYf0xlkF5Eq/YugSL0GlDL5vuYpXiSg/or2LPOW/Ct99+Hhau2Ykt3T4WKMQUeUTJm/Q+76712FMdG/BensZW49CSaMM6gWX5fu/PYVebcGsQcpInj6wiq34F7Fki4yGKSDkDyZiOtKO9cQ7VhboKijOycv1u5IMarcD5Y6FEqxDoM+Noovab1hqOvMoK1BSatKJQL7vPOF8157PPjH4BhDxHnrdQsE67aKGk0NuuB7gVBcvdl/0bvnjaGcB116fvVCg44/zC6DuUvoM1UPB70waSWJVoByZkClIGI+u9rWN7+n9QQn6/34cemX7/+98PPV69jl24KRMwARMwARM45gSyY96jOzQBEzABEzCBdSbwmc98Jt71rndNrYawdpeZUhO8000wxSTdeGu1R/KaN80jj0utDuJNOW+9sY2hfj2tuuAD+Ozb3oodO3diR11jK2/MZ4pAPaNGv6mgR6iiBBA2EuINf+IjG0/dMT9tFLr2CTQpY2PsDnUUEoVyzYHef7W4B3rPkZatSSARr1tqj0hvqfgWy3TsvtlJYqJ63O+QukR3cS+KKqLIeIZEzi0iJEJq6kJQC/vV32TRSFGvJoOIgLzJUNRATkYIFaq8QZU1aChQ4HEUvgAAEABJREFUZkUbdR1R8HuCukK5soTjOznuND+DvZ//HP7tGc8EqhJYWUaBhmJVQDNYmwsF/A4F9sETAwjMSAakLEz2Ry92l4d6F6DELD1C/YEPfEBZNhMwARMwAROYWgL7rp+mdgR23ARMwARMYL0ITGU7l112Wfy5n/u5fb5nvOGXMLEvY1IjvMnWjXCgfzLwRpxRQGoW/zq3shxh0MMCBRb0+sCnLsN7XvYy3Kq3ghN4xx6qAaqmREXxpaKYFRreqPPGvpUVvBHPkUUg8AYcTGHt04SGIleEBK21rE0b1CCHGNEin5aA7NmbdAoBYYmCG4wsb0isXyywKXWt8yAZfQKFFCwtI/QrzLDfJGBR5Bqd0wp1jvPQzb3Fgue3DBSvGsYbINRokgElxb+QtdBbZd4AmJudZXmD1cFehHIFt0aFay+7FF95wYtZmaCv20UhLCLLM9YDhvPBODCMYro+WnUlj/UYocQrxbdv344rr7ySg1XKZgImYAImYALTR2D4l3n6/LbHJjChBOyWCZjAsSRwySWXxP/xP/5H+sVB9avHZbTyQDdtSk+qRQpJI0uaRVo6NfRWmpNMglQntIClEvjMV/D+F5yC29UV8pWdaGV91FmFQYi8YecNfJ6jlRe8kc8QayCWuke98Z94CSUja9iV4gw25aaxNwl8pF5II67unt0EJxwNd8wAQwVMDTemhxFKXmuRIwiond3o6JQOYZi3ZxfnskErZBRm6JYKqUjKnYZiliqt1VR001ngF6Rd83xvCtRklF7gnvPE55zpccIWp6qkANhuzyHvzKFPZhVlqLyVoYwD1HEVeW8Rd+wU+Mb7P4Qfnf4GIJ8HVigUZ0CppgKxyhjcsDU3RCc8luc59H9ht9tNnuq8kd3udrfD9773vXiPe9xDp1Mq884ETMAETMAEpoUA/0xPmKt2xwRMwARMwAQOgoBWXt373veGVhfs2rUrHaHHZZQuiiKlJ3Wn22DeKoPSFKDbSGXI6PBgzVLBMmtdfhUufvapOOHHu7FjZRUzsxF7mkVUswFlm3/Gi5ziVQsFb9BDzUZ4952NhJCbSC0SbuqsofjFeuxnc29DBjm5gdyWFheBSsoFmBNoACg04ih9mkYTr8aHoTQqpUARZmXPHgpYoA8NGj3iBkCCRAgBDcUYJjf11uI0zQ0COlWA3ne11InoFQ1iqDBbNVgYRMzFFhp9wWZm0W+1sFqXqCQC8jvTni8wKJfQGazgrqGNz//DP2Hwzg8AZQvVUg9NG+gFYHAjysN5ulHWBCe0MlP/Fy4sLOzzMsuyFL/jHe+I8847L8W9MwETMIGxE7ADJnAIBIZ/yQ7hAFc1ARMwARMwgXET+MIXvhDvda977XNDL29XotfrKTjqpltZ3kNDpnjqUBFpIjLFUyag6MjWslJQs4S33CnO6L6KvG9GhyIGBhSvdu3Ep5/7bMxc9UOcwLvxZu8edFo5snaLN9cNBnWFkqYVZw1v3JuyQgghiXrDhuWMbJhK+5ixu0w9pORm3AUyCA2lKyp6DYHXTR/l6l6gJvM6Q85/GIl/GQnJUjpDYHI9tpjOnobtFZz7DDpHAho2XaNcWWR+k8SqmgWRfedZCyGoRoQeI2Q2627eLafiF2jiUHNSNI8gp4xzmzfAXGcGi3v3YFD20GoXyCjexJCl78sK/5+Y27KAptfHfL+Hu2TAx197BgbnvwtFK6LNYwLRshnOi+anBVAQA9tGmiOVsMJNNvkyslSkhKqOjJnVmqmI0aO2FRTxJWKpg/L/z957AGpS1Wfjzzkz85bbtrAUFRsm6j/58vkllphE4mc0MbbEJBoSv0RjYo0lahQFxCg27ArWqBRRRAQbooiIIPYWLIiFKmWXbbe9dco5/+c57/vevbsgZXfZW/a8d35z6pzyzG/Omd8zZ+YWRdAd+YPuELe73vWumJmZubOboSqjRAQiAhGBiEBEYK8hwCl7r5UVC4oIRAQiAhGBiMCdjsAvf/lLr9cGRxUZI1NzEGo0GgPPnbyXPVrQkJWIxKKVi8BHyDpVhISmIbcQXTEv6Qhm45GMtAwjrL/iAVqJoy4wXplrzAK99rPx1/jhcUeh+uUPsTbfhsS1MLVuAq1OCYMGLAmY1Fia7AmMYwEmgc1qcIlBj0SMMw56TdGyLkOx3vEYC0PSRiJD/06GadkWr7430UTq68hNiSrpY/umq9henriSWOaWPIWFJ7qMQUX8BgRGxjyO+Du6e7I5pInFgGBIgNLCskpIJ6ou5m74dai5MoxMGqyvBl/o/HmYJAE5tj2pfMUf66xDPy1RJiXPoUOzNKiVGYzLUPI66PMa6JQ9NMdrTC9gSVKl1P+kMkgNrx2e+/l2icl1B8CXbdS7W7Bm489w6UlvB752Lkw+j7rv8/xTDTxA/gchIALLDTTCUyckoDsSR2SLofAw6HpGyQgJExVHihR9HqNSmHKnbiKxVIG+h2UM9ZoBYwyMMbBUuKmpKWzatEkPA9Q0xF9EICIQEYgIRASWOwJ2uTcwti8iEBGICEQEVjwCe60DV199tb/3ve8dVqbstUJ3qyBHE3Rgti4cPjIBR+5CAi3Xod/IZbohPZEh4d6yHItgHCtRWfu0dtst/OI9J2L7/3wXE+U8JmioW0+DvXTo9z3KgsfoaJZlKRj+5F0QElhg6RJL4135BmIhAmd4yP7r5Ow6iT+bGjhToT8/TaiIvc4Bk0ZbBRdOD3R+BG5I2CVTiLuju2EZcli2HOgDZq5E2ZphYcN6eZ4dhRFxGyLg6epVWE8dTwhcSkYvcQO9rgyJQZIzSucJpa47JNR/5RvpP4hnlo6jNd+B8wUsScP73WUt3HVX4MtvfC3wPz+E/nFC0wNhBVwN6Ip5EutE8ofVUx1YsTzMA5Yvr+oLQQZCqqFHEQrQVdBRn1QMU5Z0c8NXUQ8++GCcd955eOhDH8oWLmmTYuURgYhARCAiEBG4TQR0B3ybmWKGiEBEYKkRiPVHBCIC1113nb/Xve6F0aqCpUREk2fKBkhklNIL2sQDSRiSGJmzjoYuKI50FRCYEE+XBrcpgAx1VIx0GZNqjC/maSm3cO1734erLrgQyfQMskaGHg31KmfO0sAmddhaA/G3ZwjIgJfo21IiNma2T7NAnrSK9AIdBnbedN52jtmjkOd5N2ZY0dAJBZYF5ufmYBbXx/Mf0uJuryGgV+lU2Jp16zHf72MrMd+wdj3MNZvx3Te/hyTWZUC/C3Jh2NrLUWvyGrU8wlF4RYMXfDhHCpM8E4mlZJCg0qmjFinLDjE8jgm81LHTuMHopdgsO2aMgT70rv9O+NnPfhZ//Md/zBYuRWtinRGBiEBEICIQEbh9CAzm2tuXd2Xniq2PCEQEIgIRgRWJgFYGbNu2zWulgDrQp7Ep40v+pRRxVAmNVUloh2bUQSQ8jdWKaTJmJUoKeWQeDiWzdYiXsKmFocd3SaAkOa777/fg0k+cgYPyPu7SbKBGI7NDvyMFliQZMhJYiaUZrNeZQqFxtzsIGGMgEsMYnizi356eBbSSZrgy5dbLtLeefDtTw8f2Wf1CdrWFhEh3ZmYhSquMFgLRs9cQaNQy6BXO+XYLa9evQ15W8CSqfnv9Btz0vR/g++9/P3Dd9Ui7M9jQsCSaS7hwfZN+8hLqgK5BiVpF1/CaH5xOB8+4SgEdw6yQ3zjSXo5XsqPLDMtg01iqb+ht2LABF1xwAQ4//HC/DJoVmxARiAhEBPYcgVjCqkRAU+qq7FjsVEQgIhARiAisfAQe/vCH+wsvvBD6SLu+46Ie6T8Nyl1KkS0qu1QCGq2BiaJxKrKhQhmMXa94NlITrZG5SgMXcg0GPxIVvXZOQ9fBlPOwLsf02Z/ATz55Og7JWxjrzqJW5XD9HvTKX9JswiU1OBraVbevkgblxP1uIZBmCbyvKMSfJnvR6oRTCcszNjpHLJmhwD3QO9wsz9nQuweOZalGdQ3LMCpV5Bn1pDs7z3M+TBg6jq5b1C4G47YHCLTbbUxOTKDX6cOQcZ4an8Lc9AxKElr3WTOF1vd/gG8cfRS0CqtWtVCggx6v7VanDZ2qIIvrpw4Bln/hTDG5DOMALMN6f9HQJUFK6nlZrMASeafma0VrWIVIXWxyjDnnnHPwf//v/w29UXqU/RuB2PuIQEQgIrDcELDLrUGxPRGBiEBEICIQERACf/3Xf+3PP/988gkWWiGgOK2+kjsKy78kQpKBFiqgV4dCA7TiwtFglSvbbyRK1FQrod9Q5JVLbyOrhY9MoypRfuUCnPeWt+FuZR8HsaS0LKB4kLVIanVWlaDPuERGcDieBjHLiNtuIpDoRAB6jTAlgeH7fUAklqJ1+gLGu1n2HT1M9Y2O4WntzMyR3qLHUEbxi1y98rgoGL13EAHh50kW1pIU4+PjaM+1w2qsNWvWoJ+3UXN9jE9vQfPaq/HTV74S2L4d4ySvPDoYHxsf1GboSKQvpK1ggofnTSQW6Oqkel7JPIc6jxKA8RaJ8mNpfyKtNI5K/+WqNb1eD8Lg7LPPxmMe8xivuCgRgYhARCAiEBFYTgjY5dSY2JaIQEQgIhARiAgIgSc96Un+Yx/7GGq1GhavuBr5ZXwp35KKSKxgiA5W5NBMZXMGNp/s2iSYqjbsmQByJNArRSUTfcIYunA9oN0GfvhjfOl1b8bvscza1q1IqxxJI4Vv1IGkxjLSQF5VVYFmlqCWOMY5rP7fnddDrb4ifQW9RphYC5tXwPQcYAwW/3YOLU7ZM78IlFCCKqCEs6ldUaK7fRbGA9xCFu2kP3KtdlH2GIGD1q/D1i03wRceY80JlkcdSA3K1KNfzeMuEykmt2/BtvMvxOYT3wvMzmMiL8AcyJk75zkL17JlQEIHvH4TuiNR9GB0YCTzQyQX8ygfY5Z0K4oCGkeNMcEFf41GI1wPWvF62mmnRRKLmMQtIhARiAhEBJYXAppbl1eLYmsiAhGBiEBEYO8hsAJLeuYzn+llPGllhIysQDAkSfjY8GilgD48vGy6JoOURJYmVNmoA+PV0NC1JCHsoJkeEDdBB6RJgh8+R5DLf4Ev/tdrsG7rLNZ2+lifkbAqHcrCoV96FM7AmTSUkyUeNimR91shHHe7j4BWnogUMsYgIVWUEWvMjXDVmcLCL5zFnaMW0nbX41X56OBQwTDQr1DNtalRDgirdhz0aioW/cziYxfFR+/tQ8Aw2/zMLMayeiBvSuOh78z1qxJj43VYX8KUHWB+Gw7sd3Dt+Rdg66lnAH2eExI/Gc+X1KFkObqedzodHA8Snr2UI0DKdNVFh5sdCp1lsNX4cGA0nqo5GmvljuSAAw7A6aefjr/4i79QV0fR0Y0IRAQiAhGBiMCSIqDZdEkbECuPCCx3BGL7IgIRgX2HwHOe8xz/vve9D1oJoFr13StjBiagDC6tGFC8/HKXTNSkkbARhgarJKHRaiigEev6tPu0ycoFUNH2HXqRd6cBRwP5putx0fyhWMMAABAASURBVH+9BvVfXo1DEotifhauqmBMBmvqgK+hSDLkxiA1lkRLhdK1YessDBIWHLfdQkAEVr2eoSj6QFlhMiXem7cScxaXGu4A7e+sGyVrd5TsqSdGtclz000YT2sMeZC7DILhj9lgqFvDYHT2AIHMmkBeFXAglQxXr9FHzEkiy9etuqhNWKyfqiO/5lr87CQSWGd9Eej1YIo2z49jfgRCugKjVYhOkC7LkudWrxcHZsswVWq1sBYrhJfDTuOpMYP2ZVkWmmTMICxCS/+d8Mwzz8Tf//3fq2chPe4iAhGBiEBEICKwlAhwhr3Tq48VRAQiAhGBiEBE4DYROPLII/173vMeLDbsb/OgJcwgi04SmiDPSILhamHTBPpIu+FM62nh1mgXNlCi7GwPrwHi11fha/91LOw1V+Pe9QZsjwZzowGkGTp5TqIiReISuglAQ1ircJxxqGwFZzyjVGGoPe7uMAIOg1cIeWBiSRZ6JCXpxXmSisR4B7KOGUCyAgs/pSlW7kLk7nhUgIR6ofIA7rmh3UdalNB3mkLcsGyd/6E3pPGwUTC6e4CAXuuV8BLjtWaR8RykFFtL4FJg+9aNuPv6NVjf6uDi97wfnXNJYpHwrOUdiOjSq6B54VEn/8lLeHDKdF4rSz8lEI50wSAl1EV3uW8itETy6ptYH/zgB/FXf/VX6tVyb3ZsX0QgIrA8EIitiAjcaQgMZtQ7rfhYcEQgIhARiAhEBG4bgde//vX+TW96E6wdTEuj/5B120cuTQ5ZcjutjlGEDNUheRVaVQGN8VqwWg394YPsRYFxVwBbbsIVHzoZG796EdaVBfL2LHzCTI0M0ySvbH0skFc1GsGShOXL8C0Sh8qSfCHJEuqIu91GgCgCxFEqZ0lRJXmFakYr40IK03Dn/oYrXVSJdEkuxHTOziIlmWa9YxRPvIgt+uK2dxEQsry8oMVSuqZ4aSEQV4KdVZkkxUyrhebkBPKiC5t34TZtxPdO+ghwybeAIifR2Ea97GNsuGKv0QSqnAer8CAWkMsoFSuvROdbLqOX7ea9x+hV7ampKXz2s5/FEUccsdybvWzxvOMNi0dEBCICEYGIwC0hwJn1lqJjXEQgIhARiAhEBPYNAu9973v9K17xCoxIKz31T9N031S+B7XIkpMsFBEIB4ZGS2PYBV8yrI2kE7ZtA/pdWrgVvvvWt+Oyz3wG/2tqDSY4E+dFB2mzjk5VoE8SI6k3dFQwqOulo+tJXNFmJtvioYJ5UMgRd7uLgMhS6ZoMda12yiqH7sw8QGJJBAOGv9HpHAb3jiOyM5RkoZU/waudWA62IasQVlkpSiI9W9wmxUW5DQRuJVl4iryqSGCKxDSMEHklEsvDwPMa67T7OPCAg9Ej6azX6ZoTGaYyh/qNG/H1t78D+PFPgHaHh1dAr4uq8OChsLw85QbBzX/m5lHLNkavcqvvIrJ0nZxxxhl47nOfy44u2ybHhkUEIgIRgYjAKkfArvL+xe5FBCICEYGIwDJG4JOf/KR/6lOfCmMMRFr1+32IVFjGTd6paTuMUTIPQ2MYln7OrjKQc0fjVkd02kAjA1otXP+e9+LXXzoPd88d1pUe8+0ZNNZPoiABVlHSeg152edRFQwq1FhGjeQKI+CQwPuMbp3BHbUzsNe31V7giMByZBlFWdRh0ZudB6iLHvvgp0qcCxWxyuCqbszMICOrJVKFziB+uFdYZJvShlHR2U0EtKJReArLjOchpQjb0lqUNkGzNgXHyzCpakjSDLOuB2f7WNuZA35+OS5+7WuBa6+GyCugQlr1kecepsYG8fqHLs8gOseO2uVClJIkSmLOZbuNHijoQ+/65qAxhmOPBx844PnPf75ftg2PDYsIRAQiAhGBVY2A5tBV3cHYuYhARCAisEQIxGpvA4EzzzzTP+EJT4D+26AxO8w5fXtFT/xv4/AlT97RYse2SGjTyRpmqKTQ9kXaSICyB/JOQF5g7rSP4jsfOQ33oTl7kE3gul1YHqP/gjbf7SAjeWVJWBlSVN6W8Kak0VzS8HXIKksjOQV8nYakSKw4hWMPfsYY4uiDJERY5EVrluQET2PFculwfydvflDLYM+6nA8kmggVGOkU4+J2pyKQEHyde1WiVW7OWF59KfnmJmY2z2GiOQljEuS9FibqFklvBgeTpLbXXIOvHnUMMK2VlR0gTZDw8iQvDZ9gcM0zHwwrgMRBJRsmhSi6y3kbPVAQeTVqpx/q64knnojXve51fhQf3YhARCAiEBGICOwrBOy+qijWExG44wjEIyICEYHVisC5557rn/zkJ4dVV+qjXlPRE/96va4gtDomeJbpTkaoJlDZqaC5C0PKg2QTSDpUDJcUWXeFK4GEOUlKbfrIqbjw1FPx27Ry1/f7yFstpLUE480J9Fs9eMOSnEPGA+veQWXmaYF+ytJoCDcLYKyghUwCqzQZPM1hxN9uI6CPuHvibK0lkga+rNCemWN5bih0bmFTKk/RLaTcwSgVQgnl0Q1HVw6tuXl4ugNShaliO6hXIX1hR51a8EfP7iIg8kqrGxPqQZk4FAlL8haJs+jMF1i39kBsn2sjS1IckI0B8y2sXd9E0Z/G+ryH8S1b8aUXvwQoeXHOTyNRgQnQKiroetZ4wKuahZYwqIKAdTECGJ3zEFh+O2MMNB7r+lDrZmdndxqXjznmGBx//PHLvBdqeZSIQEQgIhARWDkI3HZL7W1niTkiAhGBiEBEICKw9xC46KKL/KMf/ehQoB8+0deqKz3xV1ivEcofMtxJO1ldFcuW0BkYk4qUMELOSBjcOV0JJKiMDFGJMhhNpySXSIUoqJUWCfpoGBq2RQvbPnM2Ljv3HBzQ7qJGkqSeF6g3a+jkfWi12XijifHmGDqtNtZMTqLb7cKRtPCUikyG/HTC24kqX2JoaMuNsnsIVPAwPG8pxdJYN1WFbmcG8CULLEE+kX6dVwmjhptCIW0Y3m2H9aoSlbdQBut2vQ4syTSdb8Nz7IeJ5Fd4/i31Aqiswyh+mByd3URA/KCw3vXwOsn0gkTixMQEyn4JS1KqYVNs3b4NExMNZGUXfutNSG64AV99yX9C38NCrw/TbmMsS0DqkZQVVYhjgqcgCGvRiSNRjZDDMUJCZ/GmPIuFaQpWdMuhKEzvnbZpLFbherggV/+NcNfXu1/0ohfh3e9+953dFFUfJSIQEbi9CMR8EYFVjsBO902rvK+xexGBiEBEICKwxAh885vf9H/0R3+EJElCS3Ylqowx4al/SLwTdzIZ+yxfEqwv7WQdSuhXurxyg52pgGQUIeKqn5NJYIRJSUQB3mTcZUiQouYrNKo20JuB+9Ln8d0PvBvZ5Zfjfo0aJlKLbpGHb175NGV+Q86EdEq/QrM+hlani7TRgGcKKNYzncavVoiUSQnrC6QUUhmIv91DwBnACVfqGwoG+gXqmcf09hsB20Mm6oF6wJOAIMR/UJMT58SQDe4gbjf2hsdQymEpCf06y0gzbN90I+rUn6yibrjBdaJG1CqLzAH68HhpPURqIv52GwFLchCUyvJKIploeL71nx8Zgojj3PfhbYWyzFmHI95Msby261PIC4+kZjBuC9yt20HvG9/BlW9+K7DxJmSGaWWfOuLQcx4563Coo8vrGz7jqbRAyco0hvA8Qy4c6xhuTIJEUSNhuGJywXxdSp+iMKPutM0YKiVL18MFOmEbrcYKAe7qJPme97zn4aSTTmILGbFKttiNiEBEICIQEVi+CHAWXb6Niy2LCEQEIgIRgdWDwE9+8pNAXom0Gj3VX+reaRI0C0bi0EO7TcbhSG7WRh1AIxWpyAWLPsmPWi3DXM9B378JBmm3C/QK9L9wHi444d1YPzeDe66dxMzmTTzMImvUQT4i2Kngz3qQmBqIp+krAQ3fBWGeytD2Zd0WJfTKE2jEMjpue4SAJdoGhvgbX8KTtEC3RVqpxOjkkOcaeIk9JHtU36KDDWAMdwDb4EBGDSCZ0WnPQ99Bs4wy1AHVzywY6YhnY7UCS3HLVFZUs3jqIRnhi3BdOXiea8kgDCiP55nyJJUdZZbnac3EODCzHfciCbb569/EDe8+Eei0ABJYLicRbTOe4wQdjgXNWgNFl3oldFKj/W2L35FFR0jCmMVo+eks2aYxXKu0JE9/+tPxgQ98YFFrl6xZseKIQEQgIhARWOUIaB5c5V2M3YsIRAQiAhGBpUbghz/8of9f/+t/Qf/RSk/xFz/VX4q2Jay0SWnI5KroGb3SYyoaqiQyaMQqSQJZipoth6I4r8jEwFcF6llGcxaoNyz6tgAMhcfjou/i++//GOw1G5F1csxVXdgDpzDdacPYBIAKpHOzLUbsCwSMMTevpnJAq8Wz62+edifEJNShUKz3rJM+D8zPzNJz881LX0hoKUVki9woS4OANxZZbSIQU4ZEduorJNs247IvfgFbPvhh6lAbCS/xXtnRSABDghv8ZfWUHGWJMGDo8jfMxLJ0bjUMSQJhqbSRGB5IvUgodXpJmWGMLo/kfuk2jeHGGBhjwrj+rGc9C1/60pfYyqVrU6w5IhARiAhEBFY/ApoeV38vYw8jAhGB/QuB2NtlhcA111zjH/CAB4Q26RsqemIfAku5o5llHBsQLEZ6SFzpo+lISlT88xQXTE8gGJTMOtociYSKUtJwK4wHDFCVJXP3MaFCey3gpz/DJe98D5rX34S7knRYl9VRMM982cfUgQdirtuFR/wtJQI8bQi6aOmjODXG8azMzg4WWtGrqH0haoeRRhQl2q15WLbnluqVLrK1t5QU4/YhAobX9OTYOpKNXeg/h3rXw4ZmhjW9eXzr9NMwf9ZZILuFNWSxLNuVcpeX9NA1mYUj8Q2OITuEacNNeqhhKay4ZH6NLyFJCSUjRrIP9TPUfwu7Xq8XYqW/koc//OG4+OKLl0HLQrPiLiIQEYgIRARWIQKcCVdhr2KX9hiBWEBEICIQEdhTBA4//HC/ceNGf9e73pUG+WC6GT2114fL97T8PT5eBqHnTqSTRF/JJg01IK5KmpcVbceSsnNNnimOIjep1dApu3AmxxgcTL8DXHENvvia16G68ldYSwNvonRIeznGbcajEnSrCrbZhDM7lxtD+x4BGd3GGBhDsZ7nB8hn5slaDvT1FlvkAYO98BNZFopxMEYlUtodVCSxUhIfIqskhvUpm/wScGdIoCguytIgEIaK+QJT2QT6eQ5fA8pyDuPo4R6uwsXvfT9mz/wU0O4j63TBMwuXkdOqytBgqxWYOoc6txSla0XVSOsYRQodKJhbRFZQTGUaJTgmyE9nKTe9Dq76jTEwxoTvF/7pn/4pvv3tby+D1qllUSICEYGIQETg9iKwUvLZldLQ2M6IQEQgIhARWDkIPOEJT/Af//jHccghh4RGa+WVpCJ50+12USPxExKWemfYABIXSGkRksSq4PlHv6LhQJuTZAYDMsck9I42A0Mj08GmQC3xwHwL2LS5VXgdAAAQAElEQVQZ577sKGRX/xqHpAlM0UazYZH3WuED3GvqE9i6bRq2ppeB4hQ8wnJfuzrlqlMElohEnXFjDEDyoadX+ERs8vzzFGsfRH4ds1eFauOpcUY1eAZmZpAGtVCLhkK9VJ2hnWyi/FGWFgEr8qlbYn1ziipToV/0UJkC1udYR9ppcvs2/PAjH8P8mZ+GcQ51xzQ2OUk5WIRzPTyRPOU8/dQ7JvJ0i6wMp595PMVRSiZJoEMkDC+XTQSWxvOEhKvG91G7/vAP/xBXXHGFejeKim5EYH9AIPYxIhAR2AcIDObJfVBRrCIiEBGICEQE9g8EnvjEJ/rTTjsNWnmlHsvIsdaGVVgycppNfX1KKUsoMgQT1p9a+MSghEVOKWklyupScsawkaFaMR+NSyiBojRNno5khwiuhiJIPKDbx5f//cU4aNM2HJoXKNrbML6+ge39OaTjdTSIQW/bLDasOQCtVoeFxm0pETBGJ44toOvpFZllKoe+VmCF/xLHtF035gtR1IPg7s0dyyy2bkedjKgrpXQ7F87koIKQXjJJOkgnbkuAgOHJGE/r8N0emmkNGtdcPQHqBq3pLfjtdWvRvOJqfO99HwS+/i2ApHXN95FwpCm1CksKN2o3yyJPhXBy6ReZKQEjRWBVdEvmLQ13yVB08hVmcKk2XS9lWULjeafTCRgoLCz0oOKwww5Dv99nj+5IC2PeiEBEICIQEYgI3DoCmgJvPUdMjQhEBCICEYGIwO1E4GlPe5o/66yzsGbNGhhDY04fxKarw/XaoF4hlF//wUruUomsKr2ak7MBOQmBkuIonmIoKcXA0IbkNOlxsx9TULMG1ew00C+AboHvHHkUJjZuRnPLFowVHUyN1XDT9k3wNY9+lUP9nxgfR0VyayzTCqybFRsj9iECxugsAqOVTc57eBJYjkQkClEGDlIB7PSjPuwU3s3ArjqlMKvrt+aRklCtHHUqrLxyMGE12I52qkYrAkTkqgKLJfr3DQI8NyYD2p0WMmMx1RxHu91BRRZq7doptLduwt1rKaY2b8QXX/Nq4Kc/5RjRhW3PwZYOIJkdGmq4l9DhoYDONSVhWNEjbeMRkGjMIguGIIaZlnAzxiBNU2gF1tjYWPArbIyBVmQZY6Dxfm5uzv/lX/6lNBzxFxGICEQEIgIRgT1FYDQ37mk58fiIQEQgIhAR2M8RePGLX+xPPvnkYLyMoJiYmBh5d3ptUIbNQsISeWRRDcTSOJQ1aGFJXNWQ0j5MgJypshrpBCKDM2af4Yrt9bI2ix5SvQq4dRa/fMuJmP7m93FAr4cGCpIOOcqqh1ojgyPR5VKLPDUkskqW7pFWFazKZVlxWxoEhL8MbpGplXPkFCya9Ro627azQTz/HjrLOwkT9t5GA3+hMKlfVSKf7wBFhcyy/oVEUJ/YFubxVEQbiSss9a+yDm10kExYeJ4v360wlU7BugytPEeq674/g7uPZRi/7hp85VWvAn70E5JXnnqWQT+RUVpVpdPZL3Lw1CL89G00DyhXyghpgoTeoIs6TvylwstBtAJrcTuMoaIOI/SR98nJSZx99tn4h3/4B/ZqmBCdiEBEICIQEYgI7CYCdjePi4dFBCICEYFbQiDG7acIvPWtb/Vvf/vbIYNFEIgUkLucRWbWSBLSSpYWZEbqyniai5UFDMmnXgFGBalAJwXKkgYqSoCEA7pdXPGOE3DdVy/GIZVDOb0F69ZOoFv2mNtRBpszlkQWD2GxIk70EWi9hjRIjfulQMB7A50Lk/CkGAcPnuHSwbV57kgwgjFY+O04lyFKprgkBPZg5yvoVaxQAqtwvS6rZTtEYoARTGDruGd02A92UXcGOCzV3lNfyqSCRH6RitYlJKYzko06Yw5j4xm62zfiIJPjkH4Hnzny5cCNm4G5eYCElXKVPMc5daDWTNHqzIL8OcUAJFS5D6NSjZE1dpSjEkcoelbQNiK3tELrpJNOwjOf+cy9cdWsIARiUyMCEYGIQERgbyOg+XNvlxnL2yME4sERgYhARGBlIfChD33I/+d//mcwxEcGizEyv5ZvP9S6hPxAjVKnSSUDsUZz0Wg5hMgrx+mx9LBjGWg/kpCiqUm2w5C4qhkSDEUfmJ7Gpvd+AL/8wnkY2zaNSVRoZhbzeQuubuFJWhmWl7oUiTM0VS0cDV+JjF7Qv3wRWv0tG5FAVq9zUV8DkVRW6M/NAYUDqBfcLwCx2L8QuSeeQFINC2Bd8A7d+TYs4w11bZiy4FCFQM4NarcIE7OQEj1LgYC3JQpKTmapoA4lroZamaJeJCSyLDp5F8m4wVgdmL/+ahzS7eG8F74Y2LIdyIvwDx4MxxOPnCMHx47JcbS6JLc4bsCmgMYgjkUabiQJFTAIdUU6sBR9viN16ltYyq9XDOVqbnjve98LPuhgDxQTJSIQEYgIRAQGCMT9HUGAd+h3JHvMGxGICEQEIgIRgR0InHPOOf6f//mfEYx/RrdaLe4BvZoVPMt1JxOKBiEk9Bu5QSzAcGh2ZoK3V3lkWYqMxqahgZn6AiDJMXPmWfjmRz+Gtb0O7jLeQI3p9XqC7bPbUW82WDTLIilmyToYElkJyzUsWIavo+HLIENxWyoERjoLkVdWZwawPCl9fcSdJBJ4Bkdtk2p4hpk8ito7LuteqId60pqZZtAhgRmUv4ipYDJEYkGM6iA17pcBAiUvc0fSyfOcWZcg4bVu1K7EoluQxEodDlo7BjOzFY1tN+HiY44GbrgBIFmadubQYOb2HM87PJpj4+hoFV44xxaMAqR8koqFesoK2kRiibgSiaXrTfPCv//7v+OEE05YYT1ZQaDvr02N/Y4IRAT2GwQ4O+43fY0djQhEBCICEYG9iMAXvvAFfZw3fNvKGANjDGSsqIqV8Aqh2nkzMYwZCWfIvHKwqScNVaDavpVmpQdaXWz52On49imn4rA0wRgJrU5nOwrfRaffwRSNUFOCtmcSxPFo8MjEWRq3Do6kRGVZTmDNWF/clgQB730gXv2QvDLGwPLc9GfmwJME/Tx4vijy73VhfSrTGENHDIVHa2YWVDteS9SPYb1sEkBdEXmlWPAX4ujGbWkQEP66nq238CSv9F0qXdeeCYqz3oBDBxoTk9jWmkfpS0zWLMyWzUiuvgI/OO41wJVXk6hMoX8CsWZ8HO0hiVVr0J/nOzqmky5ZiKGuUB8WgnvJs7eLsdZConIbjQZ12mBmZibMFy94wQtwyimn7NQr5YsSEYgIRAQiAhGB20LA3laGmB4RiAhEBCICEYFdEfjRj37kH/OYx4SVVv1+fyE5SZJACmRZthC3bD3iDW5JNDNS9A33hEZnIiKBxFTSrAPdPraf8jF897QzMLZ1G9b7CnWfI0krlC6HcyX0H8n6rT4SR+PUpxD9JREOtG9JUJRBFI6ydAgk0Mkf1O+NgzEGibEkEuYBV4EnDqOfLG3HgITOLW17HsdKWmEFVkX92NE2SP8WSqdiLvijZ0kR8NQgSkqlSDx3PE+VdcgTh35ikTsDb1LUa03knS5Mr4u7TNQw1d6O67/xNXz1tW8EbpoBeiXQzTE1Pgl9X6+dd5HVa4ABFgT8hbBjmQ4V6/IUxi77TatyjTHIScqtXbsWxhj2s8TTnvY0XHLJJdT6Zd+F2MCIQEQgIhARWEYIxDuhZXQyYlMiAhGBiMBKQGDr1q3+vve9bzBItNKqXq+jqqoQVvsXE1oK3z7Zx7lIWIDGJpKSBmGJiuGKBqLEc2asKEiAoioAklJImNgvMPPRT+Br7/8QDpyew2HjE2hv2YQGubpGM4O+W9Ro1NDr9JHyLyGBZWjgVkhQGgO9auTJYKXOQWJ8tN328VnfqTpjeE6HMVqNNfSiN98GinIUvLm7t06byqGI+hhV0p5vkQRlDPVkFDdyPQzIiYSgkZIGX9wtBQKeFKMj2anVVmMF0CwcRGKVHFPm6w6tGlXIJij7Hmvqa2B7HhP1jNd9D2lvFoeN1dD/2S/x+Wf/B3DdZkBsebuLeloj4VWHY6dKqieHD7CqgXA80mnP4VFSlIfZlu02+oceExMTkL9Wq4U5wmn8S9PQ7gc/+MG48sorfQjEXUQgIhARiAhEBG4HArpFvx3ZYpaIQERg2SMQGxgRuJMROPzww/2NN97o16xZA70SIoMkW7TSSmE1QXFleSsEgDLtocjiqViGapHrg8nHCCWMhMFb3BbSByagjlc5EvklyqIJskmjMdF/G5xrY9OHT8a3P/IR3AMOB1Q5erPbsW7tFETiTW/bDvW7IsnQ6/Wh/7qluq0KMqxnSEg4pkNWqER+ZYqyJAhYnWDWLPLKB6aAPIGrUPTmQOYBPM08Q5aOJV3ANDIJVAcesZc2Q+UgCWK8CXXBFXC9FnnVCmCcZ1pFkk2uYdbUeWQ0/lW74yFyoywdAp76AF7HhucmoVhqiue1Ti90fpJaHd4lmJ2dx5rJKfTbHZS9LsaSBI28j0PyHrJrrsYlRx4F/OIKdoSkTq9AneWGMhjjKAyCHDj0GingqJMmyFB9MfrpGMkovLProLSKkeVQFKb3Tts0R6hwrcCSXyuwNEdYXnh64CHRw4/DDjsMN910k3/Ywx52ZzdJzYkSEYgIRAQiAiscgV3nvxXenT1rfjw6IhARiAhEBG4Zgcc85jH+7LPPxl3uchcMDP6dbY2ERtnoSPn1sd5R+M5wHQvt05iTlHQdRcZdEDVNokxyb0mUltOco1vSQqwoylYybFh24j1SnwN5B5ibQfv00/GLj52ODVtuwpr+DJKqhbRm0C4KWJtgojmJsjCoaLkmzSY6JLicKQFTsByKK2G9o1hUJgviWSfib+kQ4PmpSBrBpNSeBDxlqKUWk00PbPk1UAEiJgq2kGeZHAJvmRyFYTII2u++GMCRnFI51qWAlueV8+hP34CxWkY9sihMDSXbVhnV6dBkA+tVBc9jCzJpbOXu1x+P3AsIcNSxDjoXEsfzIsK6Tr2p89K3gcR3SOs19HjeTJLCJjVUJL0sz+XY3Gb8XsPB/+RSfPtVrwEu+zlQeBgeZ0ma8xSj1+9Bq0O9KdHvdWB4bI06WKPOiDiDH3RDjqNXwqELIV6REjgG2U66fUqXIpfN5BF3/qYVWKpF5JVcSZIkkMivFVkHHXQQPvnJT+IZz3hGaLHio0QEIgIRgX2BQKxj5SFgV16TY4sjAhGBiEBEYF8icMQRR/jPfe5zOPDAA8OrglppZAyttX3ZiFuoy5IAShivloTJjAQRLTXG7LzJIpIsxBqaeZI0Q9HtIxuWw1gkLCgvchqKJZDnQCfHtlNPx8UfOgWN6RlsqCXQqixHckuvGYZyaVRikSguiOqgsSjiKmHbZNyqDZ71SeSPskQI8NyIiB1Y+pY8UgJjEsDxzFVdnvdZ+tk2BrkFtZKeBQ/P6SCR6bu5qUwRHnKNmATHgnotZFUP1pFwIEvlYUheWFZpqTFAyvjUl4Pa2RhnLA+K21Ii4Fl5xXMhVdsHcAAAEABJREFUkV/XeMJzmVLkZzLPH4bC88VxwvNsKm0yA+ZvvBp3G0uAm27Ap1/2cuBXVwLdHurUwwQlGvUU823qIguqN8bQ7/RYGMvRK66qkHrMpKATCkqCXrFNih+Jgpa5WBNrBzXLUrCkP11/vV4PIrDUkEMOOQRvfetb8frXv17dUFSUlYFAbGVEICIQEdinCNh9WlusLCIQEYgIRARWFAKvfOUr/cc//nEYIxOItlW3S14nX/I+yBBr0Mxp0CCsUYwbTmcy6IKwiYySYbmzkBwgY+BpQXZRwI6Ph1U2tp/TsPM0NJmekVFwOTDbRftDp+O7J30Ck/M9jE80sYUkwzzTtMrKDyBhRXFbiQiMDGe1PR2SQYY65SsHzM0D0iMAd9ZpDitlMPwp0G6TnKAOys9o1UsVpu/mm9p589gYs1IQEMnUTwGzZgwt30NvfhsOnJvG5579XOBnlwOdefi5GY5JwNrxdWi39OUri9r4GLRK1OmbfLYCUIUxi57fsFGXSZ4zE1KOk3XKOGWMuTWG0lmyzRiDWq0W/hGIyKxOp4M1a9bgRS96ET70oQ/xSlyypsWKIwIRgYhARGAZI2CXcdti0yICEYGIQERgCRF429ve5l/72teGVVd63WNmZgZ6HURGh75fsoRNA2iX0XYDSraiotAog8TQT+LBUxTN0MLmeZCkoltQfFIHaSqURYGsliJjgT6fx1jFI0lgtD9yOr51ysewodfHPabWoNOaR3OyiXRsDHOd7kK50bPECOxO9dQVkQiGxJWM58VFaAUNWq3FUZBa7W2LmvZ7qINNARSYnUOoGzf/Sd3VXrk3T40xKw0BkeplmqKvccoUOPTASdRnt+DgzizOfeELgG9/lyqRwk/PhLFugsRVp6eRiz3NAJ8m4qQo0ghHostBOiphjsHGskckLETwa8moxsuCyXId3SXerN1hhmiO0bcTxzi+/tu//RvOPfdcv8TNi9VHBCICEYGIwDJEYMfMsQwbF5sUEYgIRAQiAnc+ArdUw2mnneZf8pKXQK94pDS0tFpFT8dHeWVsjPxL5soAk4zMHM5o8pJ+IhWlhIGVZkhWjYSmH5urNNDoAwrnUNQS6DsznfltaBqWMNfF7Kln4Icf/QTW0IA8MLPozWyDK3pIbYIiL5GkGUtlhSwtbisTAWMMvKRyw++6VSCfhdQaoE0CSytX2LWdzjKTGLVXtlFRRh5DnRSBRfWz1EFD2SuVxEKWKQIW890usnqDxHmJ2S3X4YC1CezcJtyjNYdLXnUccPG3OUbVgH4XBXVkrJEg138rZI+oJhx/qDPcG3iSVw4J/SNBYPaVzsw8lhno4eYp1VDoLOU2egiiuUXt0AfdNdf0+30F8djHPhY/+9nP1OIQjruIQEQgIhARiAgIAatdlIhARGCPEIgHRwRWFQIXX3yx/6d/+qdAXo3+e5SelBtj0NZrTuyt/qMUneWxyUDjbCa7TIsLKhp0A6IKNOp2CLMM7Tj5LHN51K0NcWXZxWSjTuKij/ZJp+KHp34UYzNbcSCNxrltG2FNiQ1TU2hPz8KXHo3GGGw0rZbH+d+DVhhjwjd4LN3RSixpRHeeBNawXEPXUvbmtlOZo8Jn5qFvJ6keY0zQL/FYWnnleYDUTe4oO+JvRSOQpjXYylMq1HyFojODdQ2Dqc4cGjfegK+/8c3A174JlBWyvAiLqRo1Q7IV1FmNdtIECWHwFDcU+qkuYXzzYc94ZZMoYSSMXsotSQYvMY7mFq2+EpklImvUrg0bNmDbtm3+QQ96EHs1io1uRCAiEBGICOzPCGg6Wwb9j02ICEQEIgIRgeWAwFVXXeX/8A//MDRF5JW+S6JXBhUhA398fFxeGlCyloJ3aXYywmT/hNdpgJzhEo5/MtkGTVIy7TdAr844C+NTElqKTWDpq5G68mXBLDnqJAzQKtA9+WP49ns+hAOn5zCJAkj7MOoymQXT62NN1sCa5ji6c61BJXG/YhGQsWzZekvTOKEuGGMCaQTqRGduDlQY6JdwJ6EDZhsI9vxHld1RiHco5+eR6PVVxwbtSFnwibwaBXSs2j0KR3dlIaBzN5k2OXCVSHi6myTPa9bw/PfRmtuG+xy4Dsl1V+OcY44Gzj0P6HXBQYfq55ABqJmEY5i0IGGIwrENHOMGwiiWyT0q7jTClRoZLQPpUOTX4Qwu5ZbnOcqyDE3Q6iuRWQooTqJ/HKI55/zzz9eKrGGvlCNKRCAisPIRiD2ICOweAprCdu/IeFREICIQEYgIrBoEHv/4x3s96b73ve+98FFdveKh75GokzI0jDELK7BEbil+yYTGl6fdJm6KNBPNM/JUw8YwifQU9/q4kIw6mT2OiXJp9gGy4izzODQs0Cxp5s21se1Dp+Lbp56OuxmLKZ8jNTnm2ltRb6Qoyh5MUaBhUsxtm8V4c4IFxm0lIyBCVu2nplArtAe8py5QH/I2CQOvVJA0GAgW/wbZF8fsll/FBGLKe/huTgLDBxJNqwi1+koCanfIs1s1xIOWKwJ6VS7lKJS5DL5NEqfPc09NXLt+Etdf/ysc3EhwQGcWX3nPCSg++xnAM09JvRSZ5Ry7lVIzUsZzEBvqKiMHYZaDoLkMYjA2FnRLKlylQyjDZMYuzVZwPNXDERFXmmvUCl2TIq4UN1qhVa/Xw7cXzz33XLzuda9b3FMdsn9L7H1EICIQEdgPEeCstx/2OnY5IhARiAhEBBYQOOqoo/ynPvUprF+/HjIqZDjIiJA7yiRDQ349DZe71CIrhlRDWGEgP2jKJWyUpVWWUQwNOK/vxchqk63HTEUOlHR1XN8V8BQUfWC6i94pn8Tlp38ak9OzQNFGmRQobI5aM4EveqgBSKwJH7Rv0KAaGVyMjtsKRUBGspqekLDUh/xlKBf9HM2sjvnp7YAjYcAMBlSaoGkMaHPciRylsydbVVIhWYCKA8nh+e3bBisBRyuwyF5ZpmtTntGrhIwOJJfio+wZAkt1tM4lMgNH4rJWJZjwTdSrOlBlaJFETdeMoVfO4KAmkF13Jb564jvR/9TZQKsDkFxHxfHJVSjYAZFShQY1+oOqSl1J3BuOgQaDP/Cn9aklXYmOUzYGl2zLsmyh7tFcY4wJD1CUIDJLIv8o7zHHHIMzzjhjqZuuJkWJCEQEIgIRgSVCwC5RvbHaiEBEICIQEVgGCJxzzjn+DW94A6y1gZyRoSCjQe4yaN7takJC8koLCiRZMNo4tcmASxPyUzTXDIthVEYWivZieDNs3CYwNALR7WL+5NPwtQ+egvHt09iQplC+3PThbcm8DqlzSLyDVsEEYXGDjYUOPPvrfkX3W3quDlATYEgGeJJUVAtY+vNuD6AxDf4M9WvhTFOXPOPCRn9wd3NnzKCAUB4Vs+z0kFYhxKoN9JoZFv2ke1TKYcxCi4bh6Kw0BAZnGkg0VrkadZCEjk/gOYZ545CkDmV/BvdY20B92yZ8+cQT0T/zk9CYJQJLrxx6djp3gK3RI5Wg9HtkswzDLMdSEoqCllHSZTorYrOck0YN1eu+XY7VCh9xxBG48sor/R//8R+r+4qKEhGICEQEIgL7EQKaz/aj7sauRgQiAhGB5YTA0rblpz/9qX/84x8fGqHXWZLhR3W1+ipELuOdDLKU7auRXJCbkmBKvKURyEgahLQC0WuXyCZSaHVCXjKemyVRUKNxqP/shdlZzH7kNFxy6mkYb81hfTNFuzONXtmBrWcwNI9oQw4MTJZdkXDQK4th9QTLitvKRqBybD/Pq+V5BfXCOI/UUIeY0JmbRVAAACmkbZ6aBqkVY/bCRt2yrAsslV46Jfpz7cErhIwDdVT6J1lc20j3do1fnCf6Vw4CjjrgSDDJzW0GZ1JkVYI6x6tGI8N8fxZznW0cm4CprVvw7Q99GNs+/GFA/yWz6KMGB5Hr4K9PfS4otYkEc/N9SFkN9TthWo11KG+N/lTH0F0Jm15dVzstySy9tq55SuHDDjsMn//85/Hc5z7XKxwlIhARiAhEBPYfBOz+09XY01WJQOxURCAicIcR+H//7//5Xq/nf/d3fzesulIBY2Nj4WO6eso9erVK8ctbaK3JfHF0udEuA4bklTiHxmQKGXRZHahl7Emvi8TlwDzJiX4PM6d9FN88+RSsLTq467oJtNrTqI/VoFfJuq02UpZlaQCCxp+noekNUFHksjRuqpRO3FYkAlqBxdOJhMpiqUda5SESVyuw2nPz1CVGDnum9KEXO87/KGY3XCPdkYC1AyCJpv98mLHwxeTUqF5GB/VG/K0KBHReR9JPAYmTMnKsSSsg4bgzPzuPNWvWMIZ6wrHrnvTXtm/F/5x9NracchIwN4OkPYs6KiR5jnoCkAODFmCNr6nv0FOOY0F5WKahh9mo8w5mBSBZq9UW5ihjTBibRWrpn4usW7cO733ve/HRj350x4W6AvoUmxgRiAhEBCICe4aA3bPD49ERgYhARCAisJIQOPXUUz1v+CHDQIaADHa1X6uuRFw1m00YY0CCS9ErQBxAw2xBZJVZhH88GP4zocKSvAdYWoYzW4Gyh5v++/249CMfxfqZGaxpANtam9FBFyYzQF5iwtSQVhbGp6hMQjE0/ewCHiIUFgLRs2IRCCTW0PyV34Ln33nk3Q5QFIN+Md1QFKC2wRjmUWBviKdOqhxr0J2fQyY/RW0Z1clg3FYZAtKgegkSVQ6dzGG+7lAlFawvGQdYslmNpAnkFg3TgM8dpue3YaqZYe3MNC49/XRc9f73AgXHtbntHANzoNch2QXwUJTES7pKZ7BJfxUhMsvLM4hezvtwDfBa0xyl+UhhtVdzlx64yK956ylPeQq+9rWvqYeKihIRiAjcDgRilojASkbAruTGx7ZHBCICEYGIwO1H4Pvf/77Xzb6OMMYgW/QRXZFXiheppQ+U63UNhZe9GLYwCKez4IJkE4IB1/UeNgXyfhtIaNLNytAr8fM3vgGXnnEGJqe34S41i87WTUiTAmvWTWFmfgauqjBWGwN8MhCahY7CmsImAzF44m5FI6DXkrTqSp2wMHKg72Al9PuyouKQFHB0wbNvfEjf2zsZ5W5YaHeuFV5XVEsUbxk/qlY6J9JUYtkUySiN2eK2whDQ+dP5Dc02Dt6UqGwOZ+VSI0jKTzbWIJ+jDvYNJptT0DGuM4eJooMD2nP42ac/hcte+1qgMw9sJzGf8DgSWmkCdJ0LY6BWjIY6wvg1qnHkDlKW617z0Khtmo+MMdD1OoovyxKjeevwww/Hdddd5//sz/7Mj465k91YfEQgIhARiAgsEQIrYxZbInBitRGBiEBEYDUg8MQnPtFPT0/7Bz7wgeGGf/QdEWMMRFgt7qOebuuJd3f4wdzFacvJLytF1EIlw8xyKuMGGm4VXa2bodkHYwyNuAI1GoXIu4B1+MVrj8MN55+PdSSv1qBAnTJRA10P3+9ivNHE2Pg45todGpUWXuXTmLRDYSGEwcEZRzduKxmBneH2j3EAABAASURBVAgs6pBII4ml3ki0ogUkM0MfGRfcsDNhv8e7ncoE2q0W4KTZCLqLVf3bvzsnYimnzomYbJYOjaoggVWgmxXopR5aKNXZ1sVB9Q2YSNehank00aA/g636WMNx65DZWWw8/8u4/DXHQWOfVmOZZDAqJtZi4CPOZigcG8NwxvBAyxi/jDeRUyKsRFSNmmmMgeYn8Kd0Xa8jOfTQQ/GVr3wFr3nNa1ZC99iDuEUEIgIRgYjA7iCg6Wx3jovHRAQiAhGBiMAKQODNb36zP+OMMzAxMRFaK4NA33gaPcUWYTUyAEauMupVQrn7WmR5VKy0pMhVGNotFqbR0me0o88N3KFRpmyKTZhCXgrjRQ4UjL3hRvzo5Ufh2q9+FRPzM9iQASnprVZ7DmO1OvTaoKkcsjQFyT40J8YhI9OxXNDqG6120SoIFr30W2zBHiNgjMFA5w1gkgVSMvUGNZ8C4RVCaaEFqAMWjntHconBPd1IiKpM1c+agTJH1W2TY2Udw1e8ShKuImRFniZkNAyPkR6KPJXoP9XtaTPi8UuHgM6tZ/UpVSx19HALcQZh7BFRUxQVRg8cMkM9LCuU/R5JrBzrE4c1nVls/MY38GOObbj2OqDXR73okZAHdRVQ+VRnwGDRz1GTHdOGlYZMTJY7dNgkjETREiYtySaiateKdd1IjBl0zJiBq/ntqKOOwnnnnbeUTd61uTEcEYgIRAQiAnsRAc6Ge7G0WFREICIQEVghCOwPzbzwwgv985///PDhW93Yq89adaJVVzKOFJYYY2DMDlHcvhBPM0oCuhL5C1bcH4r8MqJoadGiY6QCNEu48QiHBDms78OgAHwJ2f2G2TSxNek2+n2g54GfX4vLX/NmbPvKJTi0LJD5NqokR2mZM2uiKD0yS8KCbFVVlBB5l5d9iCBYLGCtEpFYElYRtxWMQOEqZLUGHC38Ch5kNOFciXqZop6zY1u3MY56YSypTsscFXWNRv/ou1XMstsbFdWzXJtkSKS/8zOouSIQEzWbwHmPbgr0yWxYZ9imBFlVo76n8Lak/lLnDduy2w2IBy41AlYDFhtRcRzy1IK0ylArM+h8MxpV5pBnJcqkgKG/pH6QY0e9ORU4+dL2mHceh1Jnt174NVz22jcDl18DjXk1fdRdhTjtgFIHavyi7nrXg/FFSPDaa1fRI2F+OUrtM0oiv9OxQ9E4LWHynb5pvlpciTEmBI0xMMYE/+I88uvV+Ec/+tG44oor/OGHH67ehXxxFxGICEQEIgKrAwG7OroRe7EECMQqIwIRgWWKwF/+5V/6q666yj/4wQ8OZIyaufg1DN3kK26pxYQ1Agg/GUQynOQqQqbJSBQOogh65GiFlaHRZ0yKTrsLbzzIB6AiQUVKAmZuDujT9Lr2Onzn1cdh6w8vxX0PWI9yZhpr6jXknQ4cD/Bqg+dUSBEpJcHNfu5mMTFiZSNATih0YOQq4KhDcuUkPOW+3QZIcjkMtNLAMNmDQbrc6OV+tzYdyipYlHSPPn2Am3UZkhqeZINWl5RsRMlkbkicJVmh+gHmhid5JXe3Ko8HLSsEpAsI448dnGf61cDKOlQkK70pw/kenHnAa8yi9NsdbJiYRGvLJtzvwAMwc+mP8PVXvgq4/kag24eZnUWdZeRFjiS1JEUdWq0WrCVJxnHTUJMGGsXaFjwIWr4oyPp0Bajegas0A2kllvXvPve5D/gQBy9+8YsDxMu6sbFxEYGIQERgZSCwLFq5/GegZQFTbEREICIQEVgZCBx77LH+c5/7HO5973vf7LXBZdUDmRQOMDTWRFwVNIiqoUFVpzsGoM48tOHp45YMhQYZfClrCnB19HoGtfG1yJGhix5qKQvtzgKmAH78Pzj/ec9D78pfYjLx+NWN16Jx4Do0TB1ZDzQWDeIvIjBCYEBeUumGEYNvUkk7hxEjx1AZd2Qbxe6e61mQo7Ta4XgRVxIFDKMNrwX5o0QEFiOQkHkdqzK4boV197gbLvv1FWiS1Ew2bcQ5T3868NMfASS/0JlBPfNhbOxbi8bkOoTPG/oMoH6FsVRjKlWazwNCFQmHUI29YQym/hnGamzWGM0kHmfBaITjmbZcN+ccyTqLt7/97fj0pz/tl2s7Y7v2NwRifyMCEYE9RYCz0J4WEY+PCEQEIgIRgeWAwPnnn++PO+44kjpkZ9ggrbrS64L0IklkoQCjm3rFLbnIpJCQvAoOG2RpGSUUVA4Qd6AEWlBeonhJMPot9BZMltVCNh6KTBaV6wIl5Rtfx9df/SqMb92IRn+eeVs46OD14aP1s5tnsX7yAAwICx0ZZX9EQDp1S/0exXcDqWQg+35ws+Sxt3/GULG15mW+FYo2RmEHQ+XkFuJ22o0at1NkDOxvCEg3ppprSGA5bN26FXe/212Qoo9q+ybcJW/jq0e/Arj4osFYyDFRY6PlOKshtV6vM56IOWq1xlKOqV4i1ZNIzZWRY7DGYss05tboSkfH0FEeOkuy3c5KtdJYUhQFnvCEJ+DHP/6xf9CDHrQCWn47OxizRQQiAhGB/RQBzkT7ac9jtyMCEYGIwCpB4BGPeITfuHGj/7M/+zNUVYXJycngpmkKiW7i1VXdyC8rAkvGkhpGSYaSykzSihQvC6pkrKNoc8GMCtaHZi7LXQa0eyApBdSYmrkC6JAIuOTr+Mpxr0H1y5/hYPSQuRbGax6Ym4ObbuHQu9wN26fnWCjL4D5uEQERAlrxJCScoa5RN4s2iVARRqMEJjo/1EemM7jnG9WSqove7BxswkIthaUmxorWgtqlGtUMTwKCSXu8xQJWAwIWLQ5+U+NrMOkyFNu2oWZyHDBh0ZzbiuSaX+KC1x8HfP0bHBPnkFU91KhonB7QzQH9jwJoDLX0Ew5HAdODE1yOvRqDORanHJMTJkjoDLaBmg78y3SvuVBN0zexEj7A+b3f+z1897vfxQtf+EJddUqKEhGICEQEIgIrEAFOXSuw1bHJEYGIQEQgIhAQeNnLXubPO+88HHzwwWGVlW7U9QqSXGUYkVejOBFaitfqLLlLJiMDiK4MI0m60BiaU4wPFrziSCjIkTCF5hQggz6nITbZBCZ5oJmdAboFqi9/FWe94hVYM7cdhzQtXG8Ga5sJWltvQq0scdcNB2HL5mnUGnpBRiXeYYkHrGYEqGvSLdCI77Xm5QwEA5tX19He6L7UO9yAiRCjUnfmWhBPZoyB6jDGwDJNceDP6QC6i7dw/OKI6N9vEHAkM62pod+rMFUfw4TJ0J+dgclbGM8KbCC5v3Z+FmcfdRTK878K9HJgZhvGqDRjNaDTI1TUKU+H6sf9cKP+Bx/TBuPvIDWl/qdM4OHcDzflGXqXo6M5sN1uQw9tdE1pzpP/Xe96F04//XR1fTk2O7YpIhARiAhEBG4DgZ3motvIG5MjAhGBiMBeQCAWsbcQOPfcc/2b3/xm1Gq1cJM+euKsm3SJwhL5jTF84D4Y8nUzjyX+yXqo2JxKRhADhsY6KnrkKk6M1khorBmKpXikyJHo/7YhpUWlT12hKABj0T7lE/jK69+Ow3yC8aKHvJxH1khQtluYsAkmxsbR7XYDQZBldcCzAYi//R0BQ7WTyhmSVsJCOikSq0dSiReWomjLK0fwDnY8ZuDZw73KIUeQz5MsY1Gq15EsoJd1AlbpDMhRGr1xiwgEBJqNCbRbPT64qKNRo3D8rHH8LJz+g2ovjIH34Zj51ePfidkPfywQpCj7MBVQ59hJSiuMpZ5jqmU+Q6HGgcPrDjHgOEkF5aZ3tXWtaNjU2C2dZOqy3Xq9HsbGxqCHOMaYMO4nSYJ+v49//Md/xM9//vPl3oVli21sWEQgIhARWEoE4t37UqK/u3XH4yICEYH9GgG9MvjrX//aP/axj6V9TXPX++Dq5lzAyNVNu1yJ/IqX6JtYIrVGK7EUt1RSseJgQdDoGnIHCLY7jSal5TSoJIM8CAYYk5hF5haQaLVA1Qfm59D+xNn4/qkfw8TmbRjv9pCUBY20jIRVG5kleTUxQX8X3V6OOomsoixxS6taEH/7PQL6D3+AQ95pAyUtd266WTKLkOElh8AwYfd/oYzwmpaDo17CeRrZFfXb0fU79J0V76qrIhJ2v+Z45GpAoJ33MLl2HeZIfuZ5iamptfDUV43vtYQMVT/nWJhj4qZt+N4pH8X2j34cmN5OnW4hNTlHV+oZ91SvoGtUPG0ktWwQjcFBxz3RkvCaAMUxGNLoLuet0WjAGAPNeVp9pVcJ1d7RA5/73e9+mJ2d9f/xH/8Reqe0KBGBiEBEYNkiEBu2gIDuyRYC0RMRiAhEBCICyxuBV73qVf6cc87BoYceGhoqcsoYg9HNeYi8lZ1u3pcDebVTE41MItoQcmlNeRpVJQx6NJa6tPILZqZdxj2YAtA0Q1L0aIjNATM3Yvbd78O33/VeTM7N4oB6Ax0SWjWTMQ9QRw2FSdBiAcZmYbVaznLLBIgrWgKk++9OS0nYeyOh+o1WO43IoqLVBVWFUlEbZex7GKPcoIs9/g2KYnmVR95qk78qobp1jWqVpNojokp6KlGaKrXaRdmvEZA+VIlBlwS+VpNqzJwvSlRJDZlLYXOD8dpgLDygkWFdu43vv+cD2Hbiu4Ht11On52E5hqZEcaRPjn6NtT26Gns1BnuNuFRRaGyGZ4qjrKxN19PiOc8YE1ZlidSamprCO9/5TpxxxhnqHOJvdSMQexcRiAisDgRG89bq6E3sRUQgIhARWMUIfPOb3/THHHMMxsfHaUDLqljZnSWHBIOhQaTZSF0yFqILQMMpJVWV0dhQjoSZ804J3yqRloDR14i3bMR17z8R//OpM7FmdhpjvQ6yKsf6NWtR6T9oyZDzNVh9sdgnqFh2aS1K6+h3cMEoQ/zt7wgMiawBDA5hBRaZo5xGP9wgVntDbTXGyAt6sXd+tJudR9XPw6qrQEyQtDWMU00isVQPc8mJEhEICIjMrKgcJcdNSUUXHDPBcc66DNYl6HZ7WDMxjrp3WOtKHJT38JPPfRrXvP8E4IZrYEmcaixFu0LZcxipdsoaNPaqvDAWc9yEYaQF5Fo4cDjGSv+J1NLrhFqhdcQRR+CKK67wD3/4w/1K71dsf0QgIhARWO0IhClvtXcy9i8iEBGICKxkBHhz7dvttn/AAx4APU3Wk2O9JrKS+yR7KAmGkAOMJ2kAkkoW5KYAGmIJRYZUVTjSWECZe9TqKawsp81bgW1z+NXrj8cvPn026r3tOOigCRpkfZSdDoxJ0MkrVMgAGnRZmSBzLJvkVZ/Hy+ATUcCK4rYfI7CrDhjqo+BQPLUS3Zk5kAmlDgGu0toUwPAPu/3b+UCj+jzjWFl/fh76aDvAa4EEFmORMN7IEyUicAsIiGgtE49+6kjKW2RkseplyuE0pWalHCvrSNMaurOz6M1PY2oqRdbZhqs+93lc/Y4Tge2zwJZtMCTC0sxCKm4Bui6MuQnHYFBKxRkLXRcenleWrTPQAAAQAElEQVSAI4Hl6DJhBW9FUaBer0Nzqr6NeM973hMXXXQRXvOa1/gV3K3Y9IhARCAisOoRsKu+h7GDEYGIQERgBSPw/ve/359xxhmwJF/0QVp9kF1PjuWu4G6BdtCCeJpCBUVP+wdmkWUINJKACRpWqQcyUwJ5B+hT2i187+hXYNPFl+CAdhuNqo/p2U2ALVBrZDTActRtjfBY1pEG13hLw47e4ebM0BOdiMBOCDg4Q4UzDl2SSnBMDEHu6A3bIm8I78lOZTmH3lwLxhh4a1ilh7EI+kpugWEg6ivibycEpKdSTgmCrmiMAwknTwF/rqyQ97tojNVRaybo9mYxQYVa32rj11++EN95+cuBuZnBmNpvk7QqoLFWYy7VD4ZlgGU5+kqKxmfQhQcWhN6Vuum1e62+UvubzSaMMeED78ceeyz0D1IUHyUiEBGICEQElh8CmqOWX6tiiyICEYE7BYFY6MpB4E/+5E/8ZZdd5p/97GeHRuuDtCKtjDHQf1fSzXdIWMk7GUI0kGQk7ZAUhn3S5JQw3fRzoNcCyi6wfTNw5c/xg1cfgy3f+ibu4i3W2Qyu10Oe94DxDP2kglZhrWs0w4qWyjoUw1VX9QpolAjls2hoRQHiLyJABGjXU1/o4TbSC73WFz7iTmUxJJCZdCdsjmUadObmkVgLY6T9bugyabipTRIFDdtjqfvyR9k/EZAuUA1g4DimOdQrhzJxYTWWI/kqfV7XGEfZ7qHHsBlvcIzM4Xt9HEBy/y7OYvM3v4Hv/tfRwC8vA7bdBGiM5VirMVdEliW00kaQ2gIsQ4tElTNmpW+aU9UHrcDSQyKtyDLGQP8g5Ze//KV/4hOfuEp6ql5GiQhEBCICqwMBzUaroyf7phexlohARCAicKcj8IIXvMBfeOGF+J3f+Z1QV6vVgr7VoRtsRYjMkrviRctMaBgZSkKxQbDwc0UfMBVAIw3T24CtG3H+K16CLT/4Bu7dsCjnZmlz9bFucgob1q1HVVXoFz2YBMiLTjDudKxILBl1LAgJzZHUARIRAYqLEhFYjADVg+Smgy+pezl1UIkkl+QEMWG/hzvVwiKoj1LvzjxJWgZhDCp4OoZXg4PxDjf/2ZtHxZj9CgGNXRrDJBrTQCXSGKfXCiWGYZgSSWbR7XfQ6XQw0RzDpEitPuOLAvcZS7H1h9/CeUf9J7BtE7B9KzGkvqlAR6afIU+RtiXURjMU0EUYu7Gif/Pz89Bc2m63oRVY+scJ6pDmWvl/+7d/G2eeeSbe9773CQYlRYkIRAT2TwRir5cZAnaZtSc2JyIQEYgI7NcIfOlLX/InnHBC+KCzgNAT4omJifCtDoVF0sgVqSV3xYphy0cim4mip/7knmi+g0Y8YFJmMEzodoEffh+fes6zMbFtMw7sz8PNbkbSrKOs1VH0HbrTLbhOH1ONMdSnxtCq+vC2QsKSEpIAlgbd4OPtQLMAxiiZQ/xFBG6GgFa3hEh9i6pD3XMD+9U7B0ddAtVyEBNy7f5O5Yejqb/tIYHFsIxniWElrIoxcYsI7IyAxi6NYRrLRNBr9ZXGOI11Ccc8jX2bZrchGavhgMk1qGvFXs9D37nqmhS5q2DmtuHgoo2p6a341HOfE8ZYaKz1JbQcsWKVGiI1JoexWQGJYcJI6F2p2+TkZFjNrH+KolcJRw+IRquwNPdqpfO//uu/4tJLL+XVuFJ7uhzaHdsQEYgIRAT2HgKRwNp7WMaSIgIRgYjAbiPw5Cc/2W/evNn/xV/8Bebm5gJhpY+166ZaN9cyaFV4on/HR49ILTpLu+mWnsKNJhPCB9hp+gS/4m6rcSGPdhIZRnRHRnvK0kzRAy0MtM75DD756tfg4E4bazpzWGtKTGRAzvSUBJYxBpmxmNDqgrzAHMmA2niTlBXCzwyJAn1HyJMQWwW2V+hX3O0ZAtI1vWqllSpaveKoQ0AKxYsIsC4H+iSwZPWTAKioR9WIzKKu7lntdoGk1uqZqt8jZ8CLgHUYKSoL13/NVJss/QmTDK8sQ3pXVYcsbBOT4rY/IHALfRyMY44aAVQKMM/CWEf/5Pq16FCv8l4fNZuh6uWoSo9avQljDCZqFutI8k+1Z3Fgax6f+K9XY+6zn4LGXPQ7vBJKPgBAuB5CJdRB6EcF5CbfrYryVMxRDkV+xYWygocJS7gVRRFWYJVlCX3IffRwSMSV/Jp75Vea/oHKtm3b/L/927/5JWxyrDoiEBGICEQEiIDui+jELSIQEYgIRASWCoEPfvCDXq8qrF+/PrwqODU1BZFW+li72qQbaGMGFooxA1fxSyq6jZdBQ1dOwcb0hyL/wFhRymJhhkWbIcVU9DoIBs0ontmTgkfr1a1eF9e851341rtPxL1nZ3Awjaypbp9klUGfxkeWWLgiD4a/sRYFDRGYBPW0hiov4Y1qMMEFjf1AVgAoyAZIAgnAcNxWPwK79lC6IJJKAlPAWUfKtI4KddTIBtSrCpmlRvemgSSF9CdJajCUosoRuK5dC72DYU+KQOWiO0tCoR+IAultnfHeWRSsN6deW/pT75CKUDM5pLceSXDvYJUx+ypBQDqgMUzf91OXDMc36dLiMU+6VEsygGNi5ag/tQRZYuDKHqyp0C8LWMZrTD2URNdvk/j/xokn4Mp3vg1gGByDy/k24BF+vqDjKNxYCveDpGEyw0ociIfjtcSxlrH9oZR0lRrKk2fHgUzZ95tWV6nW0TybDB8OWV5z8uuhkQgs5ZFofv7v//5vnHzyyUvccrUmSkQgIhAR2H8RiATW/nvuY88jAhGBJUbg8Y9/vP/Zz37mn/GMZ0Df4dBNs15f0Lc5RFotcfMWV39zv2HUSOjVZJLQlSia3h2bbvdHwtiR1+UFskaDZBRNGxWgBBk2BcObt+Nnbzge1513Hqa2bcMGX6HhSErRVRYZ/zrE0rBnkTtvQ2MuGHRgLoUX5SA/AYmqWxQdvfsZAvrUD2hoa1WeM552tYiqlESSRSC2RBjlXWahplDpHHWJDryVhsu3Z4CplFCCSFi2w7AFxiPUD28HOkqmLJBtrI4xYGPgeaBnWxiI236KANUk6IfGMUEgHZErvQm6Qf2RP0hIGO0cNGZyVITyeZI2hrpXrwocwPF17fbtuP7LF+Cy178R2LgFdZKoqKh1JK9MHcj1XTjmdyR4Ga2kUcFggQPZEQOqKqlWBDGMV710EBKwvH/GGGhOBn8isvQdMZFbT33qU6EPvD/qUY/yTIpbRCAiEBGICOxjBBbmkn1cb6wuIrCfIRC7GxHYGYF3vOMd/pxzzsH973//sNpK3+EY5RCJNfIvV1d37jlnkJxWiYiAmgMJJgoTaOfQYGHEqPGMo82zYNzQFoLEZnUUuYNppiiCBdYHSj7x37oZVx7/Fmz63PnIrrgeUzTWfWIxQwtpmnX2bQ0uzeAYj/iLCNxJCMhohb4J5FyogaoXNM4YKn2I2Uu7PF/0OiHLDAQZ3V02rbrZJSoGIwK7hYDGzorkVJ7WMcexdbur4Kh360hoNa6+ATed82Vc+Za3AzdeD43JtlagqyVYjQSOrJlNMvAxQ5DQAM+9LhO59GpjTmguaDCuwTTNEYb+kheSRESs8i1X0WuEErXPWhteN1RYfn3g/Qtf+ALe9ra3sUfKESUiEBGICEQE9hUCnEb2VVV7WE88PCIQEYgIrAIEHvnIR/rvf//7/kUvehH0DQ5jDLTaSsay/vuRuqhwqdfhFFjGYtm2hBI23cbTSAmP5Gnwy8SXhDR5lJmusoU47mgHwaQJZOhk6AF9klebrse3XvwibLzwQtyDGBxiU4zptReSVzndigZXSQLLm4wlxC0isPsI3BIhFHjUYZEJdQ5d6iSv0cUrRmygsYaZ9sBRsSANiw7rcB6q2xgTStTrS/LI4Jc7Es/kXeNGadGNCNwRBCpPDbd1FHyQ0KNSFVWJ8TTF3Ri+Z1Xhposuwlde8HyAY7LG5hofLiTUV5Ma5NRX1UV1ZAx98iR0LYWbghJwLhjMCYx0FG7KFtLoX86bMSaswBJpJRFxpRVZmpu1GkuvIL7kJS/BD3/4Q/8nf/Ini6c2xF9EICKwlxCIxUQEbgGB4VRzCykxKiIQEYgIRAT2KgLHH3+811PbBz7wgaFc3QCLuOp2uzDGhA+3K6HX64UbZ/mXq9DeQVo5JJRghCe0TlKKXG+BiuIo9Otj1Lmx0Got5kCNnRL9NJ8XAEkpMz8NtLrA1dfgK899DvzPfoQDe3No9Fvw+TyKXh+OlnuzNoFa2uTRKeApe4lIYIFx208REIlF1Qq9NzLFjTRUQtW01F/9F0JemzDQFgT8eZFbdPd4cx7odKBvES2QVrq42I7gMJlVh2pG7VRAaXKjRAR2DwELxzHacYzOkgbq6VgYY8NY259DvTePyZnNWHPjtTj/Wc8ELvsZksLBtmYCH9Wnfmocl3g2oE/JOR5XFHDMB8sNc4D8mhNG4h0M5wzNG0YH8rjluomwMsbAGAORVqPrU9/MGhsbC3Fq++///u/jM5/5DF7+8pcvyx6pjVEiAhGBiMBqQoB3Z6upO7EvEYGIQERg+SHwsIc9zP/qV7/yelor0kotnJmZkROk2WyGm+RWqxVWZTUajRAOict25xBseBokwR21k0SVbBiYUcQg244QfbzNl/EyWctIghWwhs/kv/ktPu1/AcZ+fQ3WkryatCWc6wCcpUQygLu0ZL6+I6lVIVU9LCpuEYE9RYCqFYqQTkoUMNTrxHsU7S6D1HXutY2Iq2onpVfKbopWqKgOElmGRRhjIKJK5VP1GbNjU/xCWxltPXdxu7MRWLXlZzZB1SvgexVSn8GSbCqp9w7849i7NvOYbE9j/Lprcd6LXgR8+zsc1i3Soo8xjtm6ViRY9PMjf1BmBqTEGqtHYWVgHZAweTlvI8JKRFa9XocxJszPo5XSWpWl9svdsGED+IAKX/va19RDRUeJCEQEIgIRgTsJAU0td1LRsdiIQEQgIhAReOMb3+gvuugi3POe94TIK6240tPctWvXQq8hCCHFyZ2YmAh59B8IFV7WMjJIRrNIuG23kFMxjQ/3QXsIoD9lZG0opKAYJ0KgRFL2gdYccMFXcf5rX4fkyitwYNnDWOown8+iHE/hp5pIMxoPhYGlsVXPHbKqRGIqGlyIv2WPwPJtIFUSIoVGrlTZMDDQYsCUDn29QkgiC/qFNHn2opC4Qq+PRGUHo95jRFKpFrVJrkRXjdorf5SIwJ4gYKlrmTVhLK31K2hcTVwaxtpqoh7G3p7vwJYdHFT1MXb9dTj3lccCX7oAeq026bZYfcnrxyGlr07RGC+/dHQ0B8ilavMpBjU5eJiRc4IeTNC3rDdjDEROSUYN1eorkVkKy1VakiTQqmnN23xYhc2bN+th1ai3yholIhARiAhEBPYiApxR9mJpsaiIQEQgIhARWEDg8ssv9y972cugG9wsyyCiSn6J/HoNQZn1hFeuiC099dU3sHRjI9QJAgAAEABJREFUrDgs252FT9g4vWalJ+yySHjLbijcIHFMlrsQ0GqTirFyiwJotdH91GfxuePfgHTTRtx77RRSklqd7jzqE03M9XooSk8jwsOXFQ0li2YtQ531ehpVAMtiHXGLCOwNBKS7IpJUlqFueVei7OdUs0V6JsJJGSiestubDpawHvBasK4S1xuKM8aES0btkWillUgtEQOjliguZI67iMDuIuB7qFGRxuo1jqkZDHW7JGmbFw6tnHqfWVheEDbv4qAsweTsDD775uOx+ZTTAF0X1FtDIgwa0yVSTgnbI9UeiXSYUdxocnBDwl2YNxi1jLeqqmCMgeZr8Ke52Rixb+AlW4T5nNFQvFZNa443xuCAAw7Am9/8ZpxxxhmCQFmiRAQiAhGBiMBeRICzyF4sLRYVEViGCMQmRQT2NQKvf/3rPW9+vf7D4OjmV22wummnxxiDkX/kgj893TVmcIO8+DgmLbutYov6JK3mfYUujW8GEaxuGjBacZWECPAmnx4aApCh0+sDVQHIOGr3sOmNb8Ol7/1vTGzZjAPGUmxrbcUsCjTWTKHXLzGWNJFUCVKXIksyeONQuj48chh9iYVhlh63iMBuIsBbIG8hckgFaFWKBKASM6JuU3Tn5wFrGOLm/fC6tbCkU7GHP1+VQJJi/qYtUF0ggUAWgTpewiYq3GHQHvkBtVMklmWbBzFxHxHYTQQ0dvoSxpbUtz6KKqdOW2Q+C9IwdfJSBqZRRytx6FRtrKkBk1u34MrTPh7GbnT6gL5jqDFdhBYcwNG5qjzHZ0AqrLlA0S73TANKY9FmTS2GKspy3pIkweL52Riz0FyRVUpTHmMG8cYM3FH8EUccgSuvvNL/zd/8zaDzC0dHT0QgIhARiAjsCQL2dhwcs0QEIgIRgYjA7UBAN6rXXHONP+qoo3a68b0dh67ILD0aQNZk4Qm1DOvQCdowrqQZw1t2bnAylGTF9EQEMFEk1sYt+P7Rx2LTV76C+q+vxQaXY8wUsKmBSwwNKgtfJkhIXCX6GDALrmgbVNZBAsMKUMKQUGBS3CICu43AiBSSSxWDZFCYhyHBVPVyYKRnIpgGiXtvL2K3LGC9iuT1QUdt8UNjmMGFLWQZhgarWuwwFJ2IwB1FwJNGKgGOpRpTgwyVP+GYq7FXY3BJv8Zkjc1jfGiw3udocMzW2P39o14J3LAZfNrAckhH9UhLGbrGBS42J2klbksXlc0MPMsvqMTMwbpXv+7qvwwfdthh+NSnPoWzzjqLPUf8RQRWEgKxrRGBZYvA6p9Bli30sWERgYjAakLg85//vNeNql4fMMZArwOupv7t2hdNHg2ySg0m6Em73gqUfa/XCm0KEAIUNHg8DZoKPaBB66XXBn54Kb7x4leg+NYPkF5/Ldaij4nEo+r24HKH1GdIyhQN1AOBZWj16HtaJfMUiUOZVHCIv4jAniMgokileO0ohh4jQokGOIOgyqHXIvGqgITpkNA/dOjb/Y0mfTg4p+5rpdWAxEKogmofSC1eNSGPwiNRO5VXbkiMu4jAbiKgsVRj6mBs5TjMgd1Q0RI+PAhjMMdijcmuKFH1Opii4q3hmK2xu/zG9/GNl7wijOnQN7HqQOk5xjNPZRxqNcOHEkN9ZrkVLxryWBgDOLqDJBY9q3jLsmyhd3/7t3+LVqvl3/SmNxGFhejoiQhEBCICEYHdQIBTym4cFQ+JCEQEIgIRgYCAXhf0/D3ucY8LH2XXh9gZhF4HDBlW6c7wNrxhE5BTApkq+NLDWgTiSoaKI82UkcCqIUfCp/bozqO44Hx84VXHwl9+OdbNTGN902JqkoRVVcJ3+mi6BGOuhqSwAP3gr5IxFKSEM25o3DOd5o8XS8Y8cYsI7C4C3oyOdIEwkmaFGOqapbZ1WjTIF/TMhaS9tgvlevQ7bVixvyzYSxbaBOg6k4A/EW57uQUsdRlvsWl3IgIGLoyh0nIOt9T3ypKkCmOtH9TLMTgpEMbkZpWFMTrhWD01UQ9j95qZ7TA/uxznHXssivO/BP1DjtSVSEVwcex3rMHxgpKaMxpVv+IDCgSxFbBIzbFaf/qwu/pmjMH4+DiOPPJI/OIXv/D//M//7BUfJSIQEYgIRATuOAL2jh8Sj4gIRAQiAhGBf/qnf/IbN24MrwuO0NBH2fWfBauqCh95HcWvWle34CUgEivlDTrtfTjv0HNtclpdGjI5UPSA7XO44h3vxlff/k4csHUTDujNouFaaKOLOZOjdBUazL0+mcC4qwO5g/cVShZcJCUqm8ObEpqwjJZ4+RTwGUUxqxbdPe5YLOC2EZAKixga5RyQRS4E0yRBtz2PnSxtHYC99BPjy/J6nQ6rcEFurWSRbRLlMdpFiQjsLgL6jloYQ1OSpEkYWzXGaqzVmKuxV2OwxmKNyRqbNUZrrJ7jeNzh2N30bRzYm8OGLZvC2P7zt58AbJ2GxvyUJFarmEPJmYCKjcQCdcMdCTHyWpAXfncbv3KO0z9kWbwau9vt4r73vS8+8pGP4IILLtgPEFg55yq2NCIQEVg5CHA2WTmNjS2NCEQEIgL7EIFbrOoRj3iE/853vuNPOeUUHHjggTDGkGzx6PV6EHElEkurr/SR11ssYDVF6vbb0yJJ2CnrSCiVMDRZxtOUBBUTuz3gV9fgO0e/Gtd+4XyM3XQTDiCh1fQtWNujidMHcwA2pYGTQau4yn4p+wZZPSVxRb9l+aZguRUNLVA4bfk6bZ8aeCAlbhGBO47AYtJKR4sYMvIMRa/0pcYirMAaxgWHas0rPnj3aGd4vagAX5IkI4GlcjmWYBg/ao9VPEVZo0QE9h4CdjCG+gyGZJaI24QPDcCxViIiK6vXOBZbaEzW2JzYDBqre4zt+z7SpI8GWlhX9jC+eTOuO+/L+OYxrwF+cRXQamNNkqLOvJXr8zjqe0ZF5kOJ8B8M6d17fVm+JYmw0v2A7g3UymazCedckEc+8pGYn5/3b3zjG/cTNIRAlIhARCAisOcI0BLY80JiCRGBW0YgxkYEVhcCH/zgB/1XvvIVPOQhDwkdM8aEG1FjDBqNBpJETA4CmaWb1JBpVe9olKCCTx1yGiazjoa45b04SSjcyCfxl/wYF/3HsWh/7btYv20OhzYz9Npb4eskrtIeskadmGVwaYa+sZitKnQIoW9Y5LYiaVUg8TlSkmQpDf3Ee1gaW6DRFSSsG1jVAMfO7QMERBaNqrFU35EfzqPTbi8EFd4R2As+1VU5FL0+DOtS3YZxu5Jro5rcyENX+ejELSKwmwjw9j+Mo3WOqSnHWc9xtqQUHFVzjr0Vx+ACGos1Jmts1hitsTpJMtQ4dvc4hldZF/3WFtyNY/uB2+eRf/0HuJBjPr7+E2DjDJCXbF+FmbKFvnWoOE84uvCO8at785yvtAJLvdS9wezsrLyw1kJpIrX0yYGXvvSluOGGG/wzn/lMXv0hS9xFBCICEYEVjMCd33TOYHd+JbGGiEBEICKwkhE48sgj/fT0tH/GM54BfdNC5JRuSHUjKimKAopTH3VTWq/Xw02qwstadLtM4YaByKiQwSFxjJOA7qJeDDIOIowlfSVR0GNMOfM+sGUr8OWv4oKXH43J627AQe0u1rkSvdlpjI03+DTehNcGXeFQ5RUqPpGuDMvILLKxOgyJwE6nBf0SDxpYAO0emMA0DKYttVTpUSICu4/AQIuMSyDxxsFRjKdB71LAVSSXuixe+SiGXor0MBl4ud/NTUQsywLpAhR9EgcV6wavoDTou6Hej9oT1J75EzJbileN9IKNRvxFBHYXAWr0wqHSK0MdE4kqUYLGYJOaMCaDY7PG6DBWc8wuS0duqoT+wUazWUefY/sGeBxEMnbt9RvxpSOPQuvMTwObtyIpS4zzuvKcLSrqu094bXHuUB08REo/EEZQ7YdRap2kZGzJOEcZZhtlYspy3owx0H3CiLhas2YNRj/FS3S/oBVad73rXfGe97wHX/va1/wDH/hA9XCUNbr7IwKxzxGBiMCtIjCwBG41S0yMCEQEIgL7JwJPf/rT/aWXXqr/HAQ9KdXNpsgpY0x4XXCEil4XFJGlsG5KjTHyLm/RLTKFG2QmVNw7GhgeBQ2FgTjGVeyF0gvaEUWfvnAAXUb0aMigXuPTeosaiausZOI112LziSfikrcej7vObsEBnWmM2z7036lMPUPhLKqihhomSErVkCIJBrulBZWYimlduDJHs9ZkfAL4GqXONtUoFmCbYApYSvAzJm4Rgd1FwPDAxDWoazWU1qFMPJIqQVplMCSw6okB9N8zeW2gloA2PgzVnPY4qJA8ejc3FgsVRmO+t20Txo2HI1NVmgSWhJo+6u54PZSJQ0Vj35BUq5MtqDmADgpdGrtZdTwsIgCOo9YU0Fgqv+ec5ZEBvk6pwfokjMGuyMOYnJiKY65nPMKYnbka6mYSKBsobArTqKFfzfMhRjeM+fec346fnvxBXPfWtwK/+CWy3KHB6yaBBbIUZQUe6wA+vGBTUHFu4eUm71AcLy+2D0VweRUw3lF4HMthJIIweEvbcopbs4i42rVdWomlOD0AM8bg8MMPx8UXX4xPfOIT6qWSokQEIgIRgYjALgjYXcIxGBGICEQE9nsEHvSgB/lLLrnEn0gi5gEPeEDAwxgDkVP6IKtWYcmPlfyjAe0poy4YGhaWVBToDgQMefgqR0kjJk2BrG4VyTANCxohWTOB65dIOh3oY7/4/qX43qtfi8s+8xmMz2zDeNklPUVCyhZwNNAH9SUwLiNJQKEBb4OwxvBKCQ0ajAQ0UFgfDSmMhFEI6SV9EuWlN24Rgd1CgPpD/Uu0nImuiKGKJJYhWZSQaDWONqSnrhcU71FR98qR1cyk3apy8UFUbxWX8PqyvM54FcDbJJAEVlcfWbLK8hokgaW0hM2VqAhVr2bLfydILHLVI0BlgsZQCf3UfyofMBprFV7AgOnUfcsxmupI/aR2Mj3hOG4pOkZjuzfUVY71iemiWVG2bcbV530J33/Dm4Fv/w/Q7iNpt2H4oCPJWHhi4fgghKqOhHMLVR+uYnuqgrOQVzQz2SCWIctYyxC9WBCs7N+IwLLWhn/8oodk4+PjeOxjH4vZ2Vl/7LHH+pXdw9j6iEBEICKw9xEIc8HeLzaWGBGICEQEViYCp59+uv/e976Hhz3sYeHfXqsXuqk0xsgbSCzdbIbACt7prtgZB0nCgAxjQ8Pd8An8SCwt5Iz9rqdAVfWQw6FDIyWv1VESjqI/j4zGCoouyk99Bhcf81p0vvdjrM1LTE1Nol1zmGsAPRorJWcbHgrVY2n8GAokKxjD39z0mLIaEDC8LoKB2e+H7tA8D+7e3VUQKY7KwbJC639z6SIJfnNqTIkI7EMENHZTNI4n1FmqLjTGdzlXzNWBbuYwNTkR5oLe93+Ci499HXpnfBIoeiTA2tT5FkQY92o1dDk3lJyLSs4xGd2E3TAVJxjORaCYICkffACqxzNPRcEq+OgYasEAABAASURBVBnDfg77Ua/Xw7exFNSK76mpKRx33HH49a9/7f/1X/+VKCslSkQgIhARiAhw2oggRAQiAhGBZYbAEjTnTW96k8/z3B9xxBFotVqhBfrPgvIkiW6pgf7QkM2yDFryr7SVK3zSDT3p7rML9Ov2uBp4yVMBCkNTBD2uQpoYZKhQY0LKaFd00EgKoDuNa098Jy484USM33ADDiF5dUCjDlf2oNefZNQ4Fgta32Zo8JAXg4wXRiklSkRgnyNg/aBKmY/Sx0FotA8aC2OY6pmxp2sE4WoY5dhjl8VCUpLAyoswnhhjBnXuceGxgIjAnYuAxu7RGG6dJSnFSQEG4p30emueOj706GPKGqzrdLHmps34xgf+G79665uA7Rs5l/RR9rvQXMLZFAkqaI5BxTnFOzae5ckZzUlyPaPBuQq6Hvu8fJRBcStX9P0rkeS6n9CDsVGY9yKBzFLa3e52N3z4wx/G+eef7/lgLaCwcnscWx4RiAhEBPYcAc4Qe15ILGH5IRBbFBGICNw+BJ797Gf76667zh955JELq6v09FNH6z8L6sZSN5G6uVz8hFRh5VmpYthwS2PAiK3SY22GaUNAweAynFuLWZfDJ5oqHEy7hbTTQs2XJLIccO2V+NqLno+rPvdZHNyeR2NmO9ZlBqbqY741zRIAy2w1WjV1Wjt8KB/i+gkguTlxEJLjLiKwzxGQLlJVF9XrkJBQChHdHh1D89yQxDLYq78yR1HQIPcVjBmUrfHGmIF/cV3GLw5Ff0Rg6RDQ9aIxvJ8C8pOvQsYxvsaxXmO+IfE7356Dq3pYx/G+NrMNh3DuuPbcz+MrL34+cNWvULdVmEvSbjvMLSwJ+j7WrM/58MMOOufoVEOhA14EmrMsHOQqaqWK/vmL2m6MQVmWJPzUUcAYA/33QmMGY4DlPDw3N4c///M/xyWXXIIPfOADcSRA/EUEIgK3hMD+Emf3l47GfkYEIgIRgcUIPP7xj/fXXnutf9vb3oZDDz00JFVVRWOyCP9pUDeUMiS16krxIcNwNyK1hsEV6xia45DocboBINGsQIODtghNBCBNx+lahJ8+uKs8rVmUX7sIn3/+89G44kqkN96ARnceB6+fQLu1HXoVZM3kFGq8H6/RoKmxsJR+4y1UFYM0UIB4Fx5QjbvlggCNY+mkdFRNMsYgrNTqd4OySvWh34JHgT2UkheGrisWY4xZWHXB4K1s7lbSYlJE4M5HQNdJyXmi4NQwuF4sNMZrrNeYn5HVWjM1gaxm0M/nsXY8g5nbhrHtW7H2+hvxmec9D8XFXwXmZ3htsTRdA3QqzkdZNh6eoXC6AIM7BPyFyiynKsvAyt5ETI16UKvVwgM03XPo/mIUb4yBVoJPTU2FKN2PPOtZz8L8/Lw/7rjjiFiIjru9h0AsKSIQEVgBCKz8GWAFgBybGBGICCwfBB71qEf5r371q/6cc87BPe5xD+iDqbOzs+EVHr0aqNcFdTOppfzGGDSbTZI4aXg6qptH3WDqxtMYs3w6tTst8Xx07uuAo8hSMA76h39lNlgdVbJMTRA1mgq9vABZKYDGCNrTaH3ko7jkVcfh4KtuxMR1m3BwLYHzPXSzEmZtE7Pzc0gqj0YBiuWTeZAIsIGwIp8FfcOEFQOsE/EXEVgiBKTfNryuNGjAYmvQMMowzToPP3yFkFGLtr1AIpW8QCi+KmmnGyS81jS+eBrpxvCa0sfb6cfwt8iLeO0g/pYSgTB2c86gG8Z0tsVyHskqYIyslsZ+WzrMteaRrB8Pc0PlumGumLjhJtzlmk34+n+9FvOcS8CHHsh4xfEBUr8okbGchOUVjMpToKoxkFEYhuNV6zRnSZjI6JW66V6jLEtIRn0wxkAEll4hVFyn04FWgsuvB2laBa78WiV+7LHH4vLLL/f/8i//snjoUtYoEYGIQERgVSPAmWBV9y92LiIQEYgILCBw1lln+S9+8Yt4+MMfHuJ0oyjRv7nWzaGW9Iuckl+GpNLk6oZRN5u6eZSreOUJhazkHQ0F0HQGDWUZxzlc+FB7yT7pjpj2O40JYNzSgigccOXVuPxNb8HFJ74T628icdXPcaDNUONxNrWYzzto9TqYnFiDDCkSli+pWH5Oi0TfRhF5VascJEaVsK64RQT2OQKG+ryoUul/CC6O91RQEliORjVcRc7Vw8CHbHtlF8p3LBNIeDEYXkdgfZAMK1C7XPAP9mC+EOTO7sWmsLi4RQRuNwJSQ43hEvCa0diu7x16zieG435KosmS2dJDofluGxW5prHxJny/i8m8wl14TR2w+aYwl1z2pjcDV1wJcI4ZM1mYc8qSxDFbo7mo4HWhuYlFA5ZmC8sHy2fyit90P6GHZbqn0H2GOqSwHqLJPzY2JieI7k3kUfro/uO3fuu3cPLJJ+PnP/+5f9KTnhRHBAEUJSIQEVj1CHAmWPV9jB2MCEQE9nMEPvShD5GH8v7v/u7vAhLGmPBBdt0QShSpG22J/LqpNMbwXtnCGBNWYGHRT8coz6Kolec1bLJud+n2KR0MDAZLY8GjB4MSqaX50GsB3Q7wje/gay85Gld9/JM4LAEmqh6sc+iVFXMaVMQJJkWa1GArhmmMOFocfBjPp+9AJwOKxLFchyafzI8zPXNsw17eYnERgduLgIzwQV4/cLhfrJIirhq1OuZn55jCi4Q6bqjBEPEkQ5qxu7+xpsQC27cjZbmpTRAMWOMg4zX4FxUuImtHexclRG9EYAkQ0NitMVxjuVYqltaFMV7j/AKRxemj5mvU7zrKwpOfos6nGZyxYe6YKnu4l6/w609+Gt888r+Ar17CiYJzDeeWelrxSis5K/XYuwqOvi59ueFOwqLoW/GbMeoMYDmeiJi6tQ4ZYxaSk+E/ljHGQOTX/e53P3z84x/HhRde6J/4xCfuGNAWjoieiEBEICKwehDg3dPq6UzsSUQgIrDHCKyqAt74xjf6Vqvl/+3f/g3btm0LfdNNol4Z1GqqELGf7nSH6zkD9GgI9PlE3CIh3WSRAmFFVb1sIylpTJR93HTqyfjkS16M+pVX4yEHHYKxdgeu1w+kVWkNSpPAGwvDAo1eTWRJoMhQyRMLrb5yNHAcjfOEFdcqj8x55mflrC9uEYGlR4Amshm1wlE3QQ02SLQMkSQtPCDiiuYiPcPNDN3ddlhombPcinV51ul+Q0mWeSjDVEtzfuiNTkRgSRAQaaUxXGO5NFMrayuO8Rrrc5IxWnULajXCnGBh6TqGK84VBecMT3oKeYHxXg8PPvBgZFdegTNe8lJsOulDQK8N02+hVnUwxnwJL740zE9Au5sP/oOtJiqD/f4nIotP5zg0+fCg7RGPeATe/e5341vf+pbf78GJAEQEIgKrFgHNO6u2c0vTsVhrRCAisNQIPP/5z/dzc3P+Fa94RfjGldqj1wTlShb7Fd4fxbHTc64A7QlMZQmaBVDjLW+q1/tksEuuuQaXPO/ZuPT978b/SQ1qs1uw5dqrMNFowtgMvSRFN6mRyEphHE0MipGhQjKroBGTJ2AaK+JmWLae2iesONodBCRuywKBkS56ehxF7qBhjkY3qNceRV8kEwBP2VubypLkvVCPjFBj2AASu6rCGPp3NEZRuwgvpF1iYjAisK8RoJYirQD9F0L5VX9pER5a6OGF51wg8srwwYalVHxE0uec0U1TgHPIVGMMm6+5EvWZrXhg3eLSD7wHlzz3WcCvfgUUJUynBX0TK9TBpy3rGjWUrKTDCYXV0rf/bvomp1ZfWWsDgTVC4m53uxse+tCHKs6feuqpfhQf3YhARODORCCWvS8R4DSzL6uLdUUEIgIRgTsPgec+97n+iiuu8CeeeCImJydDRe12O/xnQa280s1eiORu9A0JevfLTYN/M0nQ684DusU1hKHdBQqaBfM9FOddgC8+79+R/uLnOKTfgd++EQdONTC1ZgKtVgfWpiSnKLx5BiyNcJXIMrhVhsSVdQj2t3E0bhyfpgOMYiogA0cS0kNM3EUE9j0CFlL8xfXuIIWkzYZJhoRS0e0NrhGGw0adDu4e7xzKXhdGK6pYTyLS6mZlqiU3i4wREYElRUBjt8ZwiRqS8FKqVRisWOT1oU9UVXSLofqSb4Lhww1wrqiMhZP4JMwlaybHccBEHWZ2Mw6tctR++Qt8/oUvQPdzXwBKA3RJIOcFktTClyW8K5HBsyTVvP+KVpGLvDLGwBgT/tGMcy64eZ6HzyQ89alPhR7mvfnNb+YZWuZYxeZFBCICEYHbiYC9nflitohARCAisGwReOYzn+l/9atfBeLqsMMOC+3UDZxu5sbHx5FlWYhTWMSVVjvoxi9E7qc74x1qfMK9ptYgAn343gxgK2B2Hv60M3HRf70Ba6+8Do2Nm5AULZiaR5/p7aKPktZJvTZOYwXQiiqJYSna9Kqgvoei10mAAXlVZ7GSjMfJcOmkBpKKRoyOiRIRWDoE3G+s2sJABFZ/FwIrWII0zn/jgXcgod8lgaUCXQVjDOKH2RF/u4nAvjxMY7fG8B7Hcq2ySiuLegk0KbXKQfOL5gLJYC4A4wARXZovLOeCer2JEgk0p+ScW5KGQVq1Ud+0CeuvvgHfev3b0HnfSUCny6mkh6qzHSbzaBQFamXF8hzib4CAMQYJH0jpvkauvqMngqvL8WViYgIve9nLsHHjRn/00UdrtEH8RQQiAhGBlYyAXcmNj22PCEQE9m8E/u7v/s5fdtll/r//+79xr3vdK9zAGWMwPT0N3cDpZo5PH6F/RS2ktApLccaY8OFTxe3XIgKpqoAih7y48pf4n6NfjnPe/CYcVhY41BpsyFLU+Ky73y/Qz0vYWh2mnqGd95DQfkj5xDclGZZQDM0RGS6WrmVYotcG9fqHVl/pKbwMn8KmkNDm2a/hj51fOgSki7vUPgxSqelT+ohMyvVPDBiHoelnjFFoz0QEGMvLe11eXQ6BVMdeKHfPWhWPjgjcLgQ0dmsM73Ms15iug1JeOiMZzAeOGl1SHHW8hOJG84WurT7nnWy8ibTRRDcvkHN+Sb3BOl5f90gs7tbr4KL3vRfffOHzgKt+hSSlyTI/B4RVv0ZV7teiVwj1QG4EgsYQ/fOHkfR6PTSbTRgzwOqQQw7Bq1/96kBkveENb/Cj46IbEYgIRARWGgKcDVZak2N7IwIRgf0dgac85SlhxdVZZ52F+9///gEOkVO6odPN27p160Kcnj5OTU1B/4q64FNbRRpDmqXkzTSfViq834qxqOBAJg/oVcD5F+KC/3gxNl3wJfx/65vwnW2oii56/RypbWCiuRb1bBwVn5zntD4qPkonDYgaCaxE4ksaKCVSXyJzVZAaXZFYwph2CUoaHk71mhQV/QivlCg1SkRgaRFwrN7TzpPQGzZDPSezRH43D+HFO784sAf+PB+UbXUtshwZoapWwmDcIgLLEwGO3RrDK47lGtdFYunVcTVW80LqK84NFVLOAZkbzA0J54YRiSVJunL7AAAQAElEQVS3Z0oUCVCwrDRpYqKxBpaPSzTneBSw/Rncuwm0v/0NnP+8FwLnns/5igd0OnDGA5xLsB//tMIqGd7HaNzQCnOFdS8kaTQaKIb3PSKzBFWWZdA9kb4P2u/3/THHHEMglRIlIhARiAisHATsymlqbGlEYJUjELt3mwgcccQR/tJLL/Uf+9jHwoor3bRZEiFydfOmGzrduI3Cevo4KlQ3borXE0sdM4pfWtex+sXCoDbdUkoWJyksUfpiUdyugsUHDv275qloVOg/oE1vxQ0feB8+fdyr0bzhBtx3cgLV3DZYGhtdPgEXhgYJeu0ctEXCKrfKe9QaGfOobEAGC/iT0W3haYSAZBYjhps3gMTRdYyjA9kf9C7pFtqxqAW3GKZxhdAjyzZLUroS+nms+n5LAq2wYfriLfTfACMXw3Jv2V185I5jHMuVKNVwF4RtHLmMutVNdS/OEI5jxK4uo3hetd9FWP8uMSs0aBGUMpwDF/bQ3qehP0FfBz6gLAAa4QiISMOx5z/PIkj8Ii/heVIqVWhN0I1BO6xaA10nFo41u9Bc+XhkiJe7UsSwoQsy0tcQN+jRQlqIA/s7EOzB7zeVaYb131rRLpAjRJ6u/LckCGfo1krZOc0wyDMc+kYvVCZYRmgP26S4HbKjbpFDVJGQpOOha1ASYpZuJ900w+o9PXy2ATcMy1E6rzJAHox+bhh0sKlBUVUwxqAqPTqtPlL+NcfHUGhuqnJk/RYOG2ti7KYb8cnXHoerTngnGa052KIPHgR4lrtYQgscIxcLg9qUT+6uonjJ4kMUHslC/sUZ5F9IWBLP6H5G9zTGmDA3G2P4TMoF4qrkgzrd94jEWkxm6YEe+FPa6173OszOzvp3vOMd6i1j4xYRiAhEBJY/AmFuWf7NvH0tjLkiAhGB1YnAYx/7WP+tb33Ln3HGGfjf//t/Q6sWRFQZw7tmdtkYg8WklDE7hzH8GWPCTd7ivFiyHw1SVLz/LihydUNM0W2khF4mYydRnNKGwvt7hPv1YRg0BsAn34p0JKD86GDPA2Us9wqgZIcrSp/+H/0AV770+bj0gyfi7mUbU3wi3p2fIUYZKpbZqDd5I1xBZWWJpeFR0dguaWKw5LwPfdtkIKyRp8IZGl0wcJSKWEvC03k7SLdsR0qpkTyr6TspzMmWLMnG5kKvNuo1SDVABmJCC0xiaExK9F0XhR17LElcxmMyWLqWREdKTLXCIHUekoTEnsTCEysPGBdEhJPEMyzRd2E8DVewDMOyFkRhCpRGCXiaAXY6biAengahyrPD9lq2V365hv6RgGVIBuVYyFW9ciUGgGUzdV52FZ1FxcndSdhHhUPfeLxwuy1htrAZ7hcLg0u7CWvipb4Y6mVSZfTW2SZixX2ZOHheE35+Gsh5vbgUAT/m5VlhDkfZzU2HkhF2nS6vUgNTb6CX5zC8zrxNGJewLWkgghNey5YXrogMiWpMeN7kLqVIDyS7tsEwIgixNUOxzmIkuqYkabh+dO3w6qI/rOSka4nvSFT+SFhs2H6TvmGo77vWqboWS8q2KGxCaTyTGrd2Ec+yHEUuW4ggPoOnuPAJ8RRK13W0Q1TWsFA6o3aP3NAnliRXdatsx7ElrUjbsE1gfSoruPSHdLZLY6hE5Wh8gSngTAUqCJbqp7ZoDNdYrv6w52wTUCYUa6GxX+I4FwRhPyrOAxJdV5o3dJzhXADOWVliwMNQ+AJV5XmUhU0zXg8Zeq1ZrDEl7uV7+NmpH8AVnLPwP98DuiSxSgCEAh36qTug7nheK56RxXCC9CSfq4IZPfNKmF+cNOQfiWMa43nYoDz5FTdKh2N2CedAFPSPMvC4JdqMMZyrkyBY9LPWQuSU7pHAn/x0QpxciTGGOKsPgL4T+qIXvQjdbjcSWQInyopDIDZ4/0PA7n9djj2OCEQEVgoCf/3Xf+0vuugif+655+KhD30ovIxn3njp+1ZON6srpSO/oZ2G8RI63EhM8CaZd+64RQF/w8yeriTJGMfNFbzL5gYavjAJY1IYUwM5IsrwLrzbBi1IQE+ueePfO+88fPvIl2LLJRfjLrzRX0tyJSl7SDgrZCzHqwIaUSxssDEdbF8wOugOIsEb+V3FMm6x7EjXMTo+oZEhEXmiuKUSdhXkgiCDeNAGxzCNFMM2U0Ic++0pyuOZ2Qe/Q8X0QRz7Sr/gGgnkgWFZoQRYGvESQ3dBmGQowkCizMGF2gAFeRwWhFWHOAOwZAzODNuC8HOD/ShMV+0Ey1osIW5RmmcpTmIs3C6iGhQnV/mCGMAbQwnVreid+gP2XSKdBHExw/OjOG+wcI5NkbPjjjLoss47Q4PAbu89wDHM5DQiWa+IKdWp4rzOcAhYnn8Hw+uFmXmOAM82SxfkYxOVfcnl9rRDmA0aqqtOrQf7Y1FaQxd0gYqGt8Qt0kX1dySD47UflCEfSxk43DueQ4VHei6iGIxTWMIsYRv4XfArXed/sagMQxJEaQaOZ4PkR3B5rkzFcMVjHZSua1YC/nSND/yD9nmeKywIIAwcj5brmd8bQKJyAMcYjT1yEY4anGdGD7eESYqT8Iodxi6No35qDJcIO7Ui9ImegWvh2YsdAoZ3CLOFTfgOjncY4IDhz+rygKVOJIQzKXOss1WYqzRnfevlL8PWT30K6PcBzWmaC4seQHB6vT7RTGCTBuvkXGhTJGkKRqLIiTEABTWGD/BnhLl18TqYpamQUVYesaI3EVx94pckCbF20IotEVlbt27173rXu3QaV3T/YuMjAhGB1YuAvSNde/jDH+4f+MAHxkHtjoAW80YEIgJ3GIEjjjjCf/nLX/af+cxnwHFn4XjdYEkUYXljK3dFS7h7tjRpBrfEjjf8FW+UdWOtJ9VhgQjvu0eu4koaZAXzBHG8YU9K2BqPt0SCjkirDqO1wCoxGazRihIPNJmYzwIzG3H18cfhouNfj+qmzRhvjmF8bAz9The5/tsai7HEVje39K7qTThr4YNOw0hk9Gp1QElcd0iOIu2hSHoo0+5Akhz9xKJvswUpiLekMilNnRTgiTOOxhMr0YqPjCdQUi8tahWQ+BLGFEEschiKpeE8EIfBChXQBTKWEYSNzigJ7T0Z7GpjxbZKvC0RhDqitJGA+iIRETISbxBIg0EfUvYhhT7KPJKSfRgJW8ISUjhfWxD1TcphqVq3JconYVbiIt/KEZHmegXnTmkxAclldLNw4zyMMYGkZ3CFbJYEmwSgOi2IB8J5FlG0WHRdSUoqr7591E0tOmQSJL0kRU/X01AKjkESEXsSZyxGIqIIsKyFZITxWFzHSOcrXgOSwjrq9UB0rewQXoCo2GaKGVyDo2sxQYGBdOkOJEUXGUVuijbkirwxJB+NFwaW3Illm3YWtf2WhEMA+1PCmxyO162kIkHjSZDBlGxXyfHBgc2nizAGJKwrcQYJxxRDwSr/aQ5KiARPcZibNEdNjI9jYmwc1eZN+OF734OfvuoVwPRGoGyBgyQ8SeFGY5LI2MBttTsgMcOgtoRZahbgeNn3PZ59xzPtoDlVesnhGiOpmJfDNTjUQnOyC/pm2BomUCtAH1bBT68fqhuW15vw1nh3wAEH4IUvfCFxK/0JJ5zglR4lIhARiAjsTQT+4A/+wD//+c8Ptt727dvv8DjDkfz2N+c///M/8b3vfQ833HCDP+uss/zLXvayO1zh7a8t5owIRAT2NwRe/vKX+yuuuCK8KvioRz2KN6B93UQtwKBVV7rJUsT8/LyclSs0RqCbYq8bYg3FEkCDqm6YJYGkguMNdBnEo2R/yVwwzjKmoqHjdYRx6OUV+HA5FFlrABn5Ey0cMSVL5FNWdLvAj36Ai//jubjqnE9iatsmTPFYS6O57OcgMxGIrIyGZM78oxtbVrgqN6KCkYEivzrpiKPiSlqNMly8LCdiRMsUMBW85RmhsRvc4AdknHoa1xIZ2J7nVHGOruK8IbRDwfDn6fpQV4EyoY5TKpZXJSyfrpOE+lgn8ykvS+FRjqJNxjwwKNvDmZ2FKap9QRJWmHiPnV0XumVZ3EjoDXEsTt4FUT2LRQmOfQJrkH+PZRkXQKTDOCRMR81MaLwKs1F4T9y8119A0RizS1Ful/Di4K55F6ftG7+lXo1qWuwfxUlHRqLraiAOFa8vxQ+uMV5DBFNpihsVKf+oHPVU5UsSQiISNvEu4KY06auBD7o72PFsMdIPxfFASUl3JKpb5VuOwwMBmLxIXPCrnoGUDJe8hkqSSRVGrzsO0lwIW7Zp1D5WreIXxLO1i0UJ0i2N4wYVQrt5rQMOYF9UltJVvvrLSKZYeI41FfVEArZd8atViqKA5qIkScLcpDlKc1ViLdaaBBNbrseWC7+IC/79GcC3vw7NcaYsYTgXVn2gXgMaYwCzQnOj5kgfMPaMJObCnaiC4ikV51cJR2GmuAVhbgx+VFSex4C7sJcMElbkXvjqe1i6r5Jf38nSA8KZmZnQH2MMXvCCF4Cklr/kkkv8k5/85B1QhBxxFxGICEQEbj8Cf/u3f+tPOeUUf/nll/sf/OAHOPHEEyFbb/SPt25/SZyv70jmiYmJkP2QQw7BE5/4ROjjfxz4gsH5wQ9+0P/VX/1VHNwCQnEXEYgI3F4EDj/8cP+BD3zAb9q0yR9//PG45z3viU6Hj01ZQL1eh25eW60WONZAYUaj1+thclJPWRVawaIb4JHoxnihKw6eN9TgLfRANLR6PvcdSMbUhHkbVqurDEoe62sJLCNFNBhlr4BaykxdEn3tHFve/X587tkvRPaTn+JeWYlJ00XRmoHPS9jKIzMWqQqoXPg2Rj3NsNp/FY0ZGdOgKyNG/XXcOcMQhV4ISxmQMlgNz4kMTusLJL6kIMggD5g3HA0eDRlKo/K14kTSTx12SIVerY9+rYt+RleSFugPpUhz5EmJnOEiqTAQT5dCAqAygMSTTJGwQkgsFcBQEnZCkjJTSnYgZbhGt8awVoDVS6BRlWiWeZAGXUnN5RhJ6nPq3EAMctZUBvG2DH0E8WAzGIdbFezy8wxL6CyDzf3GNhij3iGMN78x0+4mCACKVj0aQ4+vMKhO7WGY5fI0gqeNvuGmsYLXOoIM45a1o744quXNBaZExmuo5krq2w5JGZfy+qq5AnIlGcNyF4uux7QCMupzptWJdBPiI50XIWUEHgzrNnB0JRUBlhTW8Nox8MjgPMc5J+FY6igMG4Z3SA3GDcT6lP6URFbC695S/EIb1TZLAkQi0mmxWBJbZtgKFhDOmPVg2z3qpUPqBmIYZ5ia0FW6jlN+XrbQiq3RqrVeajkOWBKBzLyKtxofpohQ8WWFhPOT5ijNVa5fhLlrPcfGA/szWHfFVbjw5a/CNW94C7B1GuC4prmPqgRhKlXQ1GayBFW4dgxqpoaM2GXwSChmKKAL5pJ4njMEYcawWYA6tiAhbuXuRt/GIkEF3V+pJ4pbu3YtRnHCX/EPe9jD8IlPfCIsYHjb87H2GgAAEABJREFU295GDVVslIhARCAi8JsRePCDH+zf8pa3+B//+Mde39g7++yz8bSnPQ33v//9F8YcjTGS31zKLadwNL7lhFuKPeigg2CMCaLlpvoOjTEG97nPffCMZzwDn/3sZ9Ug/9Of/tS//vWv9494xCPiIHdLQMa45YZAbM8SIEAS3H/nO9/x55xzDp71rGfh4IMPDq1I0xSjp4L6PoMxBiLPNeboJks3Vhp75IYDVurOsOGLRF7Lm2u5CZN0Uz1wHW+wHVLGKS0I78gNxfNmOi8cU4DEANzgSEglJKSSqgDaJK9IWF3w9H/BZWeejd/iMeu6Hcxcew2mUoO14+OYGhuHyKqiT8Kk24Ml3gqveHxx6z8RA7R7UQk0ZjUeSBghY9i6lP4UaZUEqckNcZYGkWFunRn5ARmbA3FDv+N5GAiGxJin600FUJwduowDfw6W+4F4Yi+BT6B4P0yT65HQtDI0oAZ1g2mG538kln6JwnIH6dIaCcun8Q3mAV3PY5WeePqGIr+BZ9sHAsM0hZnOStlGbQ7qC9i6gSjutsXcdpYlyOFuo85Buq6Dft4FeG4gIsKD6BnsrV/e7wvqUJyuveDZdcdzsWvUcgiHa2gIhfy7tolatxC1axcUttSt1HmMRDoof0LoDXVMgnCd7NA76Z8EKkBngvpshnptef1aXqcK22G8YVpC0TWh63sklumOx7N2jgHpgmikrUwKjxolhSPN4cO1J/IjY9zA1SpLkd8lydzSOlQUXeNe7TIV/LDdVjpDFBKPMD6kbuAmbGvidC1TeL1XwzpAvyGYCfNlFJF0KQkuy+NZTNgc2y0JgVW+01yk60JEb8E5qpZlWDM+Ac1dTTJUfnobJubmccDMHK4/7wJc8KxnA9/8BtCao14V0FyoOdEQp8QCcovS002oQmYgANEfiaN/JJ5+MC+I+MANAQMsuFjZP91TJUkSHg7Kr4eHWn1tjIHuxSTgT3H65zl3vetd8ZKXvARzc3NaKe8f9ahHeSbHLSIQEYgIBASe85zn+DPPPNP3ej3/jW98Ay9+8YvxO7/zOxA5rjEmZOLOWg7IdDXGSOi9Q9vg6Nt5iFY86GbOGAOxZRrQBocO9oorigL3u9/9cPTRR+PCCy8EBzz/9a9/3b/0pS+Ng9wApriPCOzXCLzyla/0N954o//0pz+NhzzkIVizZo3GCbTbbRHgC9gYY8JNlcaVUeSI0NLAtzh+lL7SXM8bYcmo3Yaj5IKhw8gkiOVNtgVo1IBEykBShlPeQzOHqyHlcTXmLfMWalkPKLcDN12Jzknvxxee92w0L/85pnijb2iI62b1nofcE73ZHvqtLjmuFvRaRqYn3CQPZTAYY8CnJSxx9W7CvSCscq0DapVFvaQUNboZ6kWGRt5Es6ijTjcrm7BVE943UaKOioatpWGs1VlB4Hg+BpLQaE08TdKhDP5ToeN5KpE6is/pOmRFg2VP0B0bSpNuEzXWJUlZX0p/cKsGybQGsqq2SFL6bZAkGMQpLA140DiXBCOb57XkjYKkn1oESVLkNkVhE5TW7CQVz/2u4tgzz3IkCKacpYFuGcuQv3XB8GeGrhzHgET+5SUuNEfXIZsYeqoI3dfI3SGOfWfHd0Tsps+hyvuwLGp0bwXnYYxq31GkdFR4yd0Ru/Q+zyZI1DZ6FzYD4UNhomVsQqJKYumOROGsMtTpgSQsRAKo7xReW55nQDpcUH8l4XtticXAld6mqEg2SRAo/hRyLfU/4XWQVSmvpYE0ihQjGcsH142nTu+q/7pOJKpvx/fgaijNSBr0N3j9ZOixuk7NoUOmqUfpk53KEwdJxZPqpEgAGBUkrSz7azm+sJW8Xj1JshJN9O0OKU0D8DXmZxtL5q0Q8tcrx+vcoVYhCKvjvIBV/aMBBMtz38hqEHGlOarq5ejMzqM334HveRy05iDIKGqQzJqY3orJK6/CeS99Eba95x3AxiugubCW9lD1W9A8mVAnUWUA8Qf1I4j+daLmVmeIqSVpNZDUGyi/xGDHj9GQ7IhZmT7aZwFftV73VsJaDw8TElpKU7zGPtl6itMKeGGtONmDRxxxBL785S9DDyKf9rSnCVkdEmW/QiB2dn9HQP9s68Mf/rC/+uqrPccH/773vQ9PfvKTA2GlcUPjilyJ/LrXGY0vI+xuuukmPOlJT7pDY4gdHXx7XL0frYFLedUQifwa3GRMikGr1WqQqzh2JAyOf/zHf4y3vOUtvPH3Xt/POuOMM/w//uM/3qGGqp4oEYGIwMpE4M///M+10spzXPCvfe1rsWHDBtC/QJJo3BgfHw/jhXqosUOu8mg8kV9xzWZTXmgcEpsfAit0pwHQse0SOoAiJIoIN9e8ZeYNNYIkTE+ZjUM2DTt6GOae+VNmg44p+6RVSvDuHvjOJbjk5S/GNz74Htyj7GBtfx5rjCMBU8KwvJnpNsbH1mK8MU6zzyDlDWu4OS1KiEjUBKNVb6xh1W4inRIa1AaeBAIJGSLRSTNMNzLcNFbHjRPNIBvHJhkex5bGBLZSpmuTmMsm0U7H0c4y9BIKib++rdEQTUkKydBNaVgnPC0J8UtgfEJDyCKhUV2rLFIaTjVJWUNtkWRDckr5BmJD27Do54zDSHZEW3oldLjxFDMPVYS6IUOLPAHbAzilSRivuMJattdCZFaeWOZRuwcutYX5pXMp25Cy7fZmwqJuc6Mdf5t5liqDcLpZ3cQX7Pkg3vPcMVSSNRhE7N29RxgHeTqIMWg4m4XyfSA/dMYWooJH5zN4lsFO+EmkS+zKTi3SeZcE8oaJIgGCn10auIbY2gWxHPMMxzY7FBAN8LqRePoXS2USeF6vjjWyaO55jsxAQmDRzjCDRFGGZTNbqFNt4xFw+t6cxFTQCklvVKqDcB6JI6E4EmYC2B6QJHMksSuSUJXhdU8p9U8cbIY+x4QuReNJK6thvkbJ6pirZZita4ypY1ujjhvHx3D9xDium5ykO4mNnANvGmtwDKqjzbGlINHsDNgWxzopw7Yxin1g1CrfNAdpLtKc5Dg3aY7SXGV5PjR3WZ/x4YtHI6mDT8GwoZZgsjWNg+en8aOPnYKvvfxFwDcugubEmsvBzABPc0qdgGQBP0sfhecUWhUn0IMwmnoZhgO5PIbbIMgk+ens2baER9eol7rHUhOE7civsNXcUBTIqIey9WRwys5TvOJ0P6Z8kgc96EE45ZRTsHnzZv+mN71ppcOiLkWJCEQEfgMCj3zkI/1xxx3nL7vsMt9qtcI/2/rXf/1XaHWmMZqdOMxWFYwxC6KiNJZLjDHQ2KMxRLac0vQGjh5YyH97xd7ejMo3NTUVKpVfjZDIr8Et5Q28/CNRnAY6ucaYUXTooFj7008/PRBa+pDXSSed5MXgLWSKnohARGBVIECyyv/iF7/w559/Ph7zmMcsEFTGGGhsGBFS2OWnscMYE/Jg+FPc0Btuqkb+lezqTk+y0AfaKKCRhXCzTPKgr9QUfPiOvGSiRuwEKBU9HFYThpF3gT7lpq2YPuF9+OpLj0b6ox9jQ9WGyWeQ1Cretxeo8aY8cxlxHUefT50rFpQaC+M8ZCDonOjmVGP7aGJZaNsq81j2R9+BIjSai9CuJ7hxPMO9/vGv8CfvfQP+9+uPxN2PfBbWPecfYP/60Wg99Pex7bfvi5sOuisJrQOwiSTW1vokNtfr2JzUsDVrYK4+jnZjEp1sAh07BpdOwZtJ1jQG68aQls0gWdFA2q+jTmOpznOd8tQOxNE09rC+hEEJm5TwSR+guLTH8nqosh6KpIM+OvQ7lLTGisQxboc4nu2KZXhbwZkScDmML2BVJsX4PnWqQE5d69kMBcmAgsZ4QbeiUehItMHXqGgJTGmDpCTc6q6GJqVepuyHYe4U3pogVK2Ao3RHNyYSdnxlbMaxnRI6izb1QdeEXqsJ0e7meUL87u5cCVcVPDcOhJHEfJ/n3IRzY4wJpfqBE/zLaRfON9um9klCeNhA6y37ROG4ws5AA5apgIzxI7HUeyPCQHpG8S4jFmkQ+S31DIyzVYaExG7q6tQ3XjegMGyqhHV4OJ+jdP0glfymQGVLlHRd4lEmbkHyzGMkBa8tk/SQ2B6x7wYxvKosJUEOyzJrcEh5zhMSmElBP8fLTNcsr5UGarCdFFlvDLVqEpmbQuUnefQYemYSrfoUtmZj2CICfGoNruP981VTE7hq7RSuu8uB2HifQ9H74wcBj/kzbHjqk/Fbz386HvrK/8SfvfX1+P3/fCGuTh22Ni3HFKBdA7psez9l+9kfZ4DKDsFexY7mIO89NCfpOtQcZahTmrM0d1WmgUI6wvGqbhL0ijaSeoG66eCAqoX6j3+Kr77sGGx/x7sBzo1hjszbvMYIGjEEMeQpBQddyF9UHk7KTE1DtwKkn9RTDnCgKvCgwebpSOis+E24jjqx2C+bTriP0mokuxQ3ClsSXFVFjBghv86VHkweeeSRmJ+f9z/72c/8s5/97NUCE3sZt4jA/ovAv/zLv/jPfe5zfnZ21l9wwQV4+ctfHl4L1MKDESoaI0Z+jSXGGBhjRlHBb8yOsMYNjTFlWYZ7RxFgC5lvh4fD9+3INcyiBg29N2vIKP6OuvqQ19Of/nR85jOfCYPed7/7Xf+6173O68Nfd7SsmD8iEBFYegSe8pSnhP9YQ+PP62bmvve9b2iUbnCChzumcR+3wV2xjGKKpwiSxbd89Qy0nYDMAnWLNrPkGv8zZkwovTaQzwNFF/jWt/G9F78Ul55yOu7a6WFDt4/xMqcBVsKgJJHCm3Pr6Frei7M83bEHYTm3sslYupXkFZtkiHNmLGiGAuxkSSmaNI7vdSjwkAdhzRMejQP/6R9xj+c8G3/wqmPwZyeeiL889SN4/CfPwl9/8lN4wifOxiPf9U484k3H4xFHH4UHPuNfcfe/+is0/vAhyO9/X8zd4564kuTWlbUGrs4auLY5jo0Ta7Fl7QHYsuYAbKVBu22sga31BNuyBNt5fluNOjo8551ahlbi0KEBnluPPsmo0hVwkMHgkJLtqPEYhXlGeQ6oGEw17BTtCpjUUDwcCRIonmHQ+NX3tySW5aa1BEliKHIT6GbCWgNPMZZF0m2wPVk9ZR7GG4eKbShJEni2yVD/emUP/aqkjqpdGBzLGxSVZYxhIct9I3q32UwPGc28wwLUJ0GNvfTzxCxc4CzPeezaFKokE5b35m+ledak0Ie4a0mNQ1gC6y1h5BF0Qf2qqM8imMhBQOObqVmITCip73mVLxAXPAiupP7lJVxR8Xwom4ExFRLqdY3XTr2RMH+CJDFsEc+rr4L+e7oiQSSO5TrnINeTGHFkLxzxdxXYEsNREsip/N0kRZfX4DYWNVvPMD81jvb6NZhbuxZbxhv4dWZwNfPNHXwItq7bgOsbE7iq1sD1E1OYves9YH/3AZh48EPxO3//j/g///wv+JPnvQCPfdWx+Ot3vgtPPPkUPO6Mj+Nxp5+BR5KldJIAABAASURBVL79nXj4a4/D/3rBC3DPpz4Nax73OOChDwHucxjshg3oJwkq1uOMh+f1B17Llr0zcgkjvfvxJiQsPMkmcU7CRzgJo5TnebzIsaGXh7nwByd/FF9/wX8AF1+MwSoszpskjsHzSy6S5xxhbjU1A8+xstI13qzvwHaENedoQ+xVx0B2ZNkffRrn1W9dS/IbI0ABrZzTP+N517vepRXd/rTTThshqOxRIgIRgWWOwOMe9zh/1llnhVVWJKr9ySefDMZxjs2gObRWq+21HozGDr2+fEcK1Qxwu/MnnEyVWY03ZjBQKbwnooFP5Uk06JG4wjHHHINvf/vbyPPcn3feeZ5MXxz89gTkeGxEYB8g8O53vzuw8x/72MfwR3/0RzDGYDTIiWHXK8j7oBn7uIo9qc5BN8PJwg3xorI0vFqgpFQZsK3XQ8FkkwCtvBOOAJ/18/E/0NmK6ZM+hPOPfiX8T36Oe5oMbpZPmWGR8Ml0QmPRUHSTr28+5YkDTImEN+O6CZeRfGuC4W/xIGwZkAyTVq5DyzUlME1aMXWCrW+qlB12ztB4MU0gmQBqU0BjDdCcBCYoaxk+ZANw94OAP34w8MiHA096Asaf82+427GvwO+e+Hb84UdPwp+eTSP1ovPxl+d+Go/6GMNvfyPuf/SLsf4ZT4X528ch/4s/xfQf/H/YfP+74+q7rsUv19Tx8zGDKxoG1zdTbG7UMNdooFMbQ5WNwdoxGFr6aZ7AdAHXKlCrLFKKrQwkhiQIWSYmlhQXbjS8tIV6JANvJFXiWZ6HJwGV9DsACVBb9Ugw9JGaAjbJYWwfM53NaOez6NkuihrJqnoPnbSNeTOHOTeHpJkhpaFvsxSOhASRQwWWS3IAK+bnfmNLyRvsSCsKwBiEnzoaPHu+K/QNLJ0jigkV3rw9N4/Z83r3RgnSJyrlbyxK475WtZB7wkhEDjgYOBJNZa1CL+2gbeaD9KlnVa2AGQPScYtu2ULuuzAJx6uaR50EQ5Z6JLaCtQWKso+KBKqkLAtUJOzLog9P4jalHlLNUeM4WDcJJE2Oh5Ixn2HMNsnpjiO162DTdaxwCr1MK6cmMTu2Blsn12LT2nW4Zu1a/GrdFH558Hrc+Dv3gfvLh+Puz/pn/O4xL8LdX/xcPOC1x+KRJ30Ajz33M3jsBV/CIz53Nh54yn/j9054Jw5+8Uuw/jnPQfMfngL85WOBP/wj4LfvD2w4BBhfC9QnAUtJKaZB/xgAun2gPddH6iwyx2wETd/Aqpf0k3STm1XMvhf1EEvw0xwiGVWt7khubT4apXGAkxbx0BKa0zgs8owDhnOdpRifAlpR1erit0kwNn51Db5w7H9hy/vfC8zcwMNnoDmU8KLDcZAqgpwx2/t9lDrUMiAxdHfaHBJdqxQWslPK/hYwxmBkw43swxEGMkb1WqJW2f/93/+98vkrr7zSH3vssX6UJ7oRgYjA8kHg6KOP9hdffHF4LfDzn/88nvCEJ4RVViKYRq2UHaew44OgUdzuuho7dKzKk7tmDe+z5bmdouH5dmbdOZsxNxvVd85wO0PGGN6I2CDqTFVV4aZbHcqyDI9+9KNx/PHHh8Hv+uuv95/85Cf905/+9DgAYpX8YjdWNAL65ww/+clPeOl6/7znPQ96zVgdYoQc6MOg8qcp7wgZo1VYusZHxBaj9ttNI6gGYN4CAqMRTZESJvAeHH0aKQURmmo0OAZ2kZRtrK8Z1Ip5oNcCfvpDnP+i5+OCD74XB1U5xnsd5NunsaY+xrwGiV6zcRnLTwDd7rPsgdHJgkk1yBjA7fj525FnJWbJafRqIk6JjVaJ1JI6jK0Tr5TdIW7yMw5pRiMpI4mToWrU4cd4PiYnUTbGkdPYLcfXoZqgQTo+BYxPkOjiRKzJmHlwFxJdv/P/Af/34Zj6+yfjns99Jh7wyqPwkONfj8M/8AE88uRT8cRPfAJPOuOT+JsPnYzHv/EteMRLXoo/fNa/49DHPRHrH/5I4Pd+H9sPvTc2rT8Ev157IDYecAimD74brqNebGJ7bmo2sGWsjunmGGabTRJf42hRB3psXy9toEvrrEejPfcJchJefSpVr1+ikWRoMI0qRWMZsCT0DAkBT7KmLHqYnBhDg2Raknqaa0UQZEBtPMX42jH0iF+QIkefkutYIofEYnTNY8X+Blpv2X7PawXEBIH0ZcRe2Ryodsh7fRrd9JL0M8ZA4yVu4UeeFRIlDVom3/IVtTVrNJHU6jBpApfWUGVpcPvsZ99zDMoMbGpgEl5yxsENhXeBqJhua5ZpliRWhR71q5330C1K5CRqC4HXHEdBne/Vmmindcxwnpmt1zDPa3B+zVpsadaxabyJjeN1XD/ewNUkXK9qpLiSOn0F/devX49td70Hqt/9Paw9/M/wW3/z9/jDZzwXD3vpkfizY/8Lj3//B/C3p34ETz7rU3jSWWfjsR/6EB7y+tfhHs97Ljb84z/gLv/wD5h8zKOBP/g/wKF3Ay8Y8IIBxklIjXEcGBtjeJzSBOoM18bhRUgnY/Cog5EAx2jookoadBiXMG9jHI3GGBISWAnVJOEJN9Q9yyMG2w7fILz/7QdzF3XIVNCcRg6froEnvWQ45yXE1TByLbEsZ2YxSWLzUBLEF37o/Tjnhf8OfP9bQGeWc+kc1qaeDwI6cCRLJ+t1Xe3hgZHmYPKfkKoFAX86F6zF0mso+/um8cpaoTFAIpDWGisHQQ6bBWq1Wgjd7W53w3HHHacxTq8h+Sc+8YlEMyTFXUQgIrCPEdA/XjjzzDP9zMwML2Mfvk/8sIc9DCKf8zwP163uj2XHSXSdG7P3Rj2zS1lr1669QwjsGHVu47CHPOQhCwONMYMOsMe3cdRtJwskDXgqyxgDsfgCSWEBJ2NXrsIa/J70pCfhpJNOwvT0dGDzTzjhhDgIIv4iAvsOgac85Sn+i1/8Im3cwr/hDW/Ab/3Wby1UrutZ16uMV7l13gwaMxgvRteyrnEdIDJL7v4sA2RGCHA4VgQdcgzhBpp2H6wvYUhcTdCAqetbV20SV9PbcMUJJ+Czz34+mj+9HHdJgHZrG3JbIiW54shQpLqB97xx5JNojxSOd+J62q3yWCA884IGo2f1tyXMstOmZkp2ilxhARnYtp5BK0EKPqkvyopGs0FFIxgkrCpbQ1U5lDSWew7ElsJO99jPDg2YLl1HXC0FNEA9pQxS57mro0QNvjYB35yiQbsGkEFbb8BLSDxB8WMHAmvvDmy4D3Do/YD7Pwj408cg/ft/wfiz/gN3O+Y43Ost78LvnfxR/NE5n8efnnc+/u+nP4M/+fBJ+P13vB2//6pX4vde+kLc81+fisknPB75Qx6Ezfe+F66ZnMIVJAy2NNdga20Ss3YCXTsFnx2AtHEgatkG1JK1PP00mKsMtkxIYGWoUV9qqKNmakGKTg7XK2GKiukIYgqHqttHv9VBWsuQNGpBUhJpCntLI5JkTE4yC6vkp/sP8IYudMeH/V7b5SSdLfXJsNzUWF7vOxftdg4uq5DaLAFHl4GAPQFDFnr17f9n7z0AJSmq9fHvVHdPuGEzsCACZn/q+/t8+sz6zD4zKgYwIIoYQCSKGHgGVEyYFUyAWbLkIDkqIkFQCSKZhU03Tuzu+n9fzfTd2WUXVtKybvftb07VqeoKp+pUnzrdM7fBjewk5TZB59MUnaPtyKFDnesSKeen5pdrZqimDjXqToW65Lj4+Y5Hm/OO/lFk5EWVESTDswOMzqGczp0WHUKL8hh38Lo74hpuJ++Okdm4fd583LLRAtyw6UZIX/Ac+Fe+GEPbvRmbfnRHPOWLn8Dzf3wgXnTkT/HiEw7Hi84+Bc8+8Vg8+eeH4BHf+Apmf3If2Pt3ALZ5M/C/rwKe8h/AYx4LLNgYGJ4D1OiESgjqVdBfrrFcQAA5ul2NCjLUA9sMHwNyfjtSOlWCYDxgXHgiMxjHGjpiBy7NQMR8FgHi00nXpc6hf2RGnWM2vWXUiQySYzdyyJW3n2d9JMZGCyQrnRRTIa41UlAmuoflrgNDHvSGn8xPOVL2xrWsigq6rTYyymwqbWBicjEeOVTBvH/ciOP23AfX8B6KpUvAmycqvLfqHovuFMvLCHAdBzgdEcbH1EQOgggRoqQb8ikbz8xgZjNikO2XJEmIa92sVCpQPjGiKELxe4IveclLcMwxx2Dp0qX+Rz/6kR/cYypviVICpQQeWAm8+c1v1lcB/U033eR1HHrooeG/Bc6aNSvoqKMjWjAzSI+1Z1Nc+zhBeqw9nvZuvP4Ba1xR1oPmwNKrXWa9RcqsR9WZ+9sDLW4SlFmvzKI8M4MEpwVPVHXpF+olUPBQR7faaivssssuYRGkd9D/6U9/8gcccIDXfzxjlvIsJVBK4AGSwMte9rLwfWguXl5fEWQ8LHAyVPRKqRYgQfosfVW1olroCr2VLmsRVJqg/KIbNDx777X20TAWITyDmdiEziHyqgo06TJpt4FzL8DpH9wFtx13EjYfa2DO0nHU6dSaHTmM1CvQ7xOl5hHTcNRloPVtDMQ5ENMJ5himWY7c+OQ6hDfMD4oDOZ0tXcoqo1xSbrC7dLykdFpBTiufIaIM45g38wjakkJyFCKGBEfROY5hgYhxpbNYmIvQYSUpHJ1ZQowWwy1e2+GmO3UJmhx7nzg6tSI6ujjKI3VwEJHX6sgqdWB0FBjmhnlkFjDCDfT8BcCjHwt7+tNReeGLMPKmt2DW296FzenIfMon9sPzDvw2XnXoL/GmY0/AW045Ha/4/sF46Ve/gRd8/NN45vs/gC1fvzXqz3kemk/4f1iy+Ra4fmiIqOEf9SHcOFTHLUOjuJ31LSJdXBvF8qFZWF4bwURlFqaSWWjWZqNbHUU7GUHb1dHodNGhkyKl/NgVwNh7dj6nHHXPxnpycJhCS0MfQqj3oTXKzCAKOmJ63Afok/MGMNB2gZnqyAJF/+i9YdKPPAyJ5jxVBwWkC0UzJUe1P6pX4Wo1eDo3syRCk5mnqFeTnC/j1Ld01jy0R+ZhosZ5Fg3hrqiGxXRMjY3Ow+RGm2IR5/wttWFcGyX4K/Xp+tERLN18c/in/SdGX/gCPON9O+K5H94FL99nX7zqS1/F635wMN5w2K/wht8eiTf+9ig87+vfwrP3PwD/scc+eNR7dsL8N2yD+HkvAp78X8BWj0M2NBv5yAgQ9GsWPMOejjLU6XimQyxj3T6pw8dVIkGWVNFluMvVILUYqNeAagU0VvugBCQI6kDwWXGM9U2LgIxpjPOzdypfyqD4DNOHB28MGHl0oMdJwgCCYyYE+KHLPdcQIVcF5G2op7ec97CcMvMUQQ5DjsgjzEdKDQwi4thkBo4dMDJSw1zGhxrTmLVsHJstncTtx5+M0z70EeCc84FWC/SuoEZd5IhDh8rQ8OiezAoQQPlDExzl4bjhNaOAKQq9iDC45oc1k3ydtBvDm1ja6+ntDqWZGR8QZeGt/R133BF/+MPcGu1oAAAQAElEQVQf8M9//tP/4Ac/8C960YskepRHKYFSAvdPAnvssYe/4IILPO0Mf+SRR2LbbbfF/Pnzg92h/Zl01swgXVa4yX2G9FXxKIognvIJ0tsKbWLt+5SGB+gws2Bjya/zrxTJu+XaZZ89ezbMepWoQ7pKHRS9P1BZggQzWI7ig3wJq0ZDSLTIpzwclBCVUJ/61KdCPxqt/3imf+d63nnn+d13390/97nPLRfDIKXyo5TA2kvgv//7v/33vvc9L6Pi9NNPx9Zbb00bj0Yei5AhIoOlJaOPcemqFjgGw6l/e62AFrpBvS3ySXels8rz4GF9Krm3FMsuDgYzmy6zkC4NYLoB0FGA8QksP/inOOfzX8SC6/6JOf+8BZv6CPOjCuZz92PLJ9FYshQeGfKhGMt9E6nLuQHKUaFTppoCcQZEORDqcUBuawc2J5zMDiFE1vMPyWCq00IrT5FzwxnzxlzhPabCzTYi40YmonA86H1C3AbijkclzVFn/ppPUeVGPKYsnQdl3IOlQNT1PaQZqgYkTI8DctRI66y4SgePnIn1hBnAEctSdDptdOigzNIUjoMUqXDmB/OCdfVAoXMs0c2Rd3ltRMdWdQGgN7mGNuYubSEwi5hLzNsU+K+nA//zAuAtr4ft/D7M/uw+2Oq7X8V/Hv5jPOekw/Hyi87Gy848BS875rd4wcHfxZM/9yls9uEPYtbb34b6616P5n8/GxNP+A/ctvEj8Y/6PPyD9d2UzMWd9Y0xMTwPnht9F0eQw0pvXAnScdkG66d+5xTw3U+tV9yBDSRwYDQmA5z7Gkyl2/2LzTim/fAg4ZQZjD5swnIYRJyfooON6q0rDi3qAJcm+EqCrFpBh3OlQ0dWSsdWe84c/N0nuGZoLm7deAuMc57Zs16AOa95Ax75ru3xuA/tjOd9/nN4xXe/jdcedSTecNaZePWZZ+D5xx6FJ//kYDz6a1/B6M4fwNAOO3B+vwV46UuBpz0Dckxh7qZ0LlEvKoSbDwh+HvV5DpDNBVLqTTaCiE5Yswo1MA4wtseMek8nhXmHiDBOCfrdgmMk4rAn7G/CzsbIqYZNtNFCah1k1u0jRYYO03ivjFIY9VigvxqIeKEbAP3VoA+sbVziye4Q9I0BXLc9SzE6+oz1JGxDJLA9Ue7gOCFEwbguWd9h7IBAEs7e/OFwkbnGMHNm/XSJlGJGNQUq8hZSZvrnAEvTaTolE0SJQ2diAvH4NOamhlksdD6fLsy98dZwLz3rc1/AsoN+At1jIX3kPbfCcWbx4JBzJACKnDXqVG2iJQYlYMaZStlrrRR0HzCzYDPKBpQtKL5QXBdxg5zyflfEN910U7z//e+H9nDXX399+XtZhWBKWkpgLSXw3ve+1x999NFeP7lEXfNf+9rX8MxnPhNxHIcSqtUqhoeHISqdlK0mXZUeKqzfrJPtpv2c+OIpn1Doq9KEUOD9/GAbQwlmhtn0M4XIWn64tcwHdarIq04pbKblXaH7DglHMFu5LDNDwVcHizrBQ4IWT8LUwqg0QQNkZrT3ffAw6rucBx54IOjIwm233eaPOuoo/+53v1v3I5ZSnvcqgTLDBicBOa30Y+y33HKL/+Mf/4gPf/jD2GKLLSCdk76N6o0QSkWLl/RNi2Chi1r0lE9xLZDMxj1fVyToZJZlQae1EJr19DQkrg8fvt/IVWmfLaKk1UFpGEygcY0ApeimQnD5kzGeiUVUmF7Rf0lqTgH6Hs1pv8fvd/owLj70MMxeugyzxsaxsYvQoVNLm6oo8xihA2bjefOR08EyPjmGpJYgc9z1cAdmrF+LPath6ToZWmGRi7HBQTLR/UPzFomhnXfRaU2hwydQyD23sBQJ52kIcIhivYlFIYqFlAKlzEGDPYwtxQkh4jXMBzrAwPEBN6ABnPsI+ZnOS3vhlJEcZhmNC0eDIkKFYxZpd+wBcAMFzgOooYyG0/jJp95IYjiONxinDxPcj0GU+2/4qoNnOelQFfq9rmxoGOnwKFLSdn0I7aEhtOp1dIa5e541C1i4CfD4xyN67nMx9w1vxJbv2xFP2mtvPPVT++FF3/0+XnbIz/G6X/8Wbz78aLzxZ7/Caw/8Dl6xz6fw3A/sgids81Y88lWvxfCznov2Yx+HOzfaGDeNzsINrOuGah23Ds/Cbax7UX0UdxFLaqMQxiqjGK8MYzKpohFX0AyI0Y56SJ2DkJtj3yh0dptdpUMBAdqsRpSRhQ280gfBzKue1AGsgpxxbXIlOwfPcjOKMwPoiEjjLvK+7jiOcUxHDNIOELayGjdjWINNcn9OOkI99TzjpEotYUkx2+HQc1bkdFSA009tA8wzzPkkpwZ4eDIyl7Gdq4HlQAEMHoNycjDKT2DJzOSCrDPKvON649CM4zA+00kFk5xvE8QYDWBhGR29d9WHsWhoFu4Ymh1wG8f7Zo7/LSOzcDNx18abYOrRj0blGc/Api9/BZ78tu3w/A/sjBd84pN4yRcPwNt+fTjecsTReP3hR+JlP/0ZnvPNb+PJn9wPm9N5tdF270L1la8GnkcH7OMeD2zEtY3zKh0eQsp6stHZ8LPm0kExyvleQ17jfK4NA6KVKkCnGSoxQOcFhdjrorGbOilLEQ54ICt9KI3io6gxky5eABPAAOcEmCGmnCJmIge5+NDBGGXoOJdz5gFTBA/Nmxy570BrdM6x56VI2SbOujCzdHUPObwcpBrDwHD8jGG56ZIwL4zlOoIJG+jp4I1d5wdVoScTiZ6goCD9ToYqWD6xHBl1dw7XoYTj5ttdVDluMdfkTTmvZ/FeOm/pcvzhkMNw5gd3AU4/A+A91xqTdIZ1UUHOShDGJ1N9gryMPg58H9KVh1DdawJzr0ji+IbryFyPT+27fLhPAVEUIeZ6oe6YWYgrreCBh97uMDOYGWOUKcdA92BFZDvKnlQ5shEf+chHht/LIj98u2bnnXeW+JS1RCmBUgJ9Cbzuda/zhxxySHjRgPsy/5Of/ARvfOMb8YhHPIL3EB90TTroaFNJHwd1Vnsy8ZSmPEqjvvH+lCNJEogvnvKJqkrlk34Kij+QGPQzrU25uiuuTT5svPHGYRNrZmGRUqfX6sIHIJOZBUGif0iAZr0FUCwJWVBYMLOV8itt4cKFeP3rX4/DDjtMg+qvuuoqz7B/xzve4VEepQQ2YAnoDcVvfetb/m9/+5teNQUNBWy++eYzEpH+SOdmGAwUi5eZhQWSrHAqn5mFsD4G88kwEa+A2Yp8Be+hpjI+BW0wVoJWhbVBMEJljPau1kZELrsCNGkxs4dReXzamLdbkIEMxXmBZ2YScFuDLj8N07B0GdC4C7jyEly11+44/VOfwvwbbsTmzU74umCl4tDgRtvTQG+woDSOwoa/wbJjcxjmJi7vpsGo554HacQqudoXTgFw4+oCEPI4tuWeUIwLs7E2zKDgr4+U4kBM2SPLuYnswjNSpdOirt5RaKZdrzJRdgqCaQEGQF4ml5AyA09yVj6N0QAmcjxozSOARgQEGvvgBhe9gpmZ+VYN20zFgMLCYB4DwCzGS12fmgE8A8iayR0xJFS48RKqqCLRqx/8hKsCcY2gAyBmOGG4wrB+s2toFBgZofNgI+CRXBOe+EQ6FJ4DbP06xO/ZASMf+xTm7v9lPPagn+CZRxyHl552Nl558ul4+W+Pwkt+dAie/tkv4Ml7fhyPfM+OmPWaN8E998WYfsJ/4uaNtsD11VlYTOfHUjpEFscJliVVjNdqmKZjpMmNZZMd67KDOTeo4Hg4OgDlSKpyvCp0KFW6HprDxj4UAPspGGXlKOeUypdx65mbB6c7i1EsJaeDzFK06QDq0oHoqJcxHUmxdTgPWmgnTbSiDtK8i7qLMZzR+dAYA3wTiDIK2aFFwhbgPh9yYHQayOmknjY6jKoj8N0EvuGht3yq5tn7jNX1kKQ5qmxHhQ5qbdBTtjt3HeRRk/1q9YA2coH9SLmwqN+55f0mOkonCgDlKf9I3s1ZlCFi/XAV6kGMFvvbiBNMcQ0ZoxNyyVAdd/KJ7a31Gm4gbuZDjLvo9Fz26Mchf8HLUH3dm7Fwh53whD33wTM+90W85NsH4aW/PhKvOPFkvOTU0/BsOj6f+L0fYbP9D8CsvfcF3vdB4PXbAC94KfC4JwCbLQT0nz1ZLvRfPumkAutGpYYAtgXSN0vgogpiqyDin2NPbACOPBSHMSA4UiEiLRAzLIjPPDxRYCbANFP+ImGGKoHg3II5Zo9Ya4K4/+cY68GxZQ4R5WoMFQDDjjxHGbtQRg7H9UbNqQAQkDEgRwtSyImaOaDLxnAWhJyeyXKyBiBXbL2F+jKIoiOOzLWBUam1BnhKMed46D4nefFyrg0srZNilHPYwcJXZjw3ZUKT60IaG5oUdoX3zjmtLh7P9WT+X6/HWZ/YDzd9dj/g5muB9hJYtpxXT6PLe3PKIgVezhB4NThKKW8hHd7nlZIDqpwkJIaxZFbxSHrsnKPWg2eI7PX21Bw2s5Xab7YibmaQTVhk0NcHi7BopPugAsRgPkZRqQRtgJnhaU97GvhgFXSA+TPOOMO/733v60tUOR+eKFtVSuDBkMCzn/1s/fawP//88+mG8f64447De97zHmy11VYr6ZrqNluhi0V8UGelf2Yr8ihNeiiq/ILCyieq+AONXPc6OsH1tUX5af6V8t3aZtYbFQ9WB9a2DfclHz2S4TK1XQPDEQ/xJz/5yXjXu96FQw89FOT5JUuW6Puhftttty0XxiCh8uPfWQIveMELwuvZetPqpJNOwq677ooncnMqh5MWFOHfuf/3qW/FylBQFUIDGjSeFSygRbVArryMKFue05qNY7gqN2bclHVbHcB4avdCZ1OdFm+dT+ej9jRw2x24+cc/xmkf3xeLzj4bmzRb2CjrYihrI4k8fJKjxQ24nggXUFUCeDgGBAaDPc0olE9UEL8EEHEjLzl5y5HTIWDIw++EBaFxcCQryY1BsnKitz9RPEBCNH78K9B8Uf5ByiKgeEEtBBDqUHhNAI/BNEaLc5DdCzsWtzIQ6uQE5KYaBRzjchhwjoIbPlSqAJ1MoGMJdYbrdG4JdDR4vQlDJ1ROYHQ2MGsOsPARdEw8Hvj//gNDr30t5r797dhipw/iyft+As/88lfw0oN/iG1+/Stse+xxeMXBP8KLv/0dvOTz++OFu+6G//f27bDxS1+B+BnPBJ7y/+HWefNwK8u9eWQYt43Owh1z52PR7LlYxHpup1PlzmoVi5MYS6sVjNH5NcU2yfEywb4sSz1SOuLSqMrNZ0xnlHHwEjhLELkaYjrrvFXhowpiOm8qDDsac2ZGXgyw3Ij55C/ynRxo0PHMOcJSuZV1MMqHXNzng0Ybui3UYo9kuI6Um7mcC0VdbxGx0OlmA2Gj7CJ4i5CrXZ66742bZkOGCJlPkPsq02rIozrSuI5uPIxuZQTt2ijG4xqWs5+LSe+kY/L2pIJF1RoW01m0dO4c3CX5oBkJKgAAEABJREFUzp4FvTF3E2W8eJOFyJ/0ZMx/4Yux5Wtej/94x7vx3A9+GK/41H543be/j21+/mu86Yij8Oojj8H//vyXeN6XDsAzuOF/LPNs/LZ3YPhVrwaeTQfn4+mY2nQzgGMWMDILmiueTtFMqI8gq+ttqSqg+RWQAEkflC0HCIg4DiY4SmQFDA4CSFcAqz+M7DWBSfd6rvFax0tdaIexHasDyF8Z4OGIFafeqBMnIss4/tCkCgOvAKA1yNM5I/TKYsaQKVXg3xVr1S8n4fRzKligzwpOLOURxFO61vMCrbwDqhaMzt641cQC3qMXTE3in3S+/n6XXdH93fHA8jFE3Qbq1PoKNc+rEA4Y/ckcXUfXpYNzMYzgZEAYMTqawY0ZmC/wrMcuop4JAkiZUp5rkMCqdmiNa7x+/P3HtI20b7viiiv8xz/+cY3IGkoo2aUE1n8J7LTTTv6YY47xd955p7/ooouw77774r//+7/X/46xB2YGM0PMvdGD9gaWvpvo9MSIFa5Ppzbkai8XOwh6FU6/m6WF0cyUFPjzaMi9+c1vxq9+9SvFwxtaP/nJT3z5hhbK499EAq9+9av9IYcc4m+88UZ/zjnnQP/OeOHChRjlZsYHq6zXUem50Iv9e39qBRDutZfKtCp0kUynHDSAwe0kwL0oDdqcNCXtIrEUOZ1SXcvR0RNfAya4Ge7mDnG9xo1yjonxuxBl3BxPN4HFk8AJ5+CMD++Dq396OEZuX4KNWfJQ5DDdaWDKt9GOM4IVV7WpzVEepQTWlQSM0zDyEee/476Nk9tIXYTgiKCDCXQCoRIDw5UeRhJgFsPzRoCF84CnPhV4zguAV70Otv0OmLvnx7DVl76M/zjoh3jaz3+BV55xJl52ysl4yW8Ox/O//308+fOfxaZ77I7aju9F5e1vhb34eWj/55Nxx2YLcG09xjWs+hY618bmzUdKR9ryqIZJV0MLQ3Ri0WGCEbhsFGgPIW1U4fMafDbUQ6eGvFVD1qwia1SQtips+lzkzINoCKDjS+jSodIG0CHYfX7enzNFllKnO9NotBuY7DaRRYasEqHKdbnlDG3KsxNXkNEJlbo6unTIpXRWWTwbvjuHWMA2LkA3W4BGvgDjNh9L3XzcVd0It1bm4I55m2H8MY9H97+ejtrLXoZ5b3kLtthhB2z14Q/jGV+m4/Cg7+KlRx2Ol552Gv7n5BPxtF/8Ao868GtY+MlPYs4HP4TaO98DvPr1wDOfBzz+KcCmWwLD84HaCDBEuSQUeuwArlGIFY7R25dTOpoPQHDCkISTObiiISAwyo9SAutIAo7rU15zmKzmWOKof0kHNa5Vc7sZhm5ahPO//H38bd8vAZf+HZhowtpNJGgjo8Mr4kS2FLBOjCyLyXVcY4xrTRd5hXO/ksG7LiCAGemUpBmASE5KKkhOoDzuUQKOe84CnjaqXkjQmxrav+nCxz/+8fjSl74Epvkrr7zSf/KTn/TilyglsD5LQF8L/Pa3v+1vueUWv3z5cv1jA2y99dbYeOONudZkAZX+G4rrcz+pt5B+qw+i2osqvLag1bF2WeXAUk5VKGpmIusF5LTS9zrNLHj5qnxqK54cWXEcw8zC1yObzWb4wUGl6Q2tHWjkccOvyRI8n0ceeaR/5zvfWS6Q68Wol42UBN7whjfoO9Fh/p544ol497vfjS233DLMeaVr/mvhMDMZAWIFKgNBOhMYG/pHsdQN0sGw5KNVIWdAT10zBnwG0GBN0xa4u+cGLuMz8xy6rFrhmsOVt0GHlaVTmDUSA9y44oor8ec9P4FjP7Yf5txwOzabamOT3FBLM3Ta0/BRhvqsOvTTG83mNBBe70J5PBgSKMu8dwlozguc1caNBuiS8NycZeR1OOPl4MmcR07nhpeTg04ZcO6jwslfFSpIa3W068NoD4+gG97KGYHX21zDcwD9N7jR2cBGmwKPfxLw3Bdg+DWvx6bvehee9JFd8dR9P4Fnfe2r+J+Df4A3HHkEtj3xeLztiN/idd/8Jl681x54+g7b45k77ojHb/NWzHnhC5E+4YlYvHBT3DpnNm6ZMwu3zZqFu0ZGcFd9iBjG4uFZGB+di6nR+ZgeIapzsRxVLE9jpFU6vfIEVEIk6ie1WQIyfdwfNDtoUsfbdFBF8zdCTsebflvqltzj9moFi4aGcccI20pn1s1sq96Uup7yuoFtvp7ymnjU45A+6WkYfu6L8MjXvhFP22FHPH/Pj+NF+x+Al3/tQLzxyGOx9W+Pwv/+/Fd40Q8OxjPoHHzixz6OR3zgQ1jIe0H1Fa+kA/G5wGMfCyyYD3AcMMy+UhYY4RjMXgCMcAyqw0ClDp9USWtATSCPzjVIFhxzcEhpjQKRAXS8BYcWZaMkEs4SBECMAiiPUgLrRgJUO9r9HbQ6TfgYqPLeqrWpy3txJc+waZRg+M6lmLjgEpzw4d2x+Ac/AcbGgdY04rxBx9UUwsF5rykfMeI5w2VP5Qyn1Iuc4AoIsntA71BeoRcrP+9JArJFte80MyRJggo37pKx9mmK61rZqk94whOw//77g3nDz2Fw7+af//zne6WXKCXwcJfA3nvv7c877zzfaDTC1wI/8pGPQL9jNWfOHN5Wucj0O6C5H8l73o+vz4S6GpovHVdAb1iKri1WSOVerhilAbVqlqLyVfkPp7gEowGP43ilZmnhkyNLfVAexfX6mgRYTA6z3oKp6+X5fNOb3oSf//znYYG84YYbwi/9f+ADHygXyJUkW0bWtQS48PnTTz/dj4+Pa47ive99b/Dcq11mpvlLwy2FHLaa+zIEZABIF4o8mvOr6ozS1hbrbz4tiYSxB30EBWd4kCqsryF0yNdvboRNGX1WUETWKzfyMlojfRWGRcU0ZGUUJ1kXMR1bvAzDda5J3TZw84244Vvfwol77o3Jiy/Gk1yCR9BpNafVQj45Dp82ADqvjA6AiJay76SI2xlmsWy2lKWXZymBdSQBeaukDKre+EF4c/CWILcYXdIOXT5tVNBivMW53Y6qEDoM8wpQCwI0lx3Lonqg5weOAF6DuAIkNSAmHMGyIETkV4fodJkF0BmFBXS2PGor4FnPAN7waiTv2Q7V978b8/b9KB7znQPwX0f8BM875XD8z6lH4MVH/BQvO/TbeO7+n8QzP74bHrPT9pj/ptfCXvhcTDzp/+HWjTcJX6u7a/Y8LKHDqEWn2jQdymiksNRhVu4wyrZGuB+H8eosQWWTR2GsOgc30UF2Pft186z5WL7lY9B6ylMx639fjblvfhMeueP78R/77oMXfevreM3PD8PrTzgerz/rVDz3+N/gqUf+GI86+KuY98VPINl1R+DtWwOv/B/g+c8GNl0IbLwRMHsOIKcU+4EKZRbXgYjUqoDGgZt1SJ4x4z5C1s2Rco1Bzv5pXRMl9AYJFE/J7xJxDNQrRAIkkfx7SL0P6JBmcMwkkOikzESwKg3M8qOUwEMrAdk43TbvwU2uUFzLYj54yvjQqd2dQrM1gU1H6xidnMTjWhn+fPAhuGCnnYGzzwGmxwDjdS4P6qA3seIc1F4g4pzPAHQ5yR3DRg5ItS5y6UBmgPSIt3RYoQcojzVJQLaomelFAujtK0E2q/Zpgq4TFWTPKi5n1nbbbRf+gde1117rf/Ob3/jddtutlLaEU+JhIQH5Do477jh/2223cevl/Ve+8hU84xnPQL3OezNbSEcWzLhYMKz9maD5bdbTBb2Aw6T1+jTr9U/9Ukek66JrC7e2GWfPnh2yUtKB6mMwrPjDERKImYWJoNdPNeha/NR2UTOD8oCH4uIzGE7lLyaNGGYWNv8KP+pRj8LrXvc6HHTQQeL5sbGx8OOC++677wPh9VcVJUoJ3KsEnv3sZ/udd97ZH3/88X7x4sWcvt5/+9vfxste9jIMDw/PzO2iILPeHJbhViyUuvErXuiB8mpB0dxXeEOFrB1B/V+ViieIL8AU60OPcz03dETeN15lqMbME3F3HtFpFTWmgaWLsey3v8WJu3wU1xz9O8xdvgwLaEzPzTrIli+hz6qD0eEqRkaGUKkk6LZbaDeaSLxhOKogppWscvu1lqSUwEMvATpUi7nPqc17Ya8JRmIhwRhC3w/iuKkztBmT7yPVBSmTCdNcJrjng+MljpaJi4G2HCncGMofzGkPz/o8n8J76gP4JB6VYQTEQ0BChDipfkeqNoLg2BodgR8mj+shZo0Cm9DR9cTHA09/GkZe+XKMvvkNmPfe7fHIffbE0758AF76o4PwlqOPwHYnnYBXfu/beNNXv4w37/5RDP/XfwFDw2ywY8M87vd3CCN2cM48vHjHD+At+38R23z/e3gT14PX/+44vO6II/CSg36IZ3z6//Cfu++Nx7xvJyzY+s2oPP9FwP/7D2DhlsDsBWgP19EaqqA7VCdq6I6QjtaQDQ0hq1XhZw3D10krrCshYrZd4WoCMO7ZhgwOAnsk8QNxhKhaQVxLIJmzw72T4xKGVDGFI4BDw2sjwiEN5bBcxwTCyUHHvMpDcvdTFd6dW3JKCTwkEpCzvMJ5OhRXUOVc7bbaaE1PIU4MI3OGqeoxJpbeiQX1BMn4MjyGemP/+Ad+zQdN137t68AttwKNcUSeq5k8WHmKPGvD8894348gZ3sCBHvABdWhZjAFvUM61AuVn2uQQLfb5T3Fh9QoirjkVwIURv+g0YucTzzEK2xYMwv5lOVxj3sc3vrWt+Ib3/iGyvITExPhTZevf/3rXt9QUJ4SpQQebAm86lWv8j/60Y/8P//5T99sNv3XvvY1vPa1r8Vmm202U7VeoAEQ4tVqNXwjTHM7jmMIxfzWXFd6yLgef5jdv0XQrW3fCweWhKkFY22vW9f5iraKJkkCDboG38xgZsGrX7TRbOW48mvSqM9ybimfWc8BoLDSCr7k89znPhef//zng9dfi+Sf//xnf+CBB5a/oyVhlXjAJPDRj37Un3baaX7ZsmW6EYf/zqKFcMGCBbpBQzd9zVnN8zRNZ+qVDihu1pvDmrtaEAu+nmzp2oKv+T1z8b9rIOyMuQwWtN/PnsnUi2gDVqDHWfEZhS1cDl0eXiORhcriQg4yG02mob8RzJpAOg1MjwGnnYor9vo4/vj172KT2xdj9M47sTEfy84fSrBs7A5EowmSWTWMtacw3phEu92Eyz3qVsFoMoQqK2uNT8MNNhTlUUpgHUlA87APo7JIBYIqMByRnxBVNm0EhlHO3RHqxhAdHvSVIHI5He09GMNQAYRRt+hHoT+FhTAMukgyusC6vo1O3kKad4GcNXWJdgx0iDQhrwL4akCeV3klN5I2jMyGkHFTmaLOkujkcXRq6a2umHnlmKITCHQIITi76sAcpv9/TwBe8CxUXvgsYLN5oCqDzQcqhhBmn+7zqc5vugk2euNrgP95Dh1qdEw9+pHA3FGATjfo63pDc4D6bCAmT9BbU45t06Y4jbgOVNijmE7tqA+FY26qEWAAJU5RcG3K5b4AABAASURBVIOXZjmEjOuIBw8m5nmbgTbzdEgpT8o3p2cu9S3KuAFEXei/cwpZ1EZqbWRRh7wUWczyHChfC8hYSsZSdMfJGM45vp7xNZ62xpQyoZTAgy6BiJMzmk4xlDmMVIfCmw+e3vM0z9BtNTE9NYnR2UMYn1oCV6NWNMdQb07iKXQOLz3xDBy37fbAWWcBN/8DyCYAawFcvzI55jn3wSMj6M8CpBRUMSO4CCFzKTqEN61tylRidRJIuGczs7BPy7Is2LdFPu99sHXNDLJ1lS77Nc/zkC/nmqc4eJhZ4OkFhtHRUTz/+c/HLrvsgqOPPhraq11zzTX+iCOOCA+Dmb08Swk8IBLQb7Kdc845nvsur3+W9c53vhOPfOQjIUfVyAitIc5LpoU3C4sKW61WmNea08qnPZryaD4XeUTFE12fIR1W+81MJOA5z3kOV+YQvNcPmh/3midkGOKirYAqLAQpwYq3PsBshYDUfvVD7dckUVg8xWN6OtUfxcVXWHzlU1iLZMFXXHzxtFBW6TFVXHxNzqc97WnYfffd8Ytf/EJPCPyiRYv8Kaec4vfZZx//rGc9a60HSeWV2DAlIK+93uo7/fTTwxtWnJf+m9/8ZnjDau7cucErr/lIvuYYzAy66WvOiq/5rDTNUUlQcTML+ZRHPDML5VQqlXBtMYd1vdI3NAwq5j2Zl47btojWKM0rhnLoqwE+AgrAgNFahXbtNKI2jdsON4jXXoub+fT2rAO+iPHzz8WjaWTVly7HI+tDiJsNTI0vwdDsOtrcoE93m6hzQ61xivjctuoqyLsZn8pwE8lGVmp1Do0jyrOUwDqQAOc3Zzsr5mTkLs04Fbn/Q0Qak8u9XM/Pw+QkB2Ju4ow7Or2sEDZ0jHPRYk4mhk1fn3IDCcUFahZ8Bu+V2VMLDIlF0JsTsUswc6gtjjFBYdbJ/Q4cG2W8ClBCjJyOn5xxlQQkyPIIiKhHchZV6nTK1NCMa5imk7hdG0aaOIBOZcyjA6kWYdpldO8AuXa/BkjHcR+PjG2aotwa8RA6MdtSrQG1BC31tZogONIqMdcTtZGVsCm8BAGM8lJ9gsKB5zrSkxEFjJ68spzrDeXnKT+90SbTRojYdi75vJaScBGlEbNI1sHOGENGGlHGURShy2tTlqdSPdNyFpTxYrq1yM3JccytK4zliCLwInId7uGwe0grk9atBDag2uvVIaSdDNPTTfg0RyWqoOpiVKmP9STm+pCiUo/R7EzRkZ5hNPZIF92B0SXL8Rjei3+z11649sc/BK6+CuCDJpd16VTOubKA+gCYR+8oqGKWB9UVK1e8xBolUNigWosEM5vJa2ZI6OASQ/mUrrjjGmVmMOula28m+9fMwgsMsoeVv8grh5Z+DF7fqPnud78LpoWHw5dccon/6le/6rfffnsNlaopUUrgHiWgb8PovwXefvvtmkZev8kmZ2lxkRxSmqfFHJQTKuZNWXsvXqC5B+XR3Czy6Frl0bwWTyh4ov8OMLOZbkgfZyL3EnD3kj6TrP9WJsFJsBoAJUj4og9nmK0QTNFOTQSzFXwzg3gYOBQ36+VRuEhS3wfj4osnuZj18otntiJcxDfZZBO88pWvxAEHHICLL75Yk9Vfdtll/pBDDil/HF5CKoH3ve99ng5Pf/3118947b/4xS8Gh5XesDLrzSuzHpXIzCzM31XnpVkvj/iao2a9OPqH2crxPnuGmN1z+kzGf9OAjMucm+iMG2otlEKQCJ/8eW4YTTTL4XIfjFUSNCmLBjNNES1Zr3kHkRJuW4qJ7x+C83fZGzcfcQwWjC3FRhnTpqcwHBl8t0WjtouoGiFlnTmvNzPk7RRVesQE7kWBKEbOG17LRWhGETJjheVZSmBdSUBzvECYoDnA+cvJDKe56dmwQTBZaeT2Tk+tKqC3qQRp0wwvZnkJHOgI9gk3hHEfCfkOIZuCFUZjYqA4qkeow1i/ELFuvQlWYR0JFUy/QROxTOiHaVJenMWsOWZdCa+L6WOjrtGxlUWOWVxwXJlL2MuUyOAtZb67n2vLiZhxBDGGWBqbz7rJgEetTkcWKZCRQbAevbGRRaxPXsBEHSEqOTKXo2MeGQvL2PeUYUFhcF3JWDYFxtKYX+GiTHRZNnl06CFnfwnzbAXlYX1E3IYnVqM8yGcYA/AhHIPVgnv6QBUuYCy9gOuHSQAxwYObeAQwXJ6lBNaBBHLO7Cne21PquCUVLlsWnOwJVcO1c0Sp8d6eo7fv4fpA/cm7HYwmEUY4j+OxcTxlqIZrjjgSZ+61L9q/PAK4czHQasKyNiIPlgHwMgYArVUZVSmlgyVi3Y62gyhzwNOWEBXkbBEU3tBhZmslArO75zPr8bQ3i4qbAUtzlL+ZwcwYW3HqBYQipofD+j2iPfbYA4ceeqjGJzi1zj//fP1Wkd966605ukXukm5oEtCLBXJW/eQnP/FnnnlmeDmFOuzlAJUjVHv9Qiaab4PzT3zxzLje0JZXXDCzleZkkUdpBcQTivj6Ts0MWuuKPsnZPG/evLXullvbnMUbWIP5Vx2UwbQyvHYS0H87fNe73jXz4/DLly/3F154of/mN7/pP/ShD/n/+q//KhfKtRPlepdr2223DeN8xhlnhO/lawH88Y9/HL6vr9dMS/16iIfUVtTHrV2IOHOIXIScm/K02w2LrcEgPrhtc5bAjBvdLCMv53Y0h6GFuDWGWjoNTE5g6W9+hQt22wOXHfoLDN96Bxa0OxhptjFsoJGbArRw9VUC7qkhZFyVBYUFgAyBm01PmrJN3cghI80JFvDvdJZ9WW8kkPdbKlqgzwLj1JkiRqXASgAPI8LU5ocbgOZ0AWYJZ3EXFC3ABNaCrE8VZnDFqfIFcXSNaIEiLqo8BRiPmKcAW0XnDxn9U/xeVmYMvLvVGrhr9aEipOiCdrfUbXBNQRAUZg7VkLGXQidQ7bAJ6/Xc8TpjbpuhmClB7Uf/UHWD6LPvgfSuXlE+WEMPEa8SrF+gqCDeqjDmXem8G2Ol1DJSSuAhkYDnPEw5WVOtPZzZER3bgummy0Se8FqH2BrNbQfP+3UeoHt2JUvRWbQIj6EDbPjWO3HGgd/B5Z/8LHD+ReG+H34qIG/y6i7SbhM5fWC623e5Nk5NN5BEFcg5pg2cKDOGM6KzRVgfXhAIDf43/nBhbvQ6KKfW8573POy999445phjglPrpptu8meffXZ4U2ubbbbxvZzl57+LBF772tf63Xff3f/qV7/yV199tdc/xqKTRb85jG9961t497vfjRe/+MUYdFhJdwfnzb+LLB6sfnDfO1O0ZDes3yqd4dxzoGeh3HOekKqvxBUViWrBNbOQVn7cdwno6YAmu25ikuucOXPwnOc8Bx/96EfDbxtdcskl0G8dXX755f6nP/2p3758nfW+C3sdXfmiF73Iczz9D3/4Q3/xxRf7yclJDrX3hx12GHbdddewAEppNQcEKXGlwkd196m95UX/kgRkcghruCjlE1ctkhEN2aCrsmRzmqEpzVA6okCjF5mH0eg0dJBkExhKG6i36bw6/zxctOP7cfV3D0J01ZXYtNPGPBrMtGPpCPPo5B4pDaQOeRkr6RnMbIg2s4QcVEKXeYSUVJBRndPgVn7mLs9SAg8jCeRsC2GE60OvPgkx4wUSgP5YZJz3Kc0IodOnChdQ+gyYTrXADBin6tBpDIgKxtoLMNg7C0ZBQ7uYxAsytkOAllspZo+NKmnNA0VzRSuMiy/wUhjjzHbfT10f4CgMQjodoIaoBqHXaE9+HgC6sHpQxRHXn5gCigpwlxxRsAWMYQsS6pWfU1IFMvKDnJkUXkJjVYpnpAGqoA9mYe2A3rYqEHkmCiTc27MPDOR9iF+ArOIsWD6U5gp2SUsJPOQSyDnPNe+pOqFuRqnTdFOZgxxbHWcQMjNEzJxk1KQc4dA9W5g9PBsRH0Yt4L358VEVk6eeiZPf+0Hcusc+dGSdC7SWAdkyxDXaC2jQYdVEwrlfHx5BK/UwXid7T3sAGoVM71fAWhQnKc91KAHtcwtoPFbFFltsgRe+8IXBjj/iiCOCU2tqasr/8Y9/DE6PPfbYw//v//6vX4ddKKu+Fwn8z//8T3hZRC+NHHvssV57bb1IwrH2xx13HPRj6295y1ugfwagF3mkrwX01T4Vr32boHCJ+yYByhtaB2f3/2Hg2pTyL1kQUuSiUFVWhP+t6DrojJlBCgEekqvAYBhMDag8/0996lOx7bbbzrzOqv9iII/w0UcfHb6C+IUvfMF/8IMf9Hq1UdeWeOglwKcz/j3veY/Xfzc5m09lbr31Vg6l92eddRbIw4477ohnPetZkDNYrdOYm5luegEaa/FElV4uiJLCuoWZzbzNoE1aiBmXTRfBJTGQd0GrN3xlwHVaMBqzOP9CXLbnPjjlo3vALr8CG48txULLEE1PYGrZUng6vyr1GlwcgXYx5IiS2dqDC7yC71HEXciH/uGQq9p+rCSlBNaBBORJKqqdCTv0FMbBc+7Kctd7QkIKQOiQdjh/taXLSPM+qEz9UI+juK4XeEk4c34KJDxz1rF66FrBs0QBcqgV4JWKq261hxpM1zOCY0htN1aorCwcK4N9Y5ouh5RWgZl+K3IfoPLUIVGhKIKOKQTEiOiEiuh40tpjpCAcAR+hlwekhK5XWQUU78M4FiAcIdoDwlFkD5GBD8ewCSzDBGUkxSCYfrdTFw0ylX8w3g+vgd1PLUkpgQdXAo4T0HFOW/9NUUYRHFqcv/RVBdWSmjMLRJUuFPdmtS7iglGjLrpGE258OR7FB1lPSSoYu/B8nP6xvXHZp/cF/nI50JpAogdbfPgV622sTgfV2Hg1gu1nxjAhmy/t/+MdPTBTHSXWnQRkiwtmvfExW5l2+2/lRxz3opV6GP3f//3feNvb3oavfvWr0I93t1otf9ttt3l92+KAAw7welvr6U9/ui+uKemDK4HXvOY14U2qH/zgB+ErfzfeeKOfnp729Gl47tXw/e9/P7w08oY3vAHaa8+aNYsPmTOYGTT+clRJH0XNLKTpn15xXCF91fgL6B8sN+TpR0tyDxIws5DKzXKgD7oDy8zCoKI87rcEpARSABVkZkFhzEzRgEZDT210CwX0426ByQ+Fn/SkJ+GNb3wj6DTBJz7xCVA5w2LJiRAUk2X7m2++2V955ZX+5JNP9gcddJDXD4Jvt912Xl5nFlOe90EClLmnvD0XPS1+/tprr/UcJ3/++efjkEMOAZ+6gPLFIx7xiGCcqAotblrU9F9QBIW1MCpNVOlmFvIrjWM449RUnhIPrQQcqxMqcdIbk0zbXOqhLNmcdod+kL3dYK4mkE0B0wz/6S+4aZ/P4YI9/w/uvEuw1cQUHkELOepMItWPwA4ZRufNQlyv8ulrF9N0djlugCNuVEXR31x60twcMoGNkMGcW866csjYdjS44zznxjaHwkwoz1ICD70ETFVygnKeogDnLgbAGQrPeDZa23kqAAAQAElEQVQAxXNe6glHB1OyBsTkx+hCiEgHYYwDGT9ztJlPDjFBTjEhJU9QPYLqEljlzMmWz4RXTWOjEWDMoowRo6TSyZQtSi1GRnilM8t9PlWxoAJEiaDqGRnpCsRcIyqsNyZELY/ZfTaIWShaBBgjAgkKqjDLVF+CE4rhqADTIsopoVsxIY1I4z4V3/Rj8gW48YbCojPIWQKhBqu+gpK7pjNkY2JBGSzPUgLrRALGuV7NclR4L9VX+Nsx1xKiQ11XgxyntnRFYfFaCdCOHfXeoZIhoMuHVtOyA/hQargWI6nkvNePwzXGsLDTxPRZ5+PknffE9Z/7KnDVdUCrBT30qnDlsm4LWdqBnCCy+VSPNsmyB4u4eOsT/l3bamaQTa5xERRWXzVecmrIfle8Q8eknBrKo3GUQ9LMoN/X2myzzcLbWrvttht+/etf409/+pPGPuzR9E+avv3tb4c3gV70ohdxhVZpJdZWAq9+9auD7L7yla+E/yapN+D+8Y9/hH0wx8qfcMIJOPDAA/GBD3wg7M305pzepjKzUIX2ZM1mM/w3wGLsNKbamxcQP2Tmh9IqlUrYk2v8yZo5lU9jrzwzzDKwWglwbCBZDSY+KD/irgoGKzLrKbT4Je67BKQEq1MALXyClExy10AXtYgvpZKiiKc0hQXFBTMLDhD9lpJ+Z+vlL3853v/+90M/CP7LX/4SZ511FliOp+KGH6C79NJL/e9+9zv/ve99Lzi53v3ud/vXve51G9RC+sxnPjO8wbbDDjt4/fvTr3/963JK+b/97W9+bGyMYu6dRx99NL7whS/gQx/6UPi6p14trdfr4QZXjIvGQjczrHJovHUz05hqwVSyruE4BE++mQWFNrMQR3k8uBLQ/Uvo17LqhOeIcy9oHJMI2gQiHLyAji3E5MmxdfONuPG738IJu++BG044CXPvWo45U9OYS8PYmg0YKbh77DLvdHMKTRq2ceIwZ+4slp0TodCVPpgdUY4A2tQQ5KyK6LwSBY3vHla6rIyUEnhoJWCqzqE3iQcoegc5IUmU2gJBlzh6XCJmiUgVXx2YzFMpJKEU0RVQimNU6JUFltaDkS+QBJ5oEVcYgetCe4rrRYOOF4uAMSchJ1XGINWRnyvOItsKzn0Isfx+U2be/qBPGzPdVSV9aE2YaWPRGDFWB5U7CPDolzPTR8ZXZMn7VebMyJPrDD9754pMCJmKuHb4qjvEed0M7YdRHv+iBMrsD7EEcs5hOa/CAyI6YMNbWby3ynElSOfUJL2RJVBlFNXtnKqQI0kijI7WEdUcxhpjGGtPwBgerieotNsYXjqOR0y1cc3hx+KYD+6MRT/6MXDbLUCrAXq6ENHOk02oQmmPi9DWcCt9lTAwy491IgE5o2Sfq3IzC2Mj2x08Cn5h62v8NJZ6uUB5FJeDSzak9gKKa68n+19UfFHt0V7ykpfgIx/5SHgTSHszvR20ePFiOV7Ciwf6HaY3velN/oUvfGExBdmCf/9Tb6m94hWv8PrnVvvvv7/n3jX8RrS+3aKXBuj8pRi9P/HEE4Ps9txzT1BO0Btwj370o8OejBkClbTMLIyhmW5WVME0DWkak3q9Do2fxg79Q+NTYJDfTw7Xalw1vmxLiK8uX5G/pCtLQGNj1huLIuUBfwOLyuU1SFJGVSKFFVXloiXunwQkR8lXC6KoFEDeW0FxlW62YpDFl1KJL5hZUEpdh4GjiIvqGtEi2czCNVJY/QDdf/7nf+K1r31tcMrIOfPTn/4URx11lG6knou4X7p0qb/uuuv82WefHX6LSw4eOsTC97uf9axnrdNFVY4nPbWQw+0d73hH+CrlHnvs4T/+8Y/7z372s+EHFn/84x/7Y445xp977rn+qquuCq/zjo2N+cHjwgsvxLHHHouDDz4YXCzDm1RaCPUvdgeVSmMiSA8kP/BQmGVB4yI5C0pTPi60etISHIpmBsW14GnB5KXhGi2gulblaB4UZSm9xLqTgMYh1K4Zrt+8SrmVVVhYvBw3fuVAnEfD9IqfHoK5k+N4xOxhDA1XYEmMCRqwXearVGuo1OrUtwhRbHwaFyFPW1h21x3BQSWj2cKu1YWqpOkyniusqpbmGOr2oKfFcmDJ2O7QuyXkyhyuKj9KCTy0EuDUhsBpGqjCMwFGtPkTNJeL300S1W9JCTHnvBHQ20QFfAwIIO3DI4Fn2AeqcIKMYSBCKC8H4swhzoi8h4g0YtmCkQooPEWBghtQXueBXlsYZxjBccMCuZmFy5GRZmCTCJ0zfWEW1W1i3lewfIT/KthFy7poQkjRQcqGsQLqeGiqYwVEry05tOEOCwfT2TWkbISgDXYBOd2E0Emmr5ayWAxWMBD2FrOeATiGiSyKMQPG2VKk3PAXyBgWPCkouxkE2bLCVSlZ5VlKYF1IQF8XbCQ5BOlUknnUeb+t86atcDTwnwGl94Lj/BUyc9QPhPt4O51GK0qRza6iO1LFFDM2wkOrCPNmzUGt2cVWUR0Ll0/jgu8chJPf+360DvspaAAAS5eGrste1EPMECk/HjYSkDNKdrkaJNtckE1oZhBf9r3GTrZ+FNGu47gXjgzFlW5mwTGieEqHica5yKOyVKbKUB0F9OKCfg/5Na95TXhr6Mtf/jIOP/xwnHPOOeA14WQZgeo3t+TQueKKK8LX44444ojwe7v6TafPf/7z4WH8brvt5nfccUf/9re/3XOf57Vfes5znsPZXNS4bqheFlDb9LVKOae0P7vhhhvCN1rUOb2lduqpp4L7N3DPCbYf+u+Q2rNqzySZFi1n/iKofavkBMnVzGBmM2nKV0BjaNZLE0/jIyg8c8FAQGOlMRVVHjML+zqNv/wjZiuXhfJYawlInso8uNdW/J7g7imxSNNv9hSFa+A0gEVaSe+/BMwsKIGUaVAhJevBuMZAspeCiUo5cS+HrhnMorjKFRW/CKsswcyCsqveQiG1UOh3uB7zmMeEV2C56AQHzw9/+EOcfPLJOO+88yAnF8tisT68tsn2eR36wXL95wb9EP1dd90VHEc33XST1+udcogVUFxfd1y0aJFfsmRJ+Je1y5cv93IyNZtNFTWDop6C8Yc//CG8UaYf3PvFL34Rvkr59a9/Pbxt9ulPfxp77bUX6MHH1ltvjec973l44hOfiE033RRSFJYhMQSoz8VCJIbSFJdcirh4iiuvaME3s7BYggf7Ht6eUl6NqW5GooozGYqr3CIuyj6FRdesd2M0M2X994duoQX6vS2iBaWZ2E/h5o0hbY6KNFGyVpxiDEIbqXvEikvB67ThLjgaAZdz+6qvzGRdNqMDdJs0Ou/Edb88DL94//tw/VHHYPSW27Alx2uk1URncgzTU+No0kFVGx6iIytCh04vOSzDOKtwlindCvNPlYhHyDAmCafaoSQt0OI79kF0JpGBsEElfcDOsqBSAv+iBOhmCVcUNEQGP6hTuDdoouuagiqsa0j7hCGqX/hcQSGHCx1VEJRxTehfF9rRDytrP4hBPoxcgYqnPMLd+iYms4XrirDi9wGeii7nT079RkDGYj3BWuXgKmCM98sPedVGQmFB1/pwvfKJ06NqnhAuZf5A7/bBzkqWhO9DWXJ+FOAqiNWhSAevY3aeRVlgHxgtz1ICD2MJ6AFQTh3kGWaw7rH0P8Hp5krwDK0P6Zzsrq9M4utaFxk3yhk6PqMj18Mrbpz7dH7pft+cnqaT3aPabmJ+luKJfJg1a9GdOI+280nv2QF3/f4MgHE0mhhiOgTqcU7tGdQ3VSuExjAdrA1ytufkKKMoM/Ds62lOqlKUMABlEHjZSmfBW5WulGnDjsjeF8wMGlshotNqUCpKl21nxknAhCJdeRkNTi/tp5RHec1sZt+gPNo7aC8AHtozaK8nvvKrLKULTA5liepB+MKFC/GUpzwl/EOobbbZJnzbRv8g6lOf+hToxAq/wav9mr66ePzxx4f90gUXXKB+sPjeyXI969PLKmEPJ672YIL2b3oj7I477ghfedR+TT+dcv3113tBTift626//XavfZ7ya99XlMk+qbgAOd7EV+RHP/pR+GrfPvvsg+222w4veMEL8KhHPQrqk/rG69RGBQMkM8lCslHYrCdnlgUzC7IUXxCP9WDwEE9xMwv5FRbEN+vtvVS2mYX9mPiDULkaB1GzXh5dX0DtVZ1mvbIKfklXLwEzC+MruUnOyqXfkBNdG8jauNd88gRrUFWBBk5hXWRmIiUeJAlI1oNFm9lqHV24h8Ns5TEys6DkZj2+6jDrhXEPh5kFhTezu+XSgqJF2ayXZmahDvCQ81M/iCcH2EYbbQR9D3yLLbaAXu987GMfiwKK61Vaedbnz58P5Z8zZ05wMukpCIuaOc169cww1hAws9DmwWT1VwuQmQW2WY+GyCofZiunmVkoz8xWymlmgV8wVb50xMwKVkg3WxFXglkvbmZBXmqbWY+HDeGQsVSg319Fe+ZWTjOtB89QAXEyxgsor66hvUercbAQpvBpGFI6nmTo0ZwD4WX4kQJd+JxpvMR3aAEyu8rgA7KZclI+jYWGo9MAOlPAFJ+W/u5XOH+nd+CaA/bDE265Dhs3p1BLO6jRyVVjuRVuNKuJIUocOnmHHA+LI8Ai1meILQZtW3RZZ8onvjKCBc/rwH7p64GC4hk3r3pK3I6BduSQOofcXDCuY27ahcKgRnmUEniIJSDVkAFRQPGgLwo8EGB/BotRPYqLCkwGqBOgbsxA8QLGXBZyYaZd6B0FO/CZLVAxeY0XuJ3NCRBK7l0FeCPI0JtPTEK4Dvft8CwgR8SLE8RIUO0jJgU5XDiAfl+UlxFW55jfQXHBsYyEiPpQvICRZwCvwYqjYBR0RUoIFWxRR06BiGEhIV0Zjq117EUPjnUKRiqANMCA0JBVKcqjlMC6kYB5oJI5wnhPdcg5QVPqW9dZuNdmDIOK7gaAmSOnDtKiYBnGe3rFR6imhqTjUekawlf+zdPJoHJpZxiRtRF1pjEnbWOTdhsLbrkdV33xAPxhpw8iP/y3QKcFdIlOG9L7FAjWSjMDWjnYPjLCJxme5XX5QI3Z0SSfQTWI2XhNTusmI2R/dMlmXloikB0UwPxsNxMwA7JCeFVa5BN/AGtgD+T49w6aGcxsrTtpdu95zQwRHWJO8w69Y9V9hNKFXmrvU/nFE+1xep9mvTrNjNPJ3a29Zr109A9dX5Rj1kvTHkzQfmzBggWQo0z7NO3X9NMpeqlBkNNJ+zq9GKB9nvJr31eUadYrT1WpT+IrrPrMVqSJNwjlM1tzepHX7O55dK3KL/KImtnd5FDwRQeh6816+c16dDBdYeURLaD4qnUWaSW9uwTMenKVb0nzIsuyMMfunnP1HLd69srcwhtqZisnPLCxsrRSAqUESgmsJAEXDDbA+rSIg3EZazKkoENLkyIFtHESL0rgabS1Ox1kecZyxNQFDiZDIevCKhHNO4+UDq84ZhoL9pNNGqEZQEMTFQta2gAAEABJREFULRqUZ5+LC3bbDUft9xlE1/wNT6GTavb4Mj41bTFfHhCxHjmf1DahaIooS11x0iAuIkoTivggFT9jcwchHni9HFcR2zmYvwyXEnioJcDpSZ1CAFZ3DGZYU1jXKU30HlBkERVCVgXWBiHz6j+CTjFJVJBaCWSFfhXFKy6+oLDyit4/cB2Cm3EARSHcK1HlB4dZL8oU9OH6HKzUPgNWiuN+HquWt+a469db0PtZcXl5KYGHQALFPTTiwyBV56ldvXutg6j0T/x7gq7p3Y+pwyxHX2XWfVllC7IDCji6lmI+6KpmKYa6KeZ0mpi3bAmGb7gOp33lAJy9007AuecA7SYqfChW5WYuyoBaBPB5GPLQIIcspXNKT9pkrMRsnTzKogwqj6dtZNRIx1XF2CcBYSFxAONMwgxQHqUEHhYSKBuxAUrA62n+QL/NDA/4G1jypA7UATMLUbMeDZHyo5RAKYFSAv+KBLR8FBi4rm9m0fwCjAaXICNRVIjI6wE8UppraaDh91YY4kVgFsLxKSThKnRSDSNzekcqAe1C+HaOvJPDxxE6liOlpZjFGU3MBsym4eIuMLYYOOlU/PWje+P4XfaGv+hK/OfIxlhgQxing6tjjnU71ViilEApgfVUAqZ2c3MoKkij7w3KJ+jS+wpdv7p6xF9b3Ne6y+tKCZQSWLcS0FvWczYeQntyER4XGza6/p847oMfwV923QO4/DKgMYY4n4JrT8LxQZvjGtVqZ/BxDVkyiqaLkFXaQHUaiJuA6yLyKSp5jCpRyRNEBITwu4JcbXjKl5XSchFg900Guky4b1eXV5USKCVQSgBY1YGlN9jmzJmz1qLhcnbvefU64Kq5Vq141fQyXkqglEApgXuVgKygPnw/cz/ai4mZM+i5VPWpMWz0UJGD3qFMhDFDASaQAxlookxBh48nO6lH5BJYUqWTqgrQkGu1xoDuBKq+iTilIdiYAM45AxfttQeO/fS+mPjjH/HESgWbW4J82XL4Rhu1pIZabQhgO/hRnqUESgmsjxLQ4iCo7aKEMWz3QsF0ZnvAT9W9UqGq556wUuYycp8lUF5YSuAhl0COZcvvpC2RY/quWxAvX4SnzxlB48Lzcfz7d8TFu+0KXPonuCYfqHXbiOjEqiUR8gyYbsn9ZJhCA03+dfioLkMKR6PIaRHJQZuGEPWkOslXUCwGaRrxAV6fzwgCwEOJJOVZSqCUQCmBh0ICZisWndHR0bWuksvdvectPGKDTqvB8L2XUOYoJVBKoJTAyhKQMZWRVYDBFSedVMi5PIkGKElxUl0oBOdRzL1kFMAUhLewjCaadWmPpYjpoIpAN5XPoU1pzCed4esBXC87XRZCa3BWJUY1Y/jOJcAJJ+NPH/oITtxrb0SX/RlPjD1G2mPoNpcgMxqSCaDvaWdtlpdFcLyMxZdnKYENWgL/Vp0vdHpt6f3oPJchrlOYARcy/MtAeZQSKCWwvklA9si80dnB6VSdV0c+lGPpXTdiVmsc/9FoYOSsC3DxTrvixo99GrjoIqA5CXSmUaFNM78aowYgCjFxHLmeSwcXLUuVAP2GJjPA0wAKJpQh2EARs0RkRD4O6w6jvK637IihuOhKQHmUEiglUErggZWAGRelVYqs1bSyrcJcQ9Stgb8Se/ANLP1avBILqnCJUgKlBEoJ3BcJyFiSA6u4NixnYgqDzJDQZ/TDIrTNaGdpGXM0wgoon1LBtBwuTzHE6DAfTSY5EHXJJypcPE2/cbV0DDjzPPxpv8/jpM9/Gd3L/oLH0LE1tHQR4vGlGHVd1CseXd9Cxr/6rKHwX1I6HRaCB+QoCyklUEpgXUjA1kWl91Cn2iMUWQbDBa+kpQRKCaz3EpDVMjU+xSdidB552hfdNkDnU50YyVqY25rCgmWLsfSss3Dqxz6Gyz75qfBGFqZ5zeQkookxjPAhXoKED+oS2j8symekPpRjCR1aepgH0LnFD53FesIsiq6Kgi0qrJpexksJlBIoJfBAScCsWJBwt68Trk0dWkPvNd+qv4GlC8o3sCSFEg8PCZStWF8lkAfTKmfz8+BsovXFlYzR4iysKK1zAlcs/YaDoCzGdD1RVFJOYy4jujTnUiIjQDjyoP8o2GkDKZE1AWFiMXD6Wbh0t33xu09+Bo1LLsXciQnUx5djKO1gTr2CauzZni6yrAtjZd55tLI2mp68CMhVsRpSopRAKYH1UwLSYeFfbf19uWYt6uCKA6js1QHlUUqglMC/hQR8jFplNqpuFmzakKQJRkdno5MY7sgn0BwFkmFDvT2BzRYvRnra73H27nvjuk/tC1x+MUAbBGMtVDI6sPII+s0rR4NEywZdV1xCciIjuoiQkqYAcui3t7zLEd5EJ2fwzBkZhGdcIOmdigyixy0/SwmUEigl8IBI4F/xLblQ47181Ov1kMNMS2MI3idvWe/K8rOUQCmBUgI9CRQLUEF7XH7KSCKh1QVBDisZXDLBMtD/1IfSAphfZWiFipgmqnjWojnGE3RAQb9t1ZoAmsvQ/v1xOH+fPXDafv+H7LIrsAmfaNbHx6GfDxyuROi2W9BbpgJyz2ecDhUXwXkagGkXPksRRYbyKCVQSmD9lQCXDWRsvqjWmLCW3JtaK13gdQ/kGdrQL7AIB6q6VkU/X0lKCZQSWD8lwOdhcB3ANzPU3TBqUR3NRgddfb1vaAhdZmh2mhiKgQUO2KTbxuy77sAtJ5+AM/fbBxfttTtw8+3AnRPAdBfo5HD8K6ShdQ3FgubRP+i4ohOrQ6R0auWk/YRAWE2g5ccGJIGyq6UE1rEEBp1WCj/96U+fWbHuqWlrtV4tXLgQ2sjpt1+cfiWQJVYqldKJRTmUZymBUgL3TwKORpT2Z6EULVtCiPCDCV2izaCcV4IMsxQeTd9Gm0ZYi5BzS2/L6+uB0TQQtQCjTRdFXOL0NUE5sEDG+Wfgsj12xmmf3ht24VnYfHI55k9PYm7exZDzSC1Dk46pFp1YTRcjtwotzAqfjkZIaGxWUo8aHVpVnyHiNXJooTxKCZQSWO8koGWm67vobely0pyrSg/QYkJk1PEiXFDPnCn5ove/0zmLyFlixrp7UKzHBfk9qK1CsR9dibKE8iwlUEpg3UjgvtZKc4O2hKHuYz4Q42qSO0Suiohx147huhFiSyBbZ9LaaLgGKkmbzqwm5iy6HbjgApy63btw4+f2B/50KdCYBjo0fDptrhsRkdAZFgMsDzmpwMbmXGk6tIXaLJlR+JwcQmGBFpMIc7FNDGkt8qTlWUqglEApgQdSAvnAumNmwc9kZpg/f/5aVVOsVfeYeXh4OKRHURSoPGQhUH6UEiglUErgPksgn9mHhSJkJQkhwg8DMoFBnXJceZpVrbTBaIaKRTTBPMugcSYOn0BCmbRM5WRM0ePUJPRbVeefh3N33x2/2nsvjP/pEjyB5W7camC020Q1b6OadZDknfCGlXnQ+IuRWUwzr8pwwjAL9RHTERDTgZUQxmrKs5RAKYH1UwKOa4jnCuLZfG7jkHF90RojG0cobB4mB+NK+RQ2F6GVdhR8QODYBiNUmOrPuOoIqk/QciYoLISsptzrPcoOlBLYYCWQuQyZ68LT6PB0mJt3cHQ0JVmMShrTZx4jB51R3NTl1HfjClXlw7hZ3Tbmt6ax2fRy3HXO73Hszh/AH/faE/jr34F2imhyEpWpKSR+hWg9r9fbXVpXIrB8luuY7Ix1EvAeabeLLM8gvoVFhhn650BRfQ7Japnkl2cpgVICpQTWUgJmFnKaGcws/MZwYNzLh9ape8kCzJkzh2vbipVKht29XlRmKCVQSqCUwD1IwJimBUiAlheBvHAqkYGM0KnNW0p3VeY7GIoTyK3kshRDSGiKIRhcUZUlJV0gHaMRtwTIlgMnHoG/7r4LTtr1o7ALL8bToyFs3MzQXjIO5xw6cYZuTAOShmTCpwG1FKinDtU0QZQlyPkEtB0laMQVNBIHJrE5HjHzJlmO8g0siqM816EEyqrvjwS0rngWkIUFCLDij0aUmUFHt9NzVHlu8BTPva4CKlwTFL/PCBWzLG4YgZw1C0ZqYT3jakauUhBap+w5EHgKC4yWZymBUgLroQS6UYpGpY3papt2SIs9SCEbpJpxbckcbYwYEZ1ZUV6BI3V5BMeHaOGNKjm6uCrMHYmBsdvweDq2aldeiRPetT3+tsfewNV/A7pctzpTANpoRl1MWo7cHCq0noZk34wzTlsIKSukPYPcI0kSRHTO8yJe3hYpUUqglEApgQdFAmYWyjVbma7ud9dDxlU+3Crx1UZHR0dX68Ay61W62otKZimBUgKlBNZCAiutIgO7Ms+EnNd7GmratiUMD1tElxVgmQd9TzDafbQDYXzqiAaNNf3G1fhdmDrmlzjr/dvi+P0/gYk/nYtH00G1KTeK8fIJ1GiXzYpGULEaPFgyDTsS8CEojUawXIckA+MOOjJzwXEl51WXrJzQ01K9Hab0EqUESgmsrxLIubpolcGM48jQP7QWEUlSATMhiiJkaQovxzWzcBng5/04te6EQlgj61EdJicZHWRZnqKbdWccWaqFuUQCT4EirnCJUgKlBNY/CWQuhZDTPukhR2FbyL7wXJXIgKMDKyaSNKaNEtGxFdE+AZbceRsWzq4jmlqO/Lab8eisg6XnnInTP/JhXLbvnsClfwQWL0K908QsridyjkV8SAcueUm9iogPA+EiCs5YnoecWBZiQLVSnVlryCrPUgKlBEoJPKASMNNqA5j1KPrH3Llz+6F7Ju6ek3upZjbjwCqeQvZSys8NXQJl/0sJ3F8J0GxabRFa0mKmaJESrTFsNMIwSUfVdAOgEwtGa6zbBVqMX38txr77A5y57bY474D9Me+m6/D4WoqhzjK0mouRWQdRrYLwBLOVwLVjOqsiOD7NlPOKxctWJMlh8Ii4kXSEvi7YCwNyXrUjQG9jsQgan8xenqUESgmslxIwanrMbVpMSrWmgnMD2dWaQg82HVXhv5d2M+TtDtPANQGIo5jhHHnGPPen11r4VETOQAGtOwZUXYxalCAC2LIeHMCWYiaO8iglUEpgvZWA9LmSIzwsc1wCeKId5Zgmc7KaBtqOPW0MH9adKp+gCfpqoaMzy+UJNt1kM7RbXbjEYc7cGs2hcQx1l2GjyTvRPv8snLXzh3HVR+nI+sXhwI13ABPTwPgU0Gz3FhPZUFrvcgCm1Qbocq3T7x2jf7g+LUkpgVICpQQGJfBAhHO9/cmCRAv/0gPqwGLZiPj0UdTMYGYKliglUEqglMB9loDndiwvrg5LCk2lQAsm6DjPuYnzSJDD68fYuZlEXAEsARp0Wi1fDJx9Ki7/zCdxwi4fwqWHHYIFS5fjMS5BffkYsruWYoj1jNZrLCtDO+0GJ1Zcq6LNDao3x5IdnVtGQxHwlveR8irm9RmNx5RPPXM6unLoyGHMr2t614pXopRAKYH1TwKOumxstiO4QECObPQ9xsUAABAASURBVItiwHEzZ+Tq6zUMu/5bWEbHEjxgdDhFEfMwjPt66FquQYWTLHyVR+ub6iQ8HWTGslkL10CwpT2o/hmgPEoJlBJYHyWgtSbWb10RkZ6MUcP11nnmejZI7lKAD90cUqakAC0VpedcFHKuTRmXp/GJKbRpF6VpB1mWInIZ9M9ohrotzGlMYcH4cmSXXYZzvn4gztrxvbjroO+FN7IAOrCmxlkmFyGtdwyFNYU1JZUK1LbVOuhZt7LOYNX4TEIZWAsJlFlKCWzwEiicVoOCeEAdWN1uF85xs9b3lJn1Vq3VVTzYiDJcSqCUQCmBe5NATlcRBOvnLCijnU6nv3nzdCCR4ZmYeuCWW4Ezz8BVu38Yl3zu41h6whGYt+hWzMu68NMNpM0M1WQOkmg20K0hbyc0yhLIQdXIpzHhxtCpd/jE0yF1ESEKdGk8ZlGKYDw6rntg/Z6GIaHfp9BXC/mAFFEeBbBF5VlKoJTAeigBriRadbiucD2hbWPcvEEcRvVVGnS4aeTaAMUzj+bipQhhvbGgdSh/ADptjoUQRjeVwqovhCM4UdV9b2AJ5VlKYMOTwPrdY5fHiLIqUSdIGY/pyKpy2anSeV3nw7bEd2n/tOFpi3TiDppJGtBIctouXI6cx+isYWh/1mw2yaDzHQ7dNIe++jxcrdAemsRoawKzli7CZT//IU54+xtw8yf2BP5wPjA1gbCmae3jGgg51LneuIjrD/d8q5WwrZZbMksJlBIoJfAvS6DwI4ma9RaXB+w3sJ773OfyQWAWGqUKQqD/sWq8z16HJOda3AMg61JYfXM804XVp5bcUgIbiARorFBpELC6Lit9NXyxhdUk9VirJCoqgHpXwBh2NLZoKiHUrwy99YtlUHdpvA0nHtZYDjRoaKUt4J/X47offAdHf2xvHPWFz2H84gsxa/Ed2JLXLaCTaZgOrBE+QawmNT6ZzBBFVTquaNRljpTgAulp9OUx1wmy9TTTsw2eNQbKcnLz8EROHi+CYPAi3Owq6ui86lEWhQ35oLhk+gasTg6D6QqvLs+65HFaQHNAbeiNJecFx14d4ixAmANKJIzzRH0Q5XRAOMQIgbt/eLJ6YJksya8WvanPrGs+e4X0Mq4a5lUFi8F7PouM95eyH6H/Kueea7z3VJUxiHu4QvID6xYtoPgMPEeLawDyFMiIlODDN+i/kLa74IIAtNoIX5/RV2gaTdj0FGxinOAaMznW29Atp6Pqxn8Af7sKnQvOxy1HHoFrfn4oLiENb0npLSxt7lT+PbT3XpO4Sf3zzw7DDb/4GW4/6ghMnH4a8Mc/AtdeC9x5OzDO9hRtmub6FzCF8Ft/DdLWNEKfOuyToL4W4OYXap/kIHlocyr5UH4z8uqHPSinAMqvz+vlWUMPBsdLYWVblYq3Vli1zhXxYozviYYqVPfqEBLv/qGsd+Oulrkil5JXh14OtbkXWulzdResxHNBzOZJeaGsbPlFucwwhnC/0W+iDS4xufXqMo5T7yqs80PtuzcMNlJ90JorDPI3tHCv/xzF/qDrthNxeCPOEZonEI2ktxSMZJbxBpW7PLwpnpGCc0Ffu9EbWJU4Rq1So8pnvHXFqFSq6HCt09cBhxKHEXjUm5NYyHViU9pSi848DSfv+zGc9vG9cduxRwNLFwOdBteTJimRd1mOymKDEKYpZxxYCiM6iwH3iiiPoPBAnl6096l8M2DewbVI/F6uu38qrUA/tYiK9lklKSWwYUpASiD0e69ggcAqIoM0JDx8Pgo/kpkWlV676vV6L3Avn1w97zmHfsC9VqtBC2VEr7xymxkyGl/y+iu+TqGBCQ3IubjmXGSzAM9PFFCeAsyrNOUUFCarPEsJbHgSKHRibWlfQspOEyRoV09/ihipEgfBa3JqZoqU+RViHmRA2Gh6vSEPJoGJAfoNY5g2VDSiMm7Quty45Qz/6UJc9sm9cNz73oXbf/NzbHXL9dhi2WLMdxHtuIh7VpYrizD3yNIOPB1Z2mPm3Lx5GnpG61C/Z0WCmE8548ygN/T13wTFp20445xywaA0eK5zOc04IWM4Y4G5OXj0Dl3XC22Yn7rdOMoyIkQtbMR0S3FQWBBf6YLC4oE7NMlRWJeSy1l5x3HaGbhZ8Bz/nBzOH0dKZJyUnKkoxptRoMsLhBxgZqxIDLEQVX7pRc4LCvTKyjnze+gyJB5rYq5eMb3reuFQkIocZCqsCwaogmpjwVY8gIyw9yENZQUmCxQVTyqmCxUXmDRzSgkL5Mw0CG08Cqjl/WsLI2SmjCKg9EGobkE8URavYgIKnvgKEzz7ze9J0lNukmCGDpcNOm4Y99xsIWOYDm9Q79FluE1n9+QkMM1N2QTp+DiwmE6qm28FrrgKOOMs4JhjkH73u+h85YtYss+e+PsO78SFb3oNznjtK3DmW7fGGe/ZDufs+kFcd8DncPM3vozbfnUYgsModqFNqMTg8oD7fLCdjbNOw43f+zqu/uJncOm+e+OMnXbAmW9/M37/qpfh9Je+EH9++1tw9U7b45aP74Gxr30e2U++Axz9K+Csk4E/XQQsugVYtoz9pENrepKU/ZSjq8U1s0MZtEnlzJKMBMlHa28QeMZ+aCZ2GOtB8hVAjvcZmAEM9sDoTFhjpLgGSJSYKZZpujTXm7JKZzyUo/BAAaH8fjznxQEaT/I8kRNdjmlGXsaw0CUtoDgXesyUrfI16Wmb0mAFeC8oxkZJBVZqTsFclfYvLNi6RmA32RoEKK52siLmVmwAupDcldtGRpFlpiCuJ7xviS2V7DILeK8RCQ4MlqP7jO5hGe9jclzIiRFRP2P2zygP5V1XMK75WteFiPeBiB2J2bcCcsCo/aGdbL8cMZ43YfUhwNZVy9d9vZ7ySGmEpFGXTqkUiodWUaaecyBHhMwSjnAEz7DsEkcZy7lVlYxzIKH94yymzeMB8VwS7r3Sv4RhWke8r7FUMiLqRY1r+TDpCB3dC6emULvwXFz6uU/ijO3fjru+dyBw3V+ADm2uLm2vNtcU32H9OesPxauKAE4/BCb7IB3spm06zzpk5czfS2KLWDHPEGBjdd+Qfg5CvHAF0weprlkNxFJO6Qm7y/pYfnmWEtgQJSBlGICC0g3pRU8LFSOkYyRBvZSJ4Pmw0Z2YzncNX+FPkq9p4403Fute4e4tx/DwcMhitvKdxmzleMi0Lj7YjN5gOI6PukPGTDsY580gjJQy9fkaS0WFPqskpQQ2PAlIVe4NVCEUefoSUlRsUOOEFUa8Mki7SJWJaHZT5jIWEYf9REajG4zBjMQA7gGZQcVAh2mTpc3XOI2o5WOYOuY4XLT7Xjj8o3tiyZlnY3NuSkfuvAP1O2/DVsM16Gt9jjreA4Kx5oJiqx2rYkV6YWwr76oAyyvg6WxZAYSlRO0scc8S8NZL75MQGQxriATu3ULauvjwckayUTlhbHCkBmluDjRGrJxxUZLeyfzcTyATFUeJfYjVg+PMERCo8dMAlu4I8HIjddDR+1RoBdicXsRIVgVZvBgBAMsCS+fcZBu0N9AkZddAfysy7jSkckxCyG9AyCy9i4Au9TOloyFLc8jO0bXQvb0AN0goEBl0rWfGnBuilI4Rzwt4JXSN6lBdgsLgoXSBwd5pJALbhQDGtXMXOgx3KO02I006oRotmN6SmpqETY4j0ttSjWlERNxoIJmmc2ZyArZsOXDTLcBllyM95xyMHXss7vjZobjlxz/EXz77aVzysd1xxg7vxu/esjWOfus2OO79O+CkT3wMZ375S7j8F4fh78cchcVn/x7ZlX/G8M03YOOld+IRE8uw1dQ4Hjk1FrDl5Bg2ak5yF5ezkQD3kex5CN73jyzFgtY0NqPDafOpCWxOugXpluzTFsSWk2Owv/0FrUv/hDvZvr8eeQTOP/ggnHHAF3H2Jz6O3+/+URz+5jfiqLdvg9/v8B78YY+P4qrPf5YOse9g8c8OwcRRhwN/uBC4+grg9tsAblihN7coR0wsB8aWwlhnzPXW0eEnGB1e1qHsGVcY3Q47mxLqN+HZXY0fieaCSKCcS0aEMNMVdrECzKEJziCInB+CV0bOMc1XzQ8zBxPATLwk40a7S2dbZAk5RrievDVnmO54vRHQ7Df0DlFNej1oFTUy1F6CIZaBgAgIVDwUx2BkIFwEXT+f4gV6LKUIvRhCmwbjBZ/UVgOy1Bg2Edp4UNIINzHxCWOCwCC0JggKiycovK6h9VNtYFNF7ga1U/fYkKBICKwpd0jcYD4yl9N5xRXU8pX7TBvEcy4VAOOC5BjlQIGVL0KYOsojDKYpHnHdFmIqXSXLMUoH+ubU98dxPRi+/lpcdughOGmXXfDnT34aOOc8oM0Z2eogYp4466BCQ026o/W9y+FjM7geGtcGhySqI46Vw4V53AWTCGbj58DJ/s400vqp/b4rNgPxWLR0Y+ZqJuoSaZcwwy8DpQQ2VAlQJyD0+6+g9FKU2ougP9Ij8CioEhl9uJxmRcN6LTIz6MWpXuyeP+91HZgzZ04owezulYSEdfihcdAgFQAXfHBH7ECjx8dhYQ2Dq4x99IgW2ZgLrUPvGpL17iwbXErg/ktABnEB6ZEMaG5Z0EMOxeWCkt5QodDTpxxGIyiiQUPTi3qUka0c+UyDtLlXGS6RnvXYjkZY5BMgp26SptoEuzZ8ZRrwY0BrCTDJjdXVf8Nd3/kxTt363bjwM98EzroMjx/PsMVUjtmNFPMrNegV02kaVr2Sy891IQHPSvUUvTDCRfWEvYCeKIsnKhRhpXMCIQDr7jB2wDgnHRXABeq4MegBOSnvJ1G/eTnnOhznd3i1IEXLABnpIZnloACzKKtgDBvLESLSiPM+yhzriPtgmNexqGBnhLIGPqSPGXKENy+sR1OXo4D4xnTjxkRwzBNZBiMFNdcTiDJ4PuXPrIu2tQOa1mL7O+gyr6uyLRWDSxzyCGDzWB+QslFCm+1rsI6mebRhXBccui5GN0qQJ1XmM3bdmAMBFCVy5mWt5EsAGWCMWRfeuCKQQnAMuwaACcAvA7KlQE6kRIdokTe1GPjndcAVdMD8/mzgl4ej9c3vY9EnPou/7bQbLt/2vTjrRa/EOS/9X5zz+m1wznt2xEW77YWr9/8C/vGdb+Pmn/wQjVNPQn7hORi65gpssvhmbDG9GI/sLMNmneWY216OnA6ctN1BnmZgs+HYR+MOTXH99icb+KCekhdFTNkAoqostIMRR9S5ftYiR0e9oUpPQV08tq9Cx+Po9DQePTGGrW67CXOuvhw47yxMHHcsbv3Zofj797+Ly7/2FZz6kV1w0ru3x/Gvey1OfPlLcdYbt8aVO74fd+z3f5j41veQHfpb4DfHASedBVx8GXDNP4A77gKmpgE6tjDN9bhJdMeBlGt0RpqR2iToXUTqm8g5KzzHVMgYzpCyL3lA1+fIgBmklG8P4nHOcS5lSFgGH3DQdssJEJGrosZNsXFCOv3INWlC/ak12cIRAAAQAElEQVTwvlFhPGZcupSH8lNen7I+1sR5y+rufnIqMhNmwKwhbGznKliRSReBLc7D3Ig8sCoMYL1uAIoTTAhj6xheHSJeKMRst8soMYTmeH2yPSDC9SyHOcNpXKMEkIKt6oGFY90dWtOFLj0qohwWpOwXlzsInk5JIWc/jPJz7JQRjgyXA468ddf6DbtmY/cdndVDWYbNqVdPTBNseccEuqdciAs+/WWcs+37gNPO4XpwJ9CcArpT8M2liK0JJ7uNuh6cXJkGnPOXOtXheHJYNYuh+yNZ4HADxnnKAffmkVqONtEhFOclyHiF0CUtoDiYZ2aqgwczswjEpIL6QG55lhLYwCTQ764UQOhHeySnPun+CqRkZEqnioIqGMC4dIiEqQ+PU9/oG2zJ/PnzB6NrDKtLa0xUwpp+Dd5s3XdfLVAHNDZCERZfbQ/gQhdo/0MDp7wCt9F9bklKCWyoEshpMhQmR05bIecal1MYArgQKr1HZYwEg4Kp8PyghSqdM15hvBIDh/jSsZVgQFg29PiO1k3MAuPld8C4kcTYIiw9/hicvftHcdyHd8FVvz4cC+5cis2nW3hEN8dmrGOuRaizWcZNi5xf7SwNzUB5rDMJaBoI3I9AhmoBNSjwGNANVCjykfXwOsOGEJzaEYzhqO/JMZje7wgADw/2QAY1Kach9QZQfyGeMUMBBmdOXgJh5gKmFGFRpfWhe9NgEY41SI9Auiak+p0jOpNB/WDJABXMe88rjNWqYJD24JjHCMceGYx5fEijGlLPe3l0hWAAcwCxA6qM1JizwlwVmkQJEectxN0GkrSDSP9oIaDFp/Xk0/ERtxowYXwMRieLTU/C9AbQ5ASwhBui668Pjqnmqcdh4ujf4JafHoSrv/wFXLTPnjhtx/fg6G3egCNe+7849p1vx4kfeC9O3XcvnPP1r+KKXxyGO047Ge0/Xgx31ZXYcvlSbDG2DJuPLccjli/DZgxvMrEcm0yNYaPGBBa0JzG/M42NfRcb0ZE3P+pgjmthNG9iKO9Av5dXSyqoRDE3Zi4giiLotfZKkgRJ4UE8MspVm37px0rV0EklRxo6XOPabeirizHDtRwY5RgKszjuC9ivjdM2FnAsNk6b2CRtYSHDC7nh3GR6HI9sTWPLThOP6bSwxdQk5tx6C5p/ugT/PP44XP6zn+HC7x2Esw/8Js7+/P44fY+9cPL7dsKJ222HE9/2Npzwrnfhss9/Dld97eu48cc/xJJjjkHrXDoSr/4LcOvNwPIliBuTcNNTMI0vw3pLLmqMw5qTsHYDiXjdJqJuG1HaRSUjup0wb+K8C9/tAnnGHiEgAuDZr5xrft7u8aUXFBM4YVcgY0bCOVIDqLaQ49QjZ9YMGcvOpBtMXuOp65iY85oCYNiT1ztVOEMqnCScSlwVIUFXrgk5MpZboEv9ETJSOXcFNqXffw4wT3YCxnoEFW9sgyMgMKfvQ2nrCmF9Z8NFBc3jlCLTXF4VRRuNfYpmwMxFQknXiQQiDoh1W8imxuAmJjCr3cLGrTYWLFuO2TffguM+tg9O/9DO+Od3vgdceQVc1oG1JxDTZos6U0CFY8jxTDs5pIsJ5wP9YRAS9igiyOKnTt3RdN9x0PzlFdQLxdGPK08PLJUzPO9FqDtcFABLewh6o3CRjn/9KK8oJbC+S0CKVYB9UTCirkjvYsZ7utfTJM+4QIJg2IHHDIPhdXTKVlXVBS3Cc+bMUfBeod7dY6bZs2evMX2w0jVmejATOAB8uNtb12jMaB/BlVCrYa9WjWgBcZif4wtdE2c5n6blHMtcKSVKCWyAEtDcpx5QKWRG6PVyIaaDqEKenotLfTwlQ3NBZgNB48O4bMhaoYlheYKIgN54RAwoDYCx6Ig6GWceMTdj+k2qnBsZCHxaj4ybsulp4NIrsPjzX8Ip22yLcz73BWSX/BELuQHdqNPAXHSwYKRKY2gaY9NjmOYGrUMjpuVTpuSIqhXIcEZ5rDMJ5BxowZMCOduRQ+ECShtEkUdOSMF5XvJwOPsbQ2hOKyxkcbhXROxWxLipnQzLmObMo3NDG9MuMs5nvX1SAK4L0FkCx8y6mOrCYsljAUXYGBbUf2YLohsIS5ymOomIFxeIeVmBwIsr8HS+yJHmmU/IfcQmRvQLxOQIzMkM/KSGOrbbcRi4nabzKaUmddFGhhY8acTn5nGgbUSejoe0QedDA0YnkDY64AbHiIhOCEeAjgtMjQN0HGHRHcB11wAXXQgc8zt0fvozTP2Ajo/9v4JrP/BR/OlN2+L8l78W57z8dThn621x7nbvw+Wf2B9/+cLXceP3foyxI49BdO6FmHfNtdjizsXYig6XregE2zxrYTNrYx4aqHfH4DrLuL6Qghso8nPXoQxSeL3NEucwoWKIahGMFIlHl2PSzppocF2ZpGNFa0mLa1CHjp2s1YLewso6XcjpkXP35TgWZhogQGHwCPaOZwLDD8hpoMyBnGOTMUQyU6zjhNBaXE9iDFmMGqut5R4VOrHiVpeOow7yZhMdOrCanGttl6FDwyblfEu5RnbVN661Cb0FEddL0Kklh1JEZ9cQJ9fsSoSN6xFmdSYwt0lMjmHe+BLMX3oXHxwswsLb7sAjb74NzRNPxdQRv8MdBx+Gaz5/IC7e5WM4423vx5mv2Aa/f+GrcNHrt8Gft3sX/rHzrli83+fQ+d4PgN8eBZx+OnDB+cCdi4g7OT+WAhPLANYDOhXR4thxTiVsa0yYb3NMWwA3yI6zMWI/HMcNTGMCAshnBoDTl5MYSHJk7Bs/Kb0cCJ+k5uEig0scPPsa4Jg6iIhxA6UMHkwIha6gLAGeKQKYj8HeqfCqCCk5SxBS0pQcgQ466pMn8oA262uz3B4f5FFR2bUcVV5RZ0qNFGkeuslpHOaecQ0QlCRonnjWIoeR4usCRZ2SbbG+Z5S1kHLdC44silNt1D1a7QXbLDj2J9LDL4+VRIvyeIglkHONTBANVeFGK/AjhjTpcFZO0DxbjnhiER5Hndvopptw02G/wInv/RAu2XEXpD/7LXA9Hdh8UIHOcrT1bxPrgOaC3ooaNmDYA3EHQX1ZBDjxAY07YiQDf8Y4OC+MiIiEqBAqx1gGuE8LoE0Krb1keiKFpy2a8zNHeZQS2FAl4Lnm8gbC7lMP+ODHuOAaF9+oANkR9Ygq01trGUZQRiboWl65Lk/93pXqd86JzEDfsJmJ3ENg5atWk1GesKKSVZPXxF8134MeDwPBAdHAKEzMPAFiDzmmoE2vdRK9UVTeDGFBDAOK8iglsEFKwGgsIBxUlBDuUxobxngFgAwKGRYR44xKyyD9YhZFV2BQl4LBQSPe04rhBtRx4+S4qYK+9nfjP3HToYfg5B22x5l7fwx//+VvMYtP+x7LJ/Gb86n5MJ/gV7mpSvIWltx1CxI+1ps9dwTGxnSRBsdVpValnZ+hPNadBLQxUe3aUIkWsIF5oDShSCuoY0AgWaennBPGFqgvYU7zBuHDPBeXCcUZovzgKVbEj36QRjSCTuTkCep+D4qRyfsRi0UA+ocuFvrRQHoXhWD4UFwBKZrCQafICGFSntKAbp/2a0NEwUYsO2aFxg2ASzM6oUDHj4dre8StHNVOhDovrNEZVe80UaVTJ2lNQ2/OYHoKmByn04HQG1N3LaFj6nrgwovQOf4E3HnIz3H9N7+Daw74Ki7ZfQ+c+7734tg3vwm/ecPrcfi2b8cJu++GM776ZVzyo4Nx2aE/xfVHH4mpC89B7bq/YqO7bsPmy5diczpLNhtbjs0mJrHpZAObTTWxcKKJeZOTmDMxhVmsd5Th2vQE6s1p1NttVNMWKnS6VbMuashQZSczUo2bvr6UcuJ1fIZ2lqLTTdGmQ6ox3UKnncMow0pcR60yjGGiHtdQi6qoxQmqCRFohMRF9I14Ov9YcodOFQ8Yy4XGEA/Y0S9IrhqD5h4453qUSaxLVdKzBTnWPB2Fjn2K6FhLuImrw2OIfZdzizYrJWDwandSQRxVUElqqFbZv0oNHTq7csoh4oOEChWxykoSzgfXbCOfnEaFTq4anZRDXGtnca2eR0fSPK7Vs7j+Dk8sxUbNBjZqTGLTqWk8gvNiy0YLj6bj7DEBDYzeeAOiv16JyYvOx00nHINLD/0Rzv36ATjjU5/A6XvtgaM5J45549Y4/m1vxe/f915cxPly1Wc/h9u++z0s+slhaJ1yGvIL/gD8/XrgrqXApObeJKAf3ef8wNgYMD0OcH6CbQUfYqDD9PYEwPmqftGPhZhykcMvYt+M9xAjBYVjFCcoW5GcH0JGWqBIc+QJihvDM/CMCCR3O8UnDDlWAAz7MIdUXhTSEFqguBABzNPjoX8UfA4tFxPGWG4vyeCNcUaMc9gRxrTcyODJID8ffqfaJ71U+zjtoLjCRUvVF6GIl/Shl4DGpcm1ZbrbxhQd+w2uAVmSIR5yqFUz1PhgYKg7iQrX6o35IOFxtM/Sy6/AqV/6Mi784M74+6c+A/+XK1Fddgdi6qNNLQeYF1kToGMd+iF4das/VxVEDmj+Rh58QNIHtUM6EZEagXA4ICeKOPMHdv/DAl2FGXjlRymBDUMCmv1UJ97/2d+gENQXMQuQHU6mSdd1zxMNPCliYU/2GOv009GBFR4QshVmhrj/w+6M3uPJHt9jOuTAMqMEmK2ooKBkrdvTOHxRCuhVD8LzKWvK5wcdDmnKjW6Xg9RlC4U2aduAzKXwETlRB2AYKoNp5VlKYMOTgNRfiKkxDikN5Q4h6klBYxn05FtfXWLS8FSYgqLWgWYK2rycWYBi0aRKgnoXdsxRC2hxU8Kn/LjrduCEE3DtHnvh9G23w18PPBCzrr4Ks5ctxWaVBJsP1/nUrouIT+XrMVCrOT54a2HORrPRpmG1bHIZOty8ghs3/Xh0p9OBqU62pTzXvQQ0FqtD0bIVN04uu2QWeRm8D+cDd4njTVxtUYl60NGJAAG8ocp27qsAOsyQiWGc8ETOsCOMT5MFR1pAceOTZaHXW16D/mGkBRgMO9kivhZUcvRssJBSz3Sf69EuVTBlcVTSnODmHhNjQIt3vgYx0QCW0zmwlFgyASziZuO2JcBFlwKnnwUceRzaPzwESw44EDd8/FO46gMfwWXv2QmnvPRVOP3VW+Pst74b5394D1y23xdxy7d+gPFDfo3Gb45GdPZ5GL38L3jU7YvwH6znP+hkeTSdHvOWL0blzluwER0ic6M26kQSsx1RA1mlCT/UgY3k4X5M3wui2ALkQBKqcRX1ShVVF6NiMR0UDhU+hapSrgF5BJdzpaFXO42qyOIaENVh8RDLGUISD6Maj2C0NhdD0SiSTg1g1/14Dpt0qDVZfloBmimyNuVFh4elTPOAo70TRRFkRJkZZo5gKzDDDOPBC8jG8nTGOY6qHGgxm+E43kaez1P4tAtLWb9PYHmdhk2N/Ujo8HLotgy5jJ1uhOF4FDUbQiWvIu7GqKYJhnwNo24Ya5xl7AAAEABJREFUs5IhJFxPXZTBaAsJnvZU7rrIrIOubyGnrZRxI9txTbStgQ7HT2hG02iBjqS4ARdNIcIkqmhixDcxhxvYjbsNbNycwqPpBNyKzqhNb74Ns674K9y5F6N57Cm467DDcccPDsXle/0fzt9xV5zxxm1x+ktejbNe9hpc8vZ34drd9sLN+38Byw8+CNO/+gVwyonApRcD/7gGWMx7SXsCwak13QEarocmqZRXYD9NNybCMlBGCBtm5qCOIBzGT8UFhQtQ5LgbWAZWRc4ChMBnKdpwCz0lhZEaxyciYq4Pg6gwbgQshndRv2i1IAYHA+D6k5tD1ocHy8fAYflAZN0E5fx3bIZsgshjRr6rb43aT2hBFVafqeQ+lBLgOLS5Xjs+DBwanYVKpQK9kTpNh3GLOpzTmdWmDVcZAeJKF+nUUszifeWxnLML7liG1sln4dTtdsK5b30vxg78DnDD9YCjzZePsRdEeA2Laz3XljB9OUeYAC5jCPqVMxZ0h1RhpvNkkkOwPyPH8vqgHkCam1vQq8gbYsYN5VFKYMOVgKdiFWAQATHlQWREm+pDyw8CrS96R3qqR9VhpnV/Ot7nilYUvzlqZhjk4x4Odu8eUpmk/0JoZgyx43zKpYCMK1GzHl/hdQEtdrLhaMIg5aqotVDtcAxH0LDmK41TkV/5BMWVv0QpgQ1KAoOdlRII5OWEgqICo/d6Kv9MJl3UpUaGTXMT4FN7XHcD/v6Nb+KYd26HEz7zf5i48DxsNrYEj+ET9S2yLhbUKsi5yWlMTkBvGphxTeGT80yOhchhenoaLo4xNDQUFrWcaRE3l0nE1Xkl7UZ5PMQS0AZGVVp/EuhmEjEsKKy0VSG+8utawVbN8BDGVb/ao/uF54Yw524sZeO554UMAdrI3EACGdvEbpEqt/FGaGGzpq85MDvDDrwc6pfAWw/zIBy6LiBclkP1FADrm5nCIRMViPMeGXVIoJMC+o0g6gfaND8Io24FNDuIWy3UWlMYao5BbyrFU9w0LF8G3HoT8Le/AVf8GdPHHImxXxyG277/Hfz9C5/DJXvthjN23AG/e/vbcPQbt8YZu++Os/fZF2d94Yv4w0E/xLVHHoFlZ5yF1qV/hufT9UeMT2DziTFsNtnDQlL9vtTGk8ux0dQ4NqM+bpLlmN/uYHR6EvXJSYy0mpgPYJN6FY7OLMf2R3S6OPWNNkTuU6R6ml+A/IzCFrqZh0BfEjIfcX+fIDeH1AMpNy85IgjdjPEuoPVAjh6wLNHg4GF76OeB5+as207h6ZyKXYJqUkO9UkclqnCsOGYpAq/KtUTj5nldzjVJ1FgeuwBoYLG6IydTILkfp+WeVXBysAzNR5Jwao6EgDM459B7rQ48cvafnWfI2OiE/XIuRsRNpVkEx01phAjqbyWuIk3ZSfaLWcGi4HhdTy5ttPQfHs0gGSqfoLCqi2OHJIlgvMCzRgH0BClunLcqi1eyPM86wT5kcKwr5sAknLMJ52q12cIw6axOF/PJ35hju5BzeqNWB3PGpzBr6RJsPLEMW3LD/DjeDx7dbmKTZXehcu01GL/4fNx22im44lc/wwUHfx8nfPFzOGrXXfHrd70Dv3nrm3HMNm/G8e9+F87Za0/8Yb9P45pvHIg7DjsEU8cdC5x/LnD1lcBNNwCT1ImpCUC/vzY9BeP9JAr/xbKJqNmEca5Kn0C9ghyZbC/Y3qB3updRduw+wmH8pDwgKig8CPEESgX6Sn0AM3BMIO+4dhRCGgNCTsqxypg/Z9Hh9Pz0KiRCZgatRRmjYgnGxkiPnPIxzNzr9IzYDqFwYnFqcD1EmBO9Nq6+eeoLL119Ysl9SCTA5RQRHf9USTSm27zFdMPaOFyvI6ZjO83aXHM7XI9byPkgIo6AKndaSaeJOnV7406K/8eLN73pn/jLT36CY9+xHc77yM6YPP53gB5YtiahtyYtbQHMF6arBt3A+yC7SMpPRsLnDJUuZGQJmifQgiSY9KUPo15RbxDAzOVZSmADlEChK6Lo65bEIL1RtIB4guJ50BnqT9AhcdcdzAyeNqFaIPtDVDAzkXsFe3HPeWbPnj1TQZFTRo7CRcUKrwtoIFIaADmRsQERaczBibkya3NR8UCFBkiVaVr2HCmYRwaDR4Xracwx73FD0iofa+rfKtnKaCmBh60EBhcFNbLQXYX764aCwejkw3fEKfRcmFoEbiAJRyREhRBlXItlxKsq1J4KMsTy66cNYJqb59YUcPsi5If8Fhe+5b34/bt3xpJfHYNNFy/FZjSI6t1Jlj+FqptGlk1iOu+iWWEJfArY4UYy5c4opbGSc5eQc8MTR6rUI+cGKAp67biP8j14BEOZTSnPdSwBbWKiHBiEY5tyOg/0ZDejM0FzL+JNU5v2mBRcm5ll3Z10TiRJjA4dLG19zbXqMK0fptUNg4Y6u0PDvWdXc6qxneSozV0Dk1dANx9lYDLVAcF5wjhP3mMgFjUkD+gwJrQZ6+q9LpsGcm6ws3FmJE2pP4L0iBt7THETsJxp+s9w190EXHoVcPp5wG+PQ37wzzD56QOwfLd9cf32H8CfXr8Nznz5q3Dqa9+A3797e5z5kV1wyQFfwBXf/yb++dvDsOSM49G5/AIM3Xw1Np64FY/sjmPB9HLM5yZ+QbeF+dyYzG5PY6g9hZF0GsPWQtVPI7EGoqgNz6fxadzk3puotNCtdtFEC21L0eXAZ9z0eGfsIUFZdDPjtVXqaAVRRppWuL5UiXpA4FkFsAie80HIXQRBb550zdCiJdZhesp1oEO06awRutx4+SQJd/Nq3kHF9xCTxtbl+tVhuR2Y3iaKOuiyLx3roOU6aEddtJMUHbY5p2NN89GZR+QcNC/NDOGgc0k2gOatnEhm5NNJo3UzYnsBH7Ld5w9e7jmfVFbCfjuueapP5YX6Ioec7UpNcyeDaB6x1tjgqXAZvQVeX9Xh5tKjDVivv6KZ5/hkXJPZf71xnlEGAa6NnGGw/1ZlWexMhBixJQEKu4wtSQ1GJBzDSu5QJa/KyivkVRgWrdIZE2V1Oq/qHOMhRH6IPagFQIW7Gv02CVLKteMMbXo0WkQ7ztGpAmndkNY4fypTHJdxpBiDc5OcM1MYyicx0p7APM7FTegY3YyO0S3peHocnW6PGZvE5rfdhU2uuw7VC05HfspvseTXP8Q/vvtlXLr/vjhj7w/itPe9FSe97dU45TUvxNlvfTUu++A78Y99P4K7vvxptH/0DeConwKn0tl12WXADTcDS8eBsSn0vsLIcGMCYN2QLmbkow83Rdk3kEXUAcqyw7nWsRwaG4qG1CMDkBMzJ8c5MMQchDJyphpnsQGQzeqbYjqgNoSUkszMgeJHZgMXzoRZcAjz4gfpTKhjmpOyI0TNLOwHpBNqs9P88DGqrsL2R5wDLlAOM7S+O+9gBHjkvIDqDFFeFih7wJTyXBcS6I1NzBmYIHFV7ohqiPKIeg9ShwodRpExzjHX7EvNc+03dCsO7YpHk/cD5+icatAR3ZnGk9Ic9T9egT/u9xVcsMOu+Nte/wecdwntwTuAFu9j0iPaf96lXI+BjmOvBSPlyaWQzjKgmBOKc3kKcc0bocu8HeZts9UdoshLVnmWEnhIJPBwqUQ6KUgHhNAuMaggRnMg5q2kxgT945eEVPeXiJlyPjD00h0pFPWJrHV2hvsI1xc1oPjdK/EUf/azn81WK7RmaPlYcypT9OYDyWpPs3Xce7bKeJM3DkaMKoyLL/QfzlopeMcnHIwGgO7xggYvhiFGEpB1MsYc1nSY2ZqSSn4pgfVCAnEcz7SzWBhkiPaA8KCZvoVgNXC/BIF2CgSqFTcfoCHNfMhoSHRpaqfcjHYR8ym73gBxTRomU2PhiVvzrN/jD/t+HMe87W34/Te/iVm33IbNphvYmE+65/EJ90ing4QOq8hTP1keqJSOi2iUxTSYYm6C2FYaw6B2ZjSegvFO/c1nwGYOqKSb6VkZWJcS0Dg43mo0ZzQ8Af24NkDNdgsZb5oRnUVC7CLorRhdI6zLtnf5JDmODLVaDdxnwyIgJuQE8FkTCTvDWcn7RE51yMBJCs1bKgM0hdEF5IcKUJhT22jIG59OG+d9ROdQPD2ByhTRnEC1NY1qexJ6cyrRJnnZEuC2m4C/Xon2OWfiziN/g+t/8D1c/qX9cel++3EjvgNO2/7dOOkd78QJ79keJ33oQzj1E/vi9K8cgAu+/z3cdMzRWHzqaUgv+QOGr78emy2+C1vR6bUV9XIL1rUp61jIehe0JrCgPY65nXHM7k4QYxhNJ1Hnk/F61iVN6aToEGlwBsXU0YieOBc6Sd23DHKYZNp8uBxders7ATk6dEh06QzqAUzrQfqbUaie+ixQslTghOLrAdT1XFI1ipJrgTbpnuFBULprPI1zKmEb4zxDwkVMNKbTKeKuJ2K7RVkyr/fwliFzRL8e1aX+MDGczgdyjx9rk+ceC1hNYiiT7ZXuDCZrky9IFoEyUbTY+GeOoqSsKExKMJ+BIQ9ztUczhntjp/4LuWUoADAvnQuWxyxmBcBxKZBz7BT25uC5+hcUrFH8iNfGGe0pwtH+EkxlCmyzEV5gB30fmfPQWHhL4Tkm3joQYF2qVxcxHXJVzcmsjSHOz+G0g9m8d8xttzG31cW8gDY2on4tbEzxHjOBR0yP4RGc649ojOGRk+PYYmoMW05OYKM7b8fojf9AfsWfsYT3p+uPPAJ/PPggXPCVr+D8z34Gx++0I47V28FvfhNO3e6tOP+DO+Ev//cp3PLd72Dxzw/B0t/+Cs3TTgpvM+L2m4HxpTDWFTXHEFOnKo3lqNDRFncbvCcSnRaitA3HdoPOTnAt4FQEvITQB0mIUzieYyAwyLECrMLFh/Ma7EuDTvWgW9S3nBkE8GCUeb1GAKZyyXuwTn1VX7aC7IgoiiAoLDjpNr0MGW2BrJsj4hxxfOiUtTsw8oeqXFP93VumOV3g7qkl56GUgONARNRbI6AZFXQ/oh5yPWA4DvodI6I+u/5YioRv6Tqgy/tBwpvkEKdtnff5uVMtbDQ+jeEbbkH7D5fi2J0/ggv22BtjP/957+u/aQPGe1ClsxSVfBroNBH0xAA+v+T8WtF7Ti+Y9eLFPI8ZL3i9lPKzlMCGLQEuuejQ70ETqCcI6qJUGTmjGai7AP3NqDDqyNN6zSBmlAvr7jCzULnuMYIiZgbdW+7J94T+wSWoH1oDmTt3LvvZq8SsR4usqqQIrwsaaSVtA1GHSNmCcIfnMCU1GgzsmpHXhxZD5TduMvjgANp4VBzzcYAluAK8ojxLCfxbSUCOK70BI30VzCzotKOKxFQX2qWAoXdwFey2WminLdrYUipuLtDk4tdCnHcApmGahscdi2mQ3IjJH/0IV+z8YRz/+q1x7ic/DXfhhXhUawrzfQPt6bvgXRO569IgyiH9i/g42XNT1I74ZN4qqHcqmN1KMErUugkqdGY5Gk2eK3DqYuomde4AABAASURBVHSJduRIewibYnPI2VqBpDzXoQScd9xErYDiAjh+QkqHQkYjuTo8QkeoYWxiCg06M3MOXqXC9Xcdtt08wqarHmujlaPJzTA6bUQ5byq+g5jz1riZjvV2C6bY/km2lga3EZzfyKgHMsLTCaC9DGguAfg0GhN3AYtvQXBM/YlPoM8+CzjiSDS/8wMs+vTncM1Ou+KibbbDma98PU568f/i5Ne9GSe/8704Z4+P4+qvfAO3HvZzTBx3PJpnnI6511+LWTf9A/PuugULli/CJq1lWNidxKasd4G14LrjVN0GEjqTarRSqpUMjo/ffN6gc3oSxrCx/U7wXcQB7Bv75xgGNSmH4ychvRIY7+lZhNQIV8BBOhlA3RXtxBkdWF20E4JhObaE1OVI2aYeVZgIPE++pwMDATl53nIUgKUQDCnXjBQxJ0rCzbBQpzNAGCIdonOgRip+yJODeTme3Pwr7nidEDEumHrIsINn7zzrIMjDDBCOYEKEEMBpi5DLGKaTSTaCkhgVgfEvBO7Hh8rUxtCxDBO4NpOEU/VnjOdEoKzPM9yLu9DyKAf77Wfg2OIVyNnXnFetAChrQfJWJY5rbUQ4blYFlkZ2DJaIzGLCocP1txPWYWoCd5ltosEHIx3yIw9UU891u4eE+l7heAkahzhPIWdorPlGLy9LY7wV4GiEaWzi3KFAxPVEMNIeDNJTx3pWBXR446djHiI3xJnxIYljmxxqXYc5vorZaYLZHcOcpqPzy7CgyfC0x+zJFjbvEs1xbDJ+F+YuuhmVa67G1Dln4Z+/+iWu+M53cNU3v4OL9vsMTnvvB3HCq9+Ik170Kpzzv2/CX97xflz/4T2w5OvfwdLvH4zmz7hBP+E44OLzgWuuAu66CZjSesD7ZHspoDUinwKySSDneuEaQDRNCTQ405ukbaRG5yLIjzNgVhXDG81FO8ohx3BKqjFzyMOYMgqqDh7sQ/MzooHgaCworDexZEvIplC4UqvDogRp5rnesN1sXRxV2DaHVqPNcQF648Z2U/9yyzGIB7v9ZflrloD0is8eeL/r5dGaL52WzZUhgqNTK84i6lKEIXqs6kQ1dXDUTfBIea+Ypr53KhU0KjGmIqBdBar1GEnahL/1Fmw51cTQX/6Kv37vYJz+nvfikg9+ENO/OBS47q89/bA26PllacyfTiPLppChBc4mQvMJYQ4xottCQJKyDoK3ul4ayqOUwIYnAccuxwT9x6jyg7doZLR7PB/+gPcSyJbSno0PVMD7MJjmmFbTpo/XMcrPdXua2UwDzHphsx6dPXv2TNqaApLBmtICXw4sBXTDEi2gm1kRXpe0mgDhiblnK3JiggYCN+GQcS7vPg0Uz02Jb3Mx5Okkm4j5lJfOLFp3MLMAcsuzlMC/nQSkq2a2Ur+kz4FPAySnvuRdGhLcZND6R1IzVGlEx2kD1ayBWrsJN90Alo0BV12N8V//hs6qT+K373wHLj3kp2he8kc8Ynw5FvKJd33xIlTHFmOET4/nVB3NoA4MtDZouPYaoHZEtEeouD6h8cQ81MWI+huRGjckymF9I6l3TfHpikCgK8cCq/xYBxLg0LHW/mj0x81zIyO+jOIucnQ4z1q8eUaVKuYumI/68CjafHLPC9fZqTZyZrJtGQ1nj4ROivm8oSR8koyJCQRH7RQ3nUS12USNwJKldNzeAPzxz+icdQ5uO+xg3PiDr+PKAz6L8/fZDad9YHsc985tcOQ2b8Dhb3otTtx5R5y69+4460ufw59/cjBuO/5YpJdchNl0TG16x214HJ3Bj6WR/5jpJraaamCLqWlszvo2pTNto8YERieWYw432HPTJubTATA7b6HemYRrLEM6uQQVGi7Gx9Keu8TUp0hllRglH1GvImkS4LnRoFqRKkz0x2aQnzsgVz6Ohg/pDqJgGBpTwnFDMwjLjZsZ5uDG1AlBzzPqewYEA0o0Bcg3AjSoRAVwmyJqyJl/ACxHTg1HvmjEPglyhjiWEYf0lA6PnC3LQxszi6F5JuSIQtiT5tp0s085c4Y+iLI2CN4AxgNhiF2BN88QSHMort2RmcECv5cGzpGQ6YH6YHlah1WcZ3tEBYVzBVZB4HkOVuC70E4PQwGwQznjOdNzlid40kEEOVEuzMpc6m8goSyFPD/Uf6X7fr5wDcsRDQiyZUbk5KassQfH8TKOkxDxfqIxi+ieMWSIfMa8XYLURFOAfVHbQAeawjNgiQhwnGP9/jIvBg/G1b6cYyQU7S2yOM/iO6xDv23V7KDCsJyew8w4ygk/wjWp1p5CtbUctdY4ZrUmMbc9iY26TSwkNu+0MHfpYiwcG8NWvP89vtnGo8ensODmW+AuvZyOrrPx918chit/8iNc9J1v4Yz9P4fT9todJ+30PpzwzrfhmLfxoc5uu+CiT+yNK7/yOdzw4+9gye9+g875ZwB/+SM38X9DZfldrHsK9ak24skm9boDaJ258y5kSxajzntzmPM5NB2hI5cEKRJ2QdEHFatzXqlCM4NnO1pcb3y1AqtW0fVA7iLoqyB6ozXi+GkMjHzTRQPgEEDIV00YyFMGH3wJGNcfo246eAQbjGPlvONciwHqpEdMDe8BHG8wzYU84OgyC9M7XCO65OseD26wKnRmjRCzYodHDFUwi/ey0WVLsYD3ztalf8a53/wWTv7AB3DSu9+Df3zvB0jPvQBYthzG+24l7aBK3Uv44CihI8v44AVcK8C1BOF3IXOwuaq4B5RHKYENUwKmbncBmlXgMyPqKYCE+lEljdrI22NAxAx8kAj5Q4SQywfd5S2cGR8ep2wgM1upMbNmzVopvrqIWx1zkDc6OjoYDWHHnqvCEFmHH7oBpuxzo+kBGiNoT6OhJ9+dcSCdIq8B+BaMT9JdTMOAhhX45DZ80ZrXce1dqfVmYq7EKiOlBNZ7CURRBOmsOiK91ZNTUeNmENxwOJfCVXLaBU2k2QRg0wAdV5hm+OY7gFPPxpLPfhV/2nZH/H779+MPX/sGOtyEb9acwMjYMsymk3gk8aizjDqdXyN8AjfCNSJpd1ALT+dBPXTIuNH0VDrLKzRSKnxKF5MHtGPPp/weWfg6ScYNS05jKoferhCqKaAnhTGN5SgHBBlZMqZYcnk+hBJYtarcHAQPB88wSHOB4YxIeat0SQU+SeCqtbDBGeNmcJyOmvAmlq1a4kMXz1l3J07Q5LrvaXgPRTHncobJi/+E9Ke/xPi3foSb9vwUrn7frjh3621x8v+8Fqe+6HU463XvwPnv+Sgu2f2TuP2nh+KOw3+FiVOOh7/oXAz99UpsdNuN2IIOpsfmbWxGZ9Om+TQ2itqYiwY3pONwnaVw2RgSz81z2kKdzuMan5JVqUdRpwHXatCYJ+UDmJGKQ71iqHDSOxryRidWRGWo1hyGR4aQpjk6XQNVLaCTOTqxIupSBUiGkVqVSAjRKjpuEOIzvwNyil3wHDPBvIPguEuWrsWkCcsW9BQ+gPFaCjq589UgJU/oopp3UekjoREVwI2JaCXPqNt+BnIiRtxUFTB4CLDQOvTe3vDwjGccv6bGj2gQrShBK6qg7RK0STuWQMhIhRwJcq4/AkjBeSrkBnj234sSDIZTNSotRMKHcpErIgTe/fvI2VewVVqPi5KKor0apDZyLDQGBYxxQfGMa2qXj14FvSUlpOSl7POakAc5aOxjdB2IPCALMs0hGUu+apdgvE845GxJjohhIeFaLH7uOshoJHvaWN61uSQLXdIewubTaHv1YUg5nkLG7uZc/zn/1FYXIR2A1g7Bh1pdr3bOTTBeIGe8EwHtGBAVuq7XF9GM4YQb6LgaI6pEsAgw52kqpsjoTO+mTVTrCfTAxiW8jrZisztFPZpinjYi3o+GeD+L2bdgT9KmTJhnmHlHqx7zqWLz2lPYpDGOTaaWYeOxJdhoySIsXHQ7NrnlFmx2402oXHwR7Iwz0DzyGNx+0A/xl8/sj3N23hW/f8f2+P2b3o7TX/gaXPTSt+Dat38Qd+7ySTQ+9y3gh78Gzv4DHt8GNmp0MIsPX2vU88gjyCHlvbUdGee4BfnhQTw0LzM60fTAy8wQRRHiOA4UfHLcgEeDbekmEdJKgibzLqNTfrLRDGsTeFDkvKeD4w6OXg6wFyvAaHmuGwlQ3z3111EnkzxFlQ6ioS5QI3iLYZscOpxrzcRhWuB8l44xAbLJhFpchUsTyHuZ8B4hVem22ujq4VScY7w1jrZvoEo92mikii0qFWzeTLHwzmXY4h+3Y4xz/Y+77IM/bLM9Fv3fl4CzzgeWjQPTk8AUaUqKJsJGvJqxcZw/VYI6yGcUCJMK5VFKYAOUgAfoIwafYYJmIlLaVE3qSps0tQ7csAEpdSibAow61JYuUXf4IMnT1sx5D8Q6PnR/URPM2FYGirjo6nxPzLLS6VaKrSaiJylim/UqWDWs+LqEmjWkgeKA3XLx+fg6n3j94J3b4tIvfB6t448D/v5X4LZbuBhy8GhsgJ59RCnAzQXk1ecivqb2S4hrSiv5pQTugwTW2SWayxmNSzVgxgCl8Rl+g4BPvEQjOndj/eelm2/HxHGn4NqvfQunbP9enPPpz+L6I4+GUZf0mzpb0eG1hXWxCTpYwCevMY3rtNHiYplCX9vp8kl1hwasfgsj4nppXrUWcHBhA9ZbT3KWlUUdZIGmUFwIjxVMF/dgNHp1xaooSi3pQy+BnIPhuSURMgfOJocZHtMybjA9HUNWrWGaT1dTGsOoxJiigeuqCeZtvBEv4oUPfdNDjWp3nFS5WY3gOYddJ4ObmMTNF1+CS357BC457OdYdvb5yP50KWbf8E9sMb4cj+u08LhuB49uN7EFnyxXb70ZQ3fdibnLx7BgahrzGw3M4dyf3WhjhHnqrRY3BCmGqFs1PmRJqIO06+m88qgY6/UeoII4yiaKHCpRjAqN/Fqlinp9GB3KKm2nYUOQsn1ZN0dGmpPKEV2rDUH3aKFKXUx4valcOo6VT5tH845V9BBxk9FDDOlmxOojOiU4chA1hQlDDkH8XhkIh8IhwA+nsrIIcVYJiHLRmPpdoFcnu8f6eUE4c34OwBvzrwAYL+DZAiHnTT43IO/TlHMqdaDDw8GDfM5BzTWhdzn5zA/ymRzyiA5C/RAGeb1wjl4ZvZg+FQ9UYxUC+iBUOdQXhu/TybpYZgY/U0puKoidI1H7guwYFltwHMuI9SYZZmTKKEvAGo9QBjOtTF243nPdHURv3U0p+UHkHKOUTkYhJ+1B88Wz0NTlHAtBY8LxYEPVj5z6H2gYB45JcBrGbCfhI8DHbIOxLrLYL36S5wJB/xpFvJEdkCPnPaEH8XIlr4Qir5jK16L+tWmsd+gg7tJ5mlqGnAJ0sSGiI2Z6ks4qOogS1ldPKhCohtBv9KV0LOvRtnFtAB12McBcHp4b/Q71vDE2jiE2YZhjMZoCs0nnUycWkLcJG7IZ9X2TVgcLmy1s2mxgC9ItOx08hvdKNYdkAAAQAElEQVTYx3S6eBzT/h95C266Be6KKzF23gX46zFH4/Kf/AT/PPkk1Li+1LjJqNC5EHGeUNS9FlCumcUPuvOKlYVTtoMCMeXluE7JOdFut+kopyxrCcYop+V0vOeVGJVZo6gODSOp1zDMsK4zUCAKFDR0xJMjFGmMludDKgFvOTI6adO4S9qFN9pf5HnrNSPnPPNErlnf5/VTqLN5uF9EmacDK+f9zFBxXPe5Ruu+1Mk6yLlOI44wMjKChE7O8cWLMX7HItSaHczpONSXTWD+2FIs5EPQebffhltPOQW/++geOPz1W+PKz3we/hw6s+5aBiyfAGRfdtoA9Rj6WhT3b557PhRzqtew8rOUwIYlAdqG8OyyT0FLFiPUhxodWHHaACbp86CdiNsXY+KM83HpLw9H42r6Q9IujHrpqJMPF/0p7jHsycz5gLyBpRuWCjdbsYKZrQjP1PaQBFauxDhYEQcLXXoZO1PYrDmJJ0xO4NE334bpI4/Hpft9AZfs8AFc9v6dccOn/g/p0UcBN10PMC8wDbgOkHb4NC6D+ojyKCXwbyaBwmllZjDroehiV1+T4mYV0/TOX3cL/NGn4G97fg6nv/3DuHDfL2Hp4Sdg4aKl3JhPYI61MLvaRTVuwnXH4Jt3oju5DG0ast00QuLqqEfDpFU4SxBxM12fNQsdLpJMRm7oH/1NCA0nOaoET2eYd10aUVlAyrR0ZlNEI8t6kMHVL4QbKgRYwSjpOpGA5wAIOWvXGHtSxfV2TOZ4D201UJ01jBY3YS1uxuJ6FcZNj9KXjS2H8vKSdXKy6ci6ngY46IBxqHIDOodzd5iby1k0lhdYhmHeK4byKUT5BPJsOfuxFFOOqIyhU21h1qwRzK6PYKQyhKFYOlBDBQnvMR7ZNJCkVcTdCqxTBdoV6s5QgLWGeOupouuq0NtDDZegQefTFB8rN9gOodUFPNPN1VBNZqFenYNaZTYSN8y5X2O7Y3S4Mc7aDeiJmsu7iGjIJJR1hU/ZRBNuvOvcgA9iiEZNAW2QC1S4wRciUpUjFA6NzFEHCf0ejxB+XJo+iAx1+HwkIA90CHlO+DpyIrUqekjQtUFEjEfchMfIsQKZxYHX1UaZ6ESOa4hDm3RVaH5FHhy3fAZJliMgTxFTFjHXN8GRDsJYK/rwBsrZh5jCxWRU2IyJBUOUjgQRhNy90P35pOXBkjz1IA+YKatfj2P/LMAhylfA0eETK85+RUg5a/pgXP0tUOH4C1XKZVWIHzG/IUMBx7AQcf4ICWkAy4kDKFfJltC1GeWTOraAY5uuBpofBTQfPOdED8OAryIK/cg5VoTKZ3tUjyMVQOnkXP8L6LegekghXpRTxzIHyWIQjuUKsZwu+ucRlQRG6jmPMt6TNIe9Mwwn1FtfQ9KJwkNq1zJU0gRVq6MeD6MSDSGJhxBHnM9WYZ0VIKohro+iPjIXGa8tkOZVCF06dPUmpJDRUZdy/NqUv5DSgS10ucFvp9NoZMvQwlLkyRQsaSCPG2hm45jujAFckDKXIXO9+QEeDNLp5xBp7AnAkfvgnY46qNLNDGYWbGU5sMSvj46gFQHR7FEY18Eprj9LJ8cx0Wmiw01So0W7QhcTmsO9tjNSng8LCVB10I1TNJMOpispkREp4ym6HFdAOglNQwzxXqQ3rmKfQ2tnGmle5nC8T+rNrSrXK64C0HRxsSFKYljkUIljNKaa6LZyzJ2zETZasCm8q6HlHaKRYbh5EZrxGBrTd/BeO4HHJ4ZHLZ/C5PG/x/n7fhGnvvbduHyXT6P5s2OAq/4BTHUAOoHBdcmoQ2AbUR4biATKbt5NAtWYKpBRJ6igLdLJFLhjCjj7L8BhJ+DKd+yGs7fbBWfsewCuPvQIDC2hMzjLIbuOOy54rNvDzEIDCv+L3vQVw8zwgPwGlgorChcVxBMGw4qvG/AGnnPg8hai9jRmj4/jEdMtbNHsYkvuAIYXLUZy801Yfu55OP0bB+KX790ex37gPfjr97+Nqd+fBixfhohP0kyb+cY00CT45Bx8qmTccIE3ZdAQ5iwJ3dOAD4I1YxCDaWsKh4KKjyJTESctWIOU7N45yCzCvZQ1fxb5RDl3w5ovqrgwwxDz3uGZv8CaK11disoWv6AKY0aJQlPIWh0Vb1Uwa/9keUpku3oMxkOgoCGy+g9dp2wFFC+w+itW5q4mb8Fa07xYuYB7jxXlFTJfQbHauQfJQXOWczfSEyu9YcU57ehMwPQUMEHP/HXXIb30Uvz1m9/AmR/eBYdvvwNO+uIBmDzvImyyeCm2aLSxETG73cIQy0jyDoI+MGzcMFWjCEN0Rnju8pKkisgcut2MDq0uazd0+fR5otkEkxnv9bG3IVE4hzYfucuZrt4hxPmJXgzw5gOUW2WICkW6wiUeXhLQOGlzmbkUFW5wK7xRPun/PQVP3G1vvOjr38DzdtkNo89+PpZuvBCLN5qHxaOzMFapohlVobdnQm+4WQWh25rRyC2gtJzMMG+YXlDx7w+MG8qEjqNKnCDmHHY0z63bhWs0EPFeEPO+EnPuVzkf48jguAvzlrK9HXS59dTT5i6fgrUbTc79NqgaiFyCWlxDLakhirhxtgieG1mzBJGrcDNMfYkq8C5CDofcHHxkgcKRkg8XIyfN2Z7MI+hWp5Oyji5SOqSMwjAzmBkkL9Cg95S5YLwfCtK3iE4B46ZD4QIR4z2AG2FezrixjgIOgAMZAYyEU7q6Csj3bHsOtpVXwLteHxj2MF7NeD9NeXzgu8DXdUJu0nWBfIZz5hEPpIP5JaMC4issaghXMPcqlH2C0vpU+QahNDYfvboUGgD7oZh5E4H5QB6cD8tDub2aQnDmo+BxytFh2WNrDFe0Jyc/Z/s8gR6QB57yCRr7APJD/30/H+US+J4MgNf0wODMqXlQRIyjpgqMDIVFGeTpWDKheUCAI+EJSIY+5lUspR9WWg7N+QjwEYuLZ+pVW3v9zFkmOHtIJRuBNYDwA2HFBQMGyuiFyeL1+gT1zoeAbNWMfU6pG9JZ0Zy6IX0VLIs4U2PEVkVkMZABHep1s9mm7nVZu4VyqHpo0znTbFP76ej2XDtAfZcug2FRAS6CNwcXRzDqsqdeC6Y4AeeguEscanUHizpotJazLy3MHqkiqUWhntSxKWbIe9WHNkhO5gGXO0iPjVyl04+HkJ/XkBVkEDGfYL7PVAKhawRIpgLHzDheUR5DUBprhdLV+6Y5THCtvnNoGIvmzMP4I7dC+qSn4L/euwOe9Zn98Kx9P4Hn/M/LoKfm9F8g4cbKYlZuHEcUh0OmgqlXEZOElVtV5CvpgyKB1RSq0eFw0EmK4LTS/BEyjpv40kvdQwKl/mjuqRjNN89JGHGwK7GDMayHpWnaYdgCFJcOVatVyJE8NdXA1HQTcbWCOEkw0ZjA8skxznWH0dEqH/I04LgXm8/772adDPOXT2Az2qrNSy7BOd/5Ho7/yK44c5dd8M8f/hC47M+g1wtgmeC9F3KW0sYNb2hp38a7M6jYnsiQg+ocoLYHqOOCDzGgoP3ovZJ/NX8okBWG60jZJgSEhLX6CJcy5yBV+N7AS+7x1PXKsCoVb22w6nWK/yu4xzrurSBerCwk//IQ9uQ/OBZrF/Zh3AbyqgGrgxp1bxi4TsFinqasQ/NW85eayabSQcW9F29KCHOdeytMTwP6mZeJZcA1f8Wdv/gZLthtT5z49nfi9D33wUXfPgjJ3/+B+bcvxpYTTcxetpxFNYGMdir1yyEBuO7z42Fz6j5dNGZoaKgIrpG6NaYMJDjXyyZqZiFlMBwY6+SD7fIchHgWkFSwdHIZ6mxfjYtohQZDh8aKH6ogp2E/PDmBzScn8ejxZZj7lyux+JDD8MePfRxnvOo1+MM734nb9tsP+PUvgcu5MC6+HWiOcbCngA4nCR0B4PKXEylnmaauJhqnAZdHBHB6oU0VanKRb5EqLihfD55Xe05LMLUPlrUSgzIsWL1rEJJVH5Mwc6EYyiC6co6QLXyooEEor65ZFTLiuPlBAbYSK0G96LLqFch5c+ghIz+/R2CmfWrA3SGJ5Mxzb1R5/n/23gTQkqsqF/7W3lV1zh16TGdOIAiI84CKougDZ2RQBEEmBRRkcOShz1nUX1T0qc8BcXj6nAWUMQQIgSSEAAlTQoCQEBIyjz3c6UxVtff/ffucc/ve7ttN6HQ6t5NdXV/teVp71dp7rV339IFQmS9U/zRdeQ8EO75+qFPaqJtraSd/IurahzKtwSSPHFUjqjXMLncKxauE8qhtkZysCfmZNd3SJ1pqrMozxoGjHodb0mxIzlPdakcYsCL9mQQmxis0fY6PWLgT6X99ecfZuO13X4mLn/5UvONpT6Ow+1ns/vd/x+wnPoaHLO/FacNFzK3sRtUuoShYczFCsAbJ0ERBF/lugafQERXaIHhw/wKLNQJ5Jmp3Uxq4DwY1dTjvOTYHx82z02DSCAOiTZDCxqdnnjEsGuszOO6QBGNZQXWAfvBSVUyGID+j8n0fUsA4CT7NTcDINwiuxgwX2y11g89/9gZg60nAo74DeM4LcMar/wLf86Zz8LW/8RvoPP57cev2k3DzyIByhiLco4nDhIIvgqe243gUXKBDfqwAF5FOfovANlo0fHmC6Y06ssGnTbkL5OyGsrvFwHFvQISiEPuiQ0Uz+sjNvYNJsWtKuNCBn3w54uBTw8b10VdMI7+3pn7VfDMb8mfgW8E31QKik9ugtRHTOEa60Ro4htQP41qVXLA/FhlPl34pBgI4dsHYpKB3LbJeM4OpH4qcIEp5nqBl34SG7sYwNMzbcL1sWZcQWKMQGYbmlXCErYELpAn7B6sRPQ3VnqufwLmPhOJhk/ExnyNsLSJghMYMxk+hfIoTlF+uUISAVXCNlV/xrAKSAwfDIYqKNnblPxDgNS4f6BvfxjHKN+4bRHKeYbHtoqQxhClUrlgtSCJCpXGPrti0KEh7TW+gX67aJjsAk76MxxY4TvIT+bUlAuc+JJfj4zxFdmqKwDFP0XLehYZuAvlHX8QKio8s66JxDOsRGR84yCnEF0Kqg/2VG9iORXBeBNKIc6Q5ETR3UzgE9m7KCzX9XFvEN+SP8diYg3WpPiEyhwCNnxDvCZqbtVBcZM/HdQBTV3ECk9JtISIhgjUbPNtyHJtjOL3fNLS0PkLG90bvL6H3y3Fx8zQw6bVi7RC8xbTm6U+iSFKIxwPf5TDZE0Vr2EgL5RW094xc6NWWkPrB/jiOy7M3aApYS96isX/GG+Y58Y6KidWkgO+ipexrud46GvxUPmje2QYpBk/Z4QOb4/sgXhhSLg4LYMQ5ZiyK1kG/WSd4va9sU/GCwponbpvRcP32VqFoOiibGdjAMFfMYNjvAeyBzXawt6pw0/xW9L752/A1r/xdfOMb3oyH/+0/oPrpnwG+8zuBr/5GXHDxh9HS4Od4+BvcEK2NOCdjWkSOtbWCYcGhaA0lk0hO5Ou+pkpodgAAEABJREFUoYAjPxTkvaKpUHFtqygUxl8xAoaAxL/kt9YF6N0gO0HvWORcumhMN9SUE5xlNJpI+gvOsd5RZZRrZtwrBgS00PtkWgebAWXpkAc8BWZ4yAOu8c0w8L0qoPdN71LLFbng/rNsF7GlWcTJgz045c6b0f3oB3Hz3/0tLnzhi3Dud34Prv3lX8XK3/8DQCMX9t4F0CiGegloxbs8VGI9AzSo2YMGAF950Mt0BloiEIpcA76u4NYCbR1AkcYMvFfTWwQZyJSB73HkPkV5BHqZcXIrP9PHjamRA8B3dm2asn8hqAblWetqCJSmHB8SFBaUZwqVmWJMAPZREROHo2S0nmGdG0mowwPMD+bCQe607bvjjtsY18EujW/1TxiHxokKr61QYUJRdFb7If8XAlJulRS1NqKg4gXRpEVLnaqhHUBuYFn1OdWhiV8LzStlOBmcyerFdABjVzFT8JUAWRPJZaR6Ix4dsn5hhBGThkCkDaK/G9BvWK3QLnHHbcAHPwC87j9x48+/DJf/6A/hPc99Oq78s1ejvOQinHjLTdi2tBdzPGC1eh9m/ABbm33Y4fpYXroVXFIAP8v1w/E9H/frvn567p11sFRw760vfNWfXbt2yVnFRh63UeQ07tu+7dvi1L+53QJwDgMKRk/m8TxVj5RCkrFcJzlJEd22wfbhADtpqT9x0MPp3CTof3s68a470L3mStxy7jtw/qv/AG/7iefTgvkMXPzSn8Nlv/P/oT73POCTnwb2LcHx9KDsrcAvrqDgaXiXAq5DZqsSWszwNZ4xcLthFPERbT0iH4cE8DL2hA5zkydJ2SABt2YGAl8E3qxFucZgtuRJrtG7DmR5hRl92Ft5BLW1EVK/lGEjeFbtmMMlFxyZW4UxTvf+NDBtY0zzrXWR6vUsY8Sh3P3trfeN28H4srFz4FN0ExRPaslJ9AfbY+PJkTfBM9kRNgGd1XtayWrEAR4u9Eg1B1YbUnWqRtUJ8qcFLrBcJHgbExxZlwVYMqZ5N2b03MiSaaCFMpCX1S3PHF4VNA1ASMHvsp7ucISO+JD8ODMYoeqPkE6lPnM1Ft74Jnzq916FC1/603jLj/0YzvnVX8H1b30zdtx4Lc6iIDx17x6cyvdgF635O3h6tYUbz04Yoogj9p/1ULpGjovNsLe8ueFBgmdf2Sv5GT0d9zSv8gsp6Qs9VMcaaFO1HoDboDJFCV+o+px+71LAuGDbmoloOVniA894R351VJw+/W+vA7ZsB7afQHce2HUStnzf4/Etr/hFPOn3/wCnPuYxuKlT4ja+CAuDGrOzW6E/QakqvRxApFBMm0meHjgKdM98Jq3SGQfHl4jPI70d+wm+WxqCvgJruI6wicRzSlO8APKoCx6rUDgljFueete6osPhoHYFtXMgFH84qN5xywc/1YfDQePbD8d3eWNozGtr59TiQFAYMQtlEmXFen9g/HocWFZhZprcyivv1MVBbSm/4JlFrqAShxrrNE3uRpAypnjtE+ROYcnj0tM4z/KYGpEnYV0gxdyTx3QcTsJ/TUVr+yW/oOQ095TL0/5j0kelCerd3UUqq/IbIHIVOBjAOE4uDjlHGtOUp8H361DYqJ8aw0YY17m/zWmeA+uYxh/oblR+tSzpmfxr3HH5MHbSGORdG5b/C0FlDoFEcw9MjFOSmQVlnaC+gumRaoYgv2rR3AuY9EdljB0PTKQD8YRcBtOttRSqxwDxj9JTAh/GjGaGPtd/TaTveLhktCvQH9WYP/Ek3OkcbiS6X/c1eMKv/Rq+90//FLue/EPAiScDW2nQomEXZQc3v+6/YJTPW6ou5jolQjNCzcMIWg7ZkoOxDyAkYwM3PuyOmiQc0/N9X1FA/OG5rnmu02OAczIGQN1F74PADpJdINALzaWgsNYSuSmeD/HuFAyuucWlY0xlg9qfYn9G5WkofRoUqNHhnjT9r9ajFZzYX+GedQlnLi7iwQtLuOu8c3Hpa/8ab3/py/CWH34q3vPCn8LVf/4XwAc+CNy5B93BAHN1D92mh07bp3G2D1pmQQYFDGAjiMaVi3uVlvpYZJTxlXTcesiYRtaH/rJgpUdjGN8JMNH5EvDM4IxVGOgkGHQFQLonDR6BUAxIxzEYIi35BF8IAGqN+ekz5lkPsO710JtiLLLWZVexFuqDwsozheIMSPWNH8CqC8Dx3/g5LjENK86YdmggXSolz4Gu4o4YdkDJaViusCZZ7a7ShfFKPhiBQ94PZltzq4Yp1peUVmYs6SmzCuch16WSES31ME4bwLRVkF5gPpgxngBnmXPG8wnUTcCIHopJGqaY4AllCXSpx3nK4U7dxyz5dI78OjPsoVhaAK67HuGiD+CGv/wrfOhnfxbvePaz8Zaf+Rmc+3u/g9HHPoLOtVfjxN134pTeMk6ibWMXZe8cO1aR/yyM4FlfRdtIQXk8bMj/qU3DlBXZ+n12R75308bNLHn1cZQ8+l1XuYfDeC4OkWP79u2HSNlk0SIChU9/RVb3cd9EGC3WY5KM4xQe+/jkYsonrNPClw3mbIATKXge3BvgzJvuwvZLLkN19gX42C//Ls5/9gtx4ZOfjqt+/hUY/dO/AB+9hEx1NXDXzcDiXi7cfTgaq4wGAOOplaeRq6DBbMY7lBEoydReX9WQ4QOZmLwFCU3nDS2tutHVYCVwjn1xDbyUAQrtloLX5Cdo9+czoCHXNY4ud/GNA1h9AlTpgWBecak2PC3LjIghyw2InsDyQ3Oss1hFyyVDiHQF6HOaWAKEHYQC4Nj0/h0KkTnGcOzneqhs6nLLTIcBD0SRwEYmQ9KwIKHVsv3mMFD6FJH5AjF2Qfs2MCBNRAvRZEi/aCtaiWZY11hgJ/cjMpTAPMob00ACtAh5+klRGjKbVZQUJiUaeGtYLY1DTY22HZAmDfsx4inoiEKtZjiw5sB6IjyZxMODxYBBZIcdhVEF31RAj9nu4kkThRZuux74+IcR/+M/cM0v/jIuetKP4PxnPB+feeUfo37DOdh56afwpXtX8HDy4PZRH9ZfYjt9dLcU0Ikua8p3psAXTQFHljQEkKEBuXy3SgpZo2wdUvbVDuhWDld9+FLgE58C+uR3nlyO+C5AfL2TBq2vfgS+9k9/H1/3My/G9Tt2orvrIeAeFW5uFrsHPG0qa74LNRxlZ1UbOjwpLpsO44oENpzvTIHjlgLap2zUeTPbKDrHZQpsSAFHmStwW8d9g7IEaF+i/42xYWRNaL8oTPc3kXu/leURduw8EUM3xC0rt2A4N0SvO0KvdLh2eYg9J5+Ox/z8/8Sj/uxPge/5TqAzA25U1ADQtJitW2D3Xnz0vPMwL56lkh/rBuJr70qA/QLXhTHGxfQMBkyh8OZH7uF9QQEzg9kY0/bFW4Kn7jTXX6HSvogvoeL+8D1LOPmKq7D0//4LF/3UL+Kdj3syPv7sF+Om33o1cPa7qLNdB9SLgC0DjnsL3IWB9dFHg8a3RETL/XyLAB2gDXggXJO/y8Jjdm4GBQ2z5HasjAIWh5GlQD5v+KjHoLEgUg9EaGGOTVC/A+uK2P+vpX8M0IfxIwa6B0L1roelfVODta6RBr6t4eVOYLFmnuEqgCEb2gjKB+Y7NFInuc87lGtMM47xQHjGjQHt9A4Djhu65AY2MwXj7ACQpquixE/S2M5aekA02hCs/yA6O7ZXoqWGLkS6car30gVh1HmRdOCCczSGMWyhhPddJlHTc0ArsEsyTskcgWnfGQfyFKhbWgGYDwjWJJ1vgBUWvAsAYUtAQ77cfQdw8aUYvuafcOv/+v9w4fc/HR/60Rfho7/yu7j9n18Pd8lHccJtt+JB1B1P7xZY2b0b4tGiKOC9hxkbdgYXgbZtoUvvilxhrY1E4c0EJ2sxO2TGMdDVn6PTOexNsh86fdu2bYdO3EwpeovIir1FMgFCmkQtjmZjQmgyN+5ugCdzNcMVtCuL6NBgtItC52QW2L68iOqmG3EiGeTMpSWccudt6H3g/bjwT/8Yb3nxi/Dun/hxvP/nfwbX/PVrsfdNbweuvIrGLDIkhR45Cliif4VWBmE4IA+3fB2Akl1iE2QwCbUWTgF2rqVi19DoFQjji1Y4j05ZwQOEIwCbvL2BLktypA6g3wi5WHsZ3zfmaNcg8lUVwsSNaEg1MjrLidXDxI105U+J9KdbkWuhDAqnxKPwmNZ1KFdNKG0tFJcgOsjjSCMQB7pI9PNAolTBOrzAMEifSHpMadLSP4ZiAkmggaaMk4ej6yZtOJYeY1yzS2nQpo0nWhCGNcBFkAn7b72oZARPodOyBcdeleahfhkNW9oYJh5SuQEXnkXykv7WX1igkPv8TcAHL0H/He/Ep37tl3DhC34Mb3n+c3H+H/0Bli68ADtvvgFnLO7DGTRunbS8jF205O9ohpirByjpyjDa0j8asW6OYH/Hsi9T4IujgCP/6DSVttZU0IWCss2j9oD+nAXcTOx0wKX/+m8AedkswlVcyUcNIAVn+1aAC/EJz34unv7nr0Hv1Adject23EVjVzHXQVM0iITn4ly6DopQwbUFQE3M9J6lVvMjU+D4pcDaDaaZwcyO38Ecquc5/l6hgPa5qlgcQ90I2tdQxCoKksn600IdylFcUsnifsYIpk7LecpUcO+xuLIPpz/0FFy/+0Ys8tR1kXK5+KqvwuNf+SrMPu2ZwAknAtyvQPvVqmQNDhhShlNJuvY/X4+ZlRXM8JCh7fe5pYoofDX58yuD+jOG/CzH0lL4tD2iN9+ZAoelgJmldDNblY2SmUZD0UzZohsH6AyWMLuyDycsLeJ06mtnLS7jofsWUXz047jx9f+Nd//Gb+Jtz3se3vPin8JVf/5nwEUXAjQEdPs9zHJ/3KUO2OkvoiB83UdFg0O3MpSFAbRIBB7+tnVEbIHZymFLx5D26478zH6xYwD9pnfEefaX8ZhC4bUomT6BTfKkvYz8TFp3R6QXCHLZOAgj5AqMhi65wqp/WtfhXOPYWEDljhQIrGMNFF4HygjqmUhx8jPvaph+jttIJwF09wMaccJ0tCq9FvryD6KFIFqsczkgCR0ccLG91MbUXZPM3owbVRyLq3GyGKiSI9aUm4SaUbyyCPoeRX1SWVVJUTquXoxCXQthCGsG8L0FFEt7US0voNNbwSz5rrsyoFH1GvTPfQcu+8Pfw9uf9+N44w/+MN7xkpfho3/1Wtx19jtw6s23Y/v1N2L2hhux9a47cELTx4lFi9nYRxywrrLAbHcGnU5H3YGMVundIE9aiGRLg2R9lFGLcb3FBSCot0Iqcp8+zGy1fbP9fkXeHfvTlLuV/yDcnQoOKnRfREQ2SvQWluAoRDhrlDkRHkZlCuP3H9jPd1rZGXYs02GueQqdqvRoaLleGC1gb7OI4UyD8iQuwrMNBu1uDBZuQbe/Gw/2I3xpHOHk227B3Mcvx95//29c8Tt/iPc85ydx0Q8+HVf9zMsx+MvXAu+9YPynhwCzIpsAABAASURBVDQggIaE9PeroxWgXgKaJfZpwNe1YQ/ZCT69K7jol3CuYkcLQEpa7UENjnAwrvjaoBQBqFhkCu5HAMaNB+fQplodLbxjNAwr2XG8BdsRm8/SP8dCcyxU0i+2EZRHkJ/RYPYvCOVVmUMBh7k4DLB74BQcGQxpw6aFRHQRRKOElmlCQ5ewGjC5RJKfdD3RZSfmSAvRRLQRjRwHHtixhhhNIH9LP3RFPkRUwkfHPrCEdmOcIwjyT1HOsAPjmgPzNjGiNk4p62po0gxU+L0s+gQkkRsH9IYAF2Ds3Qt8/nrgYx8FXv963Pwbv44PP+eZePczfgjvfOkL8cFX/jqW3vF27Lj+cxBPnlIvoVq+DVbvQXSL6NkS2i0Bg26DJfSwjAHggfnZLrZ0O+jwZImtcTD5zhQ4AgpQ+Bj52fj+BBUnf5fkf6M79JQ/fBEtDLDDRdxx6SXAZz4DtCPUaMEjTYAG+pFzwLadQME38Ku/Ho/+679E7yu+DIPZeVSdLs8Ohxi6GlGaGfO2vkTNd8uxnQoF5btTy/d75AHePymgzeb9c2R5VMeCApH7CBAUtdyHAGkPpP0JZbO+rq6piOsLrLERK0BxYBoQUvciFZsBFfidW+dwBxX6U888A4Mtc9h3xul4zJ/8CfBtjwG27EDN/UnLvUxbVWgp26E2XAfYu4Qrz3kHFasA4z53hnsKKVOO+9mmCWzDTWCU1UiXiipF2x35U2R+ZAochgJmdlBqy33EwIYYFAMMyyHqso+h76G2FRjR5Z53Bw0Ip7VDPISG1Yfcfhe2XXI57vqbf8MFL3kFzv2+p+FjT/sJ3PCK3wb+5U3Axz8NMA8W9gHLxHABGC0CNoCn3ldxN1I0o7EeMQLQ516Gh8x9GgpG0aO1IiEa/dyjjLTRjw62Bp7x6V3lC5BeQ6ZFcwD3NsllHZGAOYzDhvSOGOgyX3LZNl3lgSuxDsbwKvh+gmHQjSXLd4j9Lrh/grGuI71TWQ2EPbQJ2IJ6ehAi8yltnTtpmEWVtFrFJFolBCVzx5gkltz1WEsfFhTd4ABTPDuoMAHSNNHVTehKF7w0B54VTpH6MG2UDcsW6QvAaLQURDJOGfsS0LQNSjbV4R440ljVcq8L1CBjsHnqWuQb1CvAgOgxfMudwAcuB/7yn3Dd834BH3jsD+LCH3khPvJLv4P+f7wVp17xWXwZ5enDhyOcOuphfriM7Ty83TrvsWVrATcbyYHU4+oFanIriDTeggMINEg1TYvRiPzIPrED8M7BkQZmpAP75xg2M/SXlsdTo0ybHNvuxgdU7nBjuDsVHK78MU0LwAqti45MZ0bGZeNmBgkLxWH1MkwHrVwrexegH56srIT+5tLPdBA6DvpBzIEsHLMe1WyJmRmPMg5R0nI6N1jGCfUQp1IZ23nX7Thl4S6csbwPO++8Bf2PXYqP/+e/4dxX/gbeSCPDG576ZLzrxS/ElX/0v7H4ljdTSNIYccP1wJ67gOUVogeTwaJfA70GEorQ1wmBfr3VmFwcF9+aMfO1gBEQsOZiHo3NGCXXc6Rke9osCsIlGJ+IzEGBK9ez0mqCgq6gOMEYxhR8UfSyQFfy0yOX6cp3aADjtI1ddhmRdaQuHc4FxvnWuSmghDEYZCY914PDZSfGcWpQ4XEI4IKCCS2MtBHNpihIP/kdkIrLPah+1SdgzaX6lVngyQ1aMieFjCOKYCibiIKbu4JCrRqMYDy9xN59XDxvB678NAbvPAdX/umf4v2veDne9OM/hne+4udxwWv+D254zztRXnsVTqcl/2HtAA+nVe4MHhFsp0W/s7wPs3UPs0WADkgdedjIs3f29mHFkZdmO/DdGQQSekg+G63UqHtsW9J4Tdfvp948rHuBAka+d6zX6aWwALI2jPzk+E61XDBpY0IMNbqjIXaQx6/+j/8AKDe9PrPnpqIOniLM09jewaikobczB5x6Mr791X+As777u3DVwiL63EGMENBnzhEFeUPBFxCTMuTYlvrALuQ7U+C4pEDk5lJQ5820cMiXkSlw9yjA5RyCcvuAtN+VK7moeKE1MA8TlWkCilLKasUFeO8xXBnCXIXbW6DzpV+Gx7/2tcCZZwHVHEY8NBiVXQzIq9CeiLI7VUMFfnD229G58w50+yvoIqIoHLevNYZNje7MrGIIl+S1sZCPSHsp9UvrBfKVKXAPKCDF3BU+GRiCM5oPmoSWTylJDQ0IjgaEinrbjuEQp3HffVZweFhtePigxsxVn8Fd73wHLvqDP8A5z3se3vK0p+O8F74Il/3eq3DN//37sb52I/U1fYhAowJo7AX1P+hjBO5FSm/o8v0h23Ov0yJqvx8BRqMqbDwyhvkSYB306il+nCMlyTuNinzPQPCNYnTJdE/XJzdg7LZ09W43Bgjyr0VkCb1nU5fBdEs2CKwshdMLyTq+aFelkyy4G4WVRQ2sc1XBBOrkxKsswnhvCZUiJZBgQArLVToYG0iHSIDY79LqRGtTZDqIiPF1oDuO5dMmmGZgULe+vAp1jcA9bBj1SWjKSfKWcy0KAoMe7ZsrqGjA6owG8P0l2G4aqj79STQXX4zPUo5e/srfxgU/8QK885nPwPkvewk+8jevQfORS3H63j04Zc8+nLbUx2nU/09kG9uGA3TJY55tOep4e/fdiR7rDNbAlQ5l5eHJV4XzKIkYW+irK8HM4KyAmYGKXoKZQTzAhBTfW1hifADAPNg813QPNHXVs7tjf3LKeChs3779UEmbJz6yK7LqEkP9uR6DLQVLgBKQpklTpZAmUsDkchRkO2Z3omMziEOD9KoYCpYsMaAkWCRT7aVxoCcmoZAMvkBLhghwaCgIe0wzWvzLqodOsUKjxB5g+TaUS7di13ABD41DnLmwB7Nk5pve8Hq8/7d/F2//yZfi/Oe8AJc//8X49E+/HJGWV7z3g8A1NwI0aIBWVNDKj2YAjMhsbgh4GrdkTPNkPGPnhUhXN/3U4+RL4NChrDTcsj9IfoWt4VRzvGDmSCZvCQgti3EsWIuW7Qg0uFAqA5FhKpHkfICK6n4XILEA1Xsg2I7aSsXkVxUbuawikJ5KXusymjf7zCeYnpyDXKQmouNskzaRhpq4xk2Dp0Fn1RVRygbQ/7CX3AbRO85pAdEEqX8OopVoJqiIIL9oO+7HtN1piK4RHmgJnXa27Auc5o2gii7FHQPOpT4bvZPGqmtuBj51FeI//j12//Zv4dIXPBdve8qT8KbnPB3v+e3fxE1veT2ayz+MU/t7sG15N2aX7sJMvYw58sMM+x7DMlb6+9CpCgTOU0ujmC8rGNFvWyxwsV5hfGfrNjRWQj+OvdKjIEaJuc5WzFbb0XEz44EgX5kCR0YBRx6zSDZi8ah3gG7gpiYkyQsYT4TccAk7KFyvff9FwA03o6Lckfx0hcOMdVDxlSwBSESNZueA00/Bg1/+8zjhcY9D2H4SYjGLHt/xFT9inhZOx2VsNFIus1i+MwXuNxQwM5jZ/WY8eSD3HgUodrl30f7FpUbENZ77YMEpkbGRcjIQhgjB0wjlEsAwuKPiBpD7ha3VdrhqF9zDvgqP+pO/BLadBBRzqKkZGwBvDh1XQqIXS9zHhBSJj55zDnbyUGKWB64zpeM2skaPilgrHi5KBLaASUvsBoRp35CvTIEvQAEptFOYGczGUDHH/XrbIyP2DRg6oC0AqxDId22ng4aIczOoeXhbdzwGTF7xDXpWY4V78mEYcn+ygHks4lTqcV8SB3jonrtwwidofHjzObjztf+Md/z4S/C2H3wG3k3D1mW/+L+w51/+EfjQhcAtnwN60vf2wmjYcu2I5pIGRaxZ5xDgwV3SncCL3cMU7CYInZmnuAhY2ACKXwcH43gtFixe0F8A9DV8rgXfZggsynePibxNYITePbUF+hMYD0ZEox40QUv37iOwLUcUXxCR1DkQah6Y9J5zgiloIAJhE3i6xQQV3TGGrLGBJw0cfaLLGA6W6AS6a7ABjcGLWaG5kMuqkECagHRIfShqOPKM83JrluDcNn0mLQP9RWDhDupxVwBvfBNu/v0/wsdf9LO48Eefj/PINxe+9H9i7z/8B+pz3o0tV16Jk5b3YKetoCz2YSnejjtGtyB0ApoSGFCwDigYV1xAj+FR5VB3SsyduItieB51NDRDGkgHQFGXKEcFHHm+shKFORQ0ZpVlCXiX9EFQf2d1mL47gTMEcsRghf1O888Hb9yt697NpD6ubcHMUnDLli3JPdzDHS5xdnb2cMmbI206CS0QBwPENFH0c5EGJ8yYLqizYUwXeRMUjGQMMT7gYIHWB2ZyfC06rkK36GKmM4/SdWnljBiOWr5uBut04fRjlqWHjCZN26dBa5nCa4itnYhtNJrMkck7i3uxtbeIE0d9PITK1pcQZ5KBtt1yC+zTn8Lww5fi3P/9arz1134Fb3vhT+Cdz34mPkDF7fq/+gvE888DrvsssMyXZIXQyyIM6R+SCWnMANsAT7qsoRCYggqjmJdczOEHIg0VSViClxG8SRbSip61t9IExckVpn7SBwmKcPvLGsPphWdbqy7jprfS5d/IncYp/YuEio4ROLQxkHpFRpi4fN3JDS0hrhi7DUMNAuexJRQ/LpWaV4XyTN3AABX0REsKBIi2EzqL5lZToHFuMeJ8aE4Gi/BEwXnynPc0d9dcDXz4Eiy9+Y3QvF7+67+G9/3MT+MtP/l8vPl5z8UHX/vnuO5tr4f/9GU4jdb2h7Q9PIg4pV7BrsEyttc9nEBD2I4KmKNQNRo222EfjrTudiss9QfwM3PozM1x49hgpTekgKww152HUSq3wwjPRX22mENZdmC0sNV1RF0HBH0iwyHmO1PgSCjgIuBSwQCQH2MCeDmeuI+xZQsNUlRoyv4yttG94S1vAwYjFN5Bh5VgHcKoH9NrVrN0U8wAZ56Jb37V72Nw4ukYzm/HqPBoucExVyP6GoHvQs1NIsU3S+Q7U+D4pMCBm7fjcxS51/cFBbhVpRxEgiSx5LFRnk5d9UlhzziB21J4impBeQQwbNUsbqsN/ku+DI/5P68B5k8APOW2AaVHkvGsgvKaz6YFPCP7PQwvvRi9m2+EW1jg3neEEEeo0cLPdFF2Z7C4vALJZ5YCe0mwKA1salf9SokpNj8yBTamwKHko5mlAt1ylnuJGXjqaI46W7SSLE1zR2vQ//gm1OS5BnGy35fbgMmAI696GibCChz1qi738Nu435a+dkpvBacvLeEruP9/CPl727XXY4kHcB/6u9fi9a/4ebzlhS/AuS97MS77P3+OG/7jdYB+IuGWW4HlBYA6HnpLQI9+6gNgvdAXW9LX2iHQ1twu1QB7xMfGt16aQ4DbLHA46b20VDrAOGpM4FLcIR7jApPEQFegM7kPW3aSR860a/J/IWxUZ3r/NQJjqvokfKGKDkxXJ9j9KT1Ek0PiwLIpHGAyOIY+9aI+0KwQy8CqPqc5ZFjzqS+XbriXJdO2AAAQAElEQVQR+MCHcOM//Qve95u/i3Ne+jK8/sk/hHf+1Avx3lf/ET73xjeivuQSbPvctTjjzj04i/LvpL17cSJ54oRhD9uaHrrktQJ9lJ0G3TmOveS+1xkkJxvOX6ABKw1LccTiSg+jUcP5LcnnXXhUcE0Bqz0cdTlwEZi+I3IDIurQMj/QqSroaiJrJn0ldyP33iBPU/mjcUupmw9m7Cy7pb+Io3PY2x0u9cQTTzxc8uZI01gDp5yTsnjXHgQusFW35Bw1FGqOihT4mgTNM8Qkgb0W6ICl0PJf4BtgZlyEDRWV+u7I0OGCPls7dClvyhFQhg4qGgFAQbkSHJbMY0SLZ3RkKPqNrYBXpKHDYoRHgwIBlbVktCHCaAmORomuG2GeFt30w4PDfTglLOCMwR04fe9NOOm6q1FdfCHu+Id/wIf+5y/jwmf8GC74ru/DJU9/Bj79cz+Hm1/9Kuz7p78FznsL8OkPATfTOLJwJ7C8D8kaTCGMmi9dINDjwPlSFoQf0j9CMPaDmwxDSH0DXQ4XofCIRYHo18AVaI1hgbkjx7cWrJD0cwQQSb+1aBmeorYGY/DFIi14oIdVkF6iP9gPdwAUF9HyRQzrgNhCiDzxE8C5AF9owVoPCwUslixTsscla9VoHdo0Ix4NStQcz4jhlrmUWkxygamcJKQv3twAcCsE6SdaiqairWhMAxWW9gJ7bucc0Mj4iUuAd74Fy//wt7j9Va/CVT/9c7jkKc/ABY/9Xlz4lB/FxT/xElz5W7+b5nV07jmY+eRHcNpd1+NBzT7Mj/ZihkJtJvYgVDRelRSkVTtAaaPEO45GSsdFz1EQeS7G3mLi6zYa6k6FFY60Lzr4GZRulkMoUAwNs02JWdJEfNzhRFfBc+QGXfRyzknKcVBRGZkCR0QBsuNqOW0MI0Oe/Fi0wMriEmbnuqgoB+ZGA1zxtnOAZb5bwwEocpmTtwV0usY8QJdBwKEptwInnYH/8eo/wZ6tO3heSp7mZqflexIxQENjliuMuQOR70yBe4cC2hQWXBsbHlzIDyrvyT1KzflJfWbG98F4ENZw7xLgnDtKLeRq7s8UCAYI0zEyOPZSKBv3oQpHKkCOh69zrsTWcoZbxRVUVZcKjMHHDvYOgfarvxpf+ad/BHTmAOaBrgEfFK+B6Y7ewjyfrLFRxAgXvfHfUA2XMN/xrKtByzYbZmy98TBtSCWtg8gSwVFJY5pjiN60d2E2Snkm3o07Z3ngUsCM/DYZvuTuWgRzqJneRg8h0AUPbR1R0L8K7kU84wRHv+Pe34GMzXoDWrTcfzRF5J6D4KalJhrPQzIMEeplzIQRttP4cCINGQ9e7uPLVoZ40K13YufHP4nm316PG1/1R7jgx38SFz7+Sbj0h56Kq1/yUtz5u7+Nhb/6P8A7eGD34YuAG64CFm4FercBfboDotkNhH1Y1TNcn73qoQ3UObhfAvsFYyd160US1viVXDHcYaligpKun8DQMjXwrQtI9aguYfXloycamyFIH+MbKXi6U6gNxzzT8NQtmEfw7FMCm/BTsFlPuAZQnOo4EJOuoWE9Q2olQ5Tc45UMj9EyHKjHRboQqNeB4YRQAqEDxAIsAA4XHCTWXexL1AcHahicyzhANNKVNEbCChAWgZoYLAA9zsMK3cU9gP5k9JIPA+eci4U//Stc/4u/hkuf/mN475OfjQt/8uW49Q9fi7n/Pg+nXHw5HrFnAactLuLk5UXsotFye7OC+ThEh3tUzzZpGSVL1glsEJ76W0F7RdmE9FMyRteo0xrjPSJcIHdyLjw30gUV5RmrOPoCnvGgoI+kVaAcj75CcCzBuXF8BzR2vRtyPfcUTCHvUuenzqgvs/QnhrBI29yyuqFsSOI8+e7bh5nBzFInzMZuCtyNhztcnuPrC6wI30YOJ6KhMYvzCk2oGIbzxvjVeUv+6SO4QEYQGiAJjQaGAJXzAUiIYxeTS3XTHoCWxp2WXNCSyYSIiixIkaIXS+DLCSLVlRi0hY+RkNuiw53BHBl+G4XkjtEidhIn0mJ/El+o01YWcQax67Zb0bnqKiy///245r/fgA/+9V/hza/8Tbzhp1+K1//4c/A24t0vfhE+8uu/jOv+/M+w8F88DbjoAuDKTwA3XQ/Q+osemba/zPe2DzcYAEt8WRf2wRYX4Ec1HDc4NhohYTiECXUNTxiFgMkoJ5CuJnAsoqnoBLQcc0xAuhxHnDzp4fjCCUaqGhcO5Wz5wmqOGhqhPOMcwNT94MQhgS96wz60VB5C26a4cT18cvGyaUuqQGAcM4EaALsVOJ1tEhIlhUTF/neILv0zTcQseaVTN/A8ScQShRhPWcAFCjx5Sacn/RWANMPttwDXcvG55APov/VNuPm1r8Enfuc301dU577o+XjTc56Nt73sJXj7b/0mPvSav8K1//UGrLz/fZi96kqcfOsteDBp/SAKt1N7iziFhq8TObe7aATTfG+tV9ClcapkvyrSdYqC9E18FwAXkWiDyRWMw5sg8mVvOeY28WGByHhlc3xofvbXEVgPK6O0D+Rx/XnjGIoTWCDfmQJHQoEobhPElwGSi+LRdNpPhixoYO0NVsjDNeYoV2f3LaD/FhrgKQdLhrG6y2lS64lnI8iprLOYB047C9/3cy/HaG4LWhoSQGO7DihabiojZU8qlB+ZAvciBcwmgvVeaMNsfd1m+8PavxyFJnMV92MKBO6BhOkQ48RD0Zt8xj3Utpk5KlQOvb1LGPUHOPnkU3mGMMSg6KDeshN3zWzDt7zi5cDOncD27eD2CFBF3MqGGuA5LfdSAM8M+AAQesBnPo7Fz16BWRqzPPcrwQIaD1DvSmsAc6Vb8ZFpCsjPwlwLAnUpp6iMTIEjpoD2xlTfyE/g/hbkKbo48AqMCEwbw3HPIX4tuN925NtxCe6dqadoL13z4KAmazYCLTPiWcfdSEU9qEs9ZJ560rbhCLsGQ5zc7+OUlSU8iHv7swY9nL60gHkaP1Y+8iF87uy34rJ//Re85dd+GW/4mZfidc99Fv7rmU/DO170E7j0t34V11OPu/3f/xX1xRcBn7gcuOUGgOUd9Q8/5Pu1REPKAjGg7qa/8qiHQFMTDcC+gDpDAvsjI4h0X8933bivMupXxrE5vsTG8ZIAaOkKNX3CiOGaAPUvUIcF5Qi4l2NRBAqAtub7TKO3cwVsmg7WSMESCZIPAkmCpJoFtiKZQQfGB+mnYqGOoA0FoL6VmmNSupmufComtIycgl7OF5+sz4hUjm2mOpRpWoB1MxdFCiMGI4DzAem3I9GqT5lFXVc63GCJei/3oNLvqIvhZurFl1+G0cUX4/Z/+zdc95rX4JJf/w3OzQvxhqf/KF73rOfgv376ZXjrr/0qPvWG1+G2974X/qqrcfKePTiL9Z/Fw9czV1ZwMrFz2Mc2HszO1wPKwhHEJx6cJ6NhlAwqeSheEm9F0g+EBQ+X4OA4TwUJKZ6UX64xjoPi0AKx/2Z1IhntB6yFdCF7pvL7c4AzPg6JbkIq4x1J13C+AmrKf6jayArGWY/rpztc7+/Oj2gdrvwxSdM88MXFcg80nJPxY5oota0N4HQSxf9TKM3SIyAmRqvRuho1re6CrO+Nb9AUI8Y1TGsQHAUHBZlx9sVkpZiOVtEWXcbOrId1KCbGCLSfxqnlmK5jJ/bDkRkDWVoMrz6MuAlgmwX7UgzR+iHm5j3meTqwta2xqz/EGb0aZy328SV3LONBN9+FrVdfieryj6D/nnNx07//Gy77oz/B+a/4ZZz/vJ/Ce57+XFzwxKfhw896Aa55+a9iz6v/FPXf/z/gLW8HLvoA8NGPA5d9isaua4DreSKwewFYXMH4x+Xp6oWngEZ/CTTdAvUy0E4Q6IY+jG+oaz0Eo/aqsOD51gpuFGgIiygaQPNTcvwdCs0uR901Cke+TEY6ksCYwnh6IjguKoVnblcxd8l0Tzj2gdAq00ZEzltwI7oUVm4IdhKINR2GKWggwdajcNvXB3ZzYdjNcd22CHyepx+fvQX48GXAhe8D3vRmLL3mb3HTK38Pn3rZ/8SHnvHjOP8Hfhjn/dAzcP4zn4fzf/bluPT3/gDX/r9/xL53nI3wkQ+g88krcOZtd+HBdy3hrKUB9EN8O2j828K5mu0AM1s8Gs7jsBxCGNHfkseCjSiIBKBsOyibOfiEGdJzDJBXpmhJr4RkrHJo6AotmdiTflMBKMGnzWKwgNY1iXdrP6I7RsO2hTbRrEa0GsqLfGUKHAEFAvkwmCGSm8V7jgtvtIY1BXi+04L+bLVlvC8dijjC1kEfl73tbIDGeR4RobWIERGtxVhDokOe7vIV1j4Ac9uAx30nvv3Zz8ad3Fy2nS72LuzDfHeGbTAv7u0r158pMKaAGQUuYUZ3HHWPn2YGM7vH9eQKMgUC2SgScilCE0Gc9sZNSwNWgdlqBpGK0/KgxgoMy51ZXMuUb3/JzwLf8iiM5iuAvFh4Q+AeVFuQQQHKaKCiWHcU0ZDW1A249j1vhd36eR7CMgFAkGw25eUjOu7DHfdsTLDAR4AOirU3YSqVLiQY8zEx35kCR0QBQ0CHxpxuM0LFA62S+wuD+LFBS52g8SNIj9NeWHqC9heem4qC+kEZWlQtUDSdtOdGmIEQ+D401N9GroQw9AWmoEpDPgaigS2D70VAnzpir6oxIlru843tlmGALo1OW2g8eSitvw9tgIcs9nAa9bUtn7gGo3Mvxo3/+F+4+o9fiw/89C/hgue8GBf+0LPwwSc/HVf+xMtwx2/9HsI//itw9jnAu94JfPhDwE2f457pLmCwFxguAKN9dAnqGpAhhwYn0OAEvtvg+w6990LbIKIlAikTkq9mqCbFpT+MaLFStsgwOC7Q2GGFhysL+Kpkfo6TaRwCy9NP+dASwblECyuZSBkBgmob41q01qCl5VtwnRYm4VGyBskUfdUWB5RDK2ioP3pSsgDngn3q0t8hCrakvaSjC/YfrAvtiI2z180UDDc9YOE26Hen0VKnk246Im12U6/75OXUcd+H5p//FQt/8hf43Mt/GR+WTvc9T8K7n/AjeM+zXoSLX/IKXPnHf4Wb/vE/UZ/3Pmz5xFU4/abbOVfLeCgNhF9SOMzRODnP/s53GlSzHFfZw7JfxJJfQM9WECwkWUYqQHzROqA2T97xqJ0n73j6OwkN+aqN5LMJfChRkfglx1dwHjzpIB4Vr0pPrEkv6W+tHyGQrwwjFOTziuiSHh3SxkWsa1+yn1HjqaRHNhDvPUIIANsa0U5CwrO7Rmz++5GPfCRHceh+ktyHTty6deuhEzdDioaW5oGTs7zEtTXCzCCFCf7gocWUd33HxYCRL5wAugDrIozMZLRSejGWFDCakWW48nSL0JCRAhlH8IBWeoGGBgjy8202ArFggwRdR6VuHHZc4AsYuU1xjq5xY+GiY16CbqByGBka9PrQqRloOa3qBtsoB04MBU5BhdOtwJns4+lk0HFv/AAAEABJREFU5lNpoT95sEyr8BJOXtiHk2gtPunOO7Drttsx89nPoveBi3HtG9+IS/7mb/DeV/0+3v2/fgnv/Lmfx9tf+lN48/N/DP/1tB/GG574A3jzU34Q73zus3HhS1+ED/BU7tO//3u48o9ejWv+6i9w0z/9I/b8939heO67k3DAhz4IXP4x4FOfAK7+DHD9tcDtt1Ko7EH6/Sdau01ff/VoAJMxTP+TxyINX8LSCiBX8VJmp2AZnURgkcJ5gcJ6CoV5QpHqVV4KFn0pZXfdBnfHTbCbrgM+xz58ioLro5cAH7yYfTwfizzluOvv/wbX/+9X45O/8au45GUvwXs53rOf/aN48zOfjnf+9Etx7i/9L5z3B3+Ij/7f/4ubzj4bw0s+lGh2wq234eS77sTJe/filMWFRNtThis4jdZ20fwMBJziPE6yCts57/OBs8/FtKGSPuBJykp/Ba2BiykXDk5rssIzDG7tNNeCca6pv2MMB08eGccXgFYFIVbJH8lXAuSiJN8VLMcyiT8DxJ/p6y3yqPyO/XOIYCaiJdhB8nikcUu8rg0l7u0r13+/poDkVMvNjAZp5DcBFjDlZ+2lXNWB5HGjTR3laV9fhn78owBlFlimZmGBnAoYIJYF2TW5lIMoOug865k4/THfhlv1Q5adeYCyD/nKFLiXKRC5vqoJMzEmfVOX3qNxm03qZWUHtcW4fGcKHI4CjvJTAF3l41YSQiRbCWZGMVvzgNHQpQHLihJ7VlYQts/hFhdx8v94LOaf+SxASg7Twb0DM0Nb1yGFMM8OoXoQWLsRzRBY2ofPXPBenMhwQaUocD/Tsh0B9BuzFcyvA0vHvUngehC459B+Q2ByvjMFjgoFEj+ZNgtkOLoKB1pao0XWP0HyKz1wXzKG3hnx6XiP7QEyfOQePqBE5J57DEe/I+s7RO5DgkD+ZsWT20F/Xm5miOJzbnZc06ATga2uwA5fody3gtmFFWxdGmHXSoNTBy1O60Wc2mtwKg+9T9+9gDP27MZpt9+JHdffiOZjH8MNb3sb3v+av8K7/r/fxXm//yq89RW/gH+nvvJP1M/+9WlPwdkveSEu+e3fwJV/8ee48R/+AXvf+N/UdS4CPkP951Yab+7cDeylDra4D+j34Kh/Ff1FdIbL6A4WMLuyB3P9vfQvoRqN4IY1TIavPl2BfoWtP4Jf6sEv91H0hiiYbx1GQ/j+EvxgieWXYazfDfvwI5Zp6BIYrLAPS0jucAk2WoGre1Q/WB/3g763D+XKAoqlPbBF9nsfjXR76e6+HbiDuuS1VwNXXgF87FLE970XS29/M2573T/j8//4d/js370Gn/m/f42PU7c7/xd/AW99wY/jv5/+NLzhGU/DG3/qJ/HW//lyXPzav8an//M/sPC+92H2mmtw5u69eBh1z4dS73zwwhLOXOnjdI7zdI75tGGDE4cDbOv1MLO0iJL65jaLmCVflTSmWVujpXGyoQEp+gauS74A0BoQJpjqeHLFLzHxkoOjzm6xIP8Vye/bEr4t4APIUYHxY8ACaxwj0h/ZfiDktpTXkbwdrCU/hgS2zPz772hjP7OCxciXEebBvAYzQ6sPOgYDpERs/usL2aDc4Yaw5W78Cvzhyh+TNFMrfJApfQSZwThpAWOdKsCYrIkUg9F7iNtxPh0cjQklDQhlC3QaglbYmcmfnHXaiA7DJS2ZQkEjVkl/sQ6gYUsIyRVz+ggyqUt1G+ufAslfwIUOGXkmwbVj17eK66BoO+iW85gpt6Ci66xLI7tDfxiIBgMKFNBgYhIULZmSmw9HS60vGhRVg4ovGZoFxP5uCoe70F3aix00/JxKAfNgCpozKVx27r0VJ67cjgePFvCQ0SLOXLwTO2/8HDqfoGHq4ouw901vwp7/fB1u/7t/xHW0ZH/qla/CJS//Fbz/Jb+A9/3kS/Ce5z8b5/7YU/HuH30i3vWU78U7v//bcc5jvwlv//avTXjf478dFz3xsfjQU74HH2OeTz/vabjmRc/CDT/9fNzwCz+Bu37j53HnK38h4Y7f+nnc9us/g5t+5aX4/C/9FK59xQvxqZc9B5948TPx8Rc8FR961hNw4Q9/F859wmNwzvd+M8553KPwjsf9D7zrO78b7378E3HeU56KC5/9HLzvhS/A+376p3DhL7wUn3nN/8a1//ga3Prmf8bS+W9G+PgFmL3u4zhl9zU4q8dxUwCfNRrgjHaIk5sBttJA1RksomgW4eMyOtyFiZaiqaNF3FMBNwowR6NhJA+s1DX2cg6WaA3vISJw0fIzcyi7W1BWc4wpARqcVsH5RuwwrgMjUxpqmA0nGMEkKInEO4G803p4GjfHPDFDPpmDtfNwzTz9DJOPZKwSH4ofK/Jo4t0G6DaRABSuyNOF6ouAo6sXwfTIyBQ4QgqQldDSkBQpdR3roOQl/7YMNYhkrsjFe6jTQVdRbgW0bUtebjBHw9Un9GeEw2HaMoLPhqgJVgOoYks+INAtK2DLHL7iZ38GOOUsVNtPxdIoIphLWZkj35kC9zoFzCZMOXWPQouOGxUzvjkTQ9lRqDJX8QCigKOsFCaciUiPFCqB2ws4ai8lD9n0J0F9Ki8r3B/Yzu3YbRHFl56FR/7SzwH6LUHXQZd0i/pCgvuREfcgLcOsDoEe6vegcAe41+m99wIMb7gNW2NBea4chgAHEI77kbJ1qLQvplLvBKZGCwgJFOlGMC+Yl4XynSlwRBRoyU/DIqJfBgzKiBE3za1FvgOBrDqG9sbiQSOviTcj9wyBMrdJAPSeRPKi4tUJvUushnwNwqGgPqh9s6B4pYP5BdXp+4buwKNbl5htu9xrVzT0eMSlgHahwayfTehahZL7eOO+xerAug16L2fmC3S67IH0ttBD1axgSzvAidQzzuA7uPWO23Di7t04a98SHrawiC/Rb29d8WnU574Xu//zDbjpb/8On/yDP8D5P/uzeNcznoF3PelJuOCHfhAffuYz8YmfeAFu+5VfxR2/9Urs+4M/xPKf/Bn6f/03aP75X4DXvR5445uAN7wZePPbgLe/EzjvfBrCPgBcysPFj38CYDu46VbgltuA2+4g7gTu2D0BDU3sC66/Cfjc52lkoqHpsiuAD30YuPD947redR5w9juAt5yN9vX/jf6/0pD09/+IO/7qtbj5z/4Ct/3x/8ae3/1t7P31/4WbX/GzuPrFP4nLnvtMXPzDT8R5T/hunPv934X3PuOH8d7n/igueOHz8b6Xvwwf/+1fwTV//Hu4+TV/itv+nvX8v3/BvjedjfLiS3Hi1dfi9Nuo0+1dxINohHoQ9boTqc9tpztD45ofLiIMF9C2KyDX8Ax0hIKGdReHkA4tFNTpaJfCXFkmNDL29wZwNOxV3MvORIc5KzBDg1TRAvqz6WHhMPIO4inOJOt2EK958k7ZOoxhnFuCDFcSFeM96wpc+1vypOS24CLIu4CnK34T/wJj2dkwYlgE8nrAShXJ9xFsAgdeqoevQYqO5CN5jP3z3uAol9Ef4Hi5vpANyh1uIF/I+nW4ssc2LQDLK+D8sllOtliIAooBiCHkCswlZx0cV2bjQuwII1MamQoUUJGQG8hcwQDyE8uNnwoZY4wCxutz1AkMNZlPIGfTSgohMV8DLd6tC0hgfXIbUr9hPxsKt5YvhdqMKNhOwX4zkX1oRi30G1BRG1wye2TZyBfGqgK+W6EoKgrCEp7lC/bVswfMAohRadDqsJoOublrDWYwwjz7OEfjSzXsoUPL9+l8W09m2jwNWN2FO1DtvQOzC7uxfWURJ/PlP6OpcXozxJk01DxoOMKD+kM8iC/06cs9nEE8eGkBZy3tw1nM/1Ba+h/Oer+MAuPL2caX02J9Ci3pJ95+G7bfdD1mrrkK+OQVGH3so1j64Pux7/0X4cZ3no2b3nE2bnnXObjt3e/EHe85F3edf94YF7wHw0s/hOajFIpXXIbuZz+DbTdch5NuvwVn7L0LD17Yi6+gEe/L2K9HsE8PXenhrOVlnL60jFPYr5OXlrD1rjuwbXEPdg2WcXIY4mSrcRLpsMsNsdPVqPqLEC1m6gFmuHB0wgBVHEE0myGdG8a3HHskPSM3f3I5mZwfkNIeRaeAq6hIUzhok2ZmpH2E/jOBdtiO85GnPCWNowvOr+Y50G0594xOQii5KuoC0hxbgK6wloEncWyNnBGVTIzz0YPI2EBEYw7WFdlDAXRBPlf74nFHXnehgLE/ikO+MgWOgAKBfKbFVwAiPOWNo8JilFWB/NfyXTAar8R7MRqqqkKk8VefTH/2A9zk3H4HUDu+CUIBT95lNZDDAJgAlAC8Z7YC+JIvx/c8/4X47L4+bMtWSjKPwD4wR74zBY4NBcjTR7MhMzua1eW6HkAU0NZA8AFpn6Gh04to4D4TlI1AdAbJ3sA9gKs66CNi1C1xB/c43/+85wKnnIS+d2AyMzMXZS2f0OFch5GUuuA2CKFoAawA/RV87M3n4HS/DSWDnvuImAS1G+8nuJGhjkXFH9Bhmo+R5VoiIpoQ6Nft+JiC3nxnChwBBSLlZ5jsAWLaOLCSOOYrFx0D8nu6hkB+FrQvCdxgROaPFiA9zdAyNfI9aomAgvuYgvuZgvt+T78Rke9VcAENUfOla1g1z4gRmSCYGbcqnjpZgU6ng6rbwZCHdC31IEcjcVF5+NIBLB+oM7Y8NF/qLaE37EN51MOS/SlpdCipd1SDHk4uPU4BX1PqYScNBti1soQTFpawc89ebLvzDmynfnXy4l04c7SMh1J3eQjrOmn3Heh+/hrEKz6BG9/+Nnz+zW/B1f/5OlzxT/+Mj772b/GB//MXeN8fvhoXvupVOP9P/hDnvfpVOO/3fhvv/o1fwbt/6eV418+9DO98yQvxjp96Ad70w0/Cm5/yJLzth56Ic4Qn/wDe9uTH4y1P/H68+Uk/gLfTaPb2Zz0T5zzvx3DOi1jm534G7/ilX8K5v/6rOPe3fgPn/u7v4N00sL33T/4YH/iLv8RH/+/f4ZP/+s+46nX/kX7T+XNvfCNuOPts3Pme89G/5BK4Kz9NXfFGnLr7LpyxsA+nUcc7bd8enLa0l/rmIs7k+M+gLnfmgP7BCs7s93A6DTIn02B1wvIiti0sYOsiwfA89VDHOE+dtOLsdzkHFenpqau1DNc0VjU0yLecn6D5J5uM5yeiaRoMSO/ZuTlUnS5cWYKTy1IOLeebqiDqGNEaiEDZNgY4f9oDT/mmZBtl4qGW/DWG+C0Y9XrmDeRd7Z8j+TGQHwWIfwkjwDgh0p1C+bW/jqyRrJFul56A4idelgDMDLUOjiXjAchGAOrFiAwIdDbz/YVsUO5wnf9ChQ9X9pimkZHQ64OSJDUbyDDyJKMPPUYcdJM5jIuvb7vpSxYLHc5pB41R6PgS/aLEikCGXyH6hWccmcE5CjAjoxj5LJJBhkQ/wVkfAs21AE+xIo0kQutrtLSw6++xp6iLBrKm9sqAlSfgkWAAABAASURBVCpA7oB+nSLULjB/ACA0dBv2reaLUkOfLgbfoFGdfAGGjWFE639bFwhEbEq41nFMDo5pRr+RPmakAjczDGLoWtTcZQSeWizt2422t4JONMx3u9g628Vcp0ybloZGqJVRD726j5V2gAFVxoFvMWK5psPx0zrmXYkSHcrkEpHKaDuIGK006C+N0FsYsU+eSuoY1qpvBVxbwGKJgmHfB3zfJRQ8yahGJQ1JXWyzeezwW7GVrrCF7jzmMB9mE2bDDA1yMxj0A/rEYBTQUJq0MtT4DoXOHDrdeXRn5lFUMzBfIVBISITUIaI3aLBInhl5II3JGtTMoT8/Fd9EvvSBpyUdqyBUdCvMst/dhBBnOC+eLJdqZM016dDAhyFKLkwd0q4TaSCjpKuItAiy/qkhUwtgTV4aWYmRdcZwBeoEh9qLbA35YITWD4kVwBF+AVjFEiJ5oDWXTgBGFFID7jZ7xEpZYYoBxz4kanQQCSOvl00HJXnF+B5wIPnOFDgiCrRGOQDHdwJ8BhSUvY41UZxAfGnOI+rk0TwqGrCaMErvSocnW4vvPI9MDnQo5qoG8DXAVwRgBU3R8L2sseLoUl6V3Z1AMwN74lNwwjc9CvXsFspq1s0i+c4UuLcpYGZc4+2oN2NmB9VrNo7TOnTUG8wV3q8o4Ck7ZcSyuH9Ykr0RRlFqiBSmIypj5j0K7u8CFbEFKlVf/13fAXzHowEqgDOzFdqGewzugEYsB5aZbWdQNI77GYa4x/CeGzVbBD5yKZY/cx221bPoDGeZXlD2OzjuI4SSBqySm8yK2n0RgAP3PYxin4DUR9vf5+zLFPhiKZD4jbzWaTzK1lOf8PChTAD1i8AdeUIkf2M/AsORCCjI7Q0xgMcARRygjCNU3KOUCTU8w85qRFejJWrfYli26FVCgzDvMZpxGJDZl+IQi+0KlkIPy1hB3/qwOUPbaVm7dKhlrLTLGNoAbcU6O0A1O8f3ch5WdkHtATzzRs0D8xAC+wWMaAALoz4iDVp+NETZ1FDObTw03znPPXwVAemDsU/9p4cQ+nwXh5DuMdM22E5dYIcBO6gD7qAeckIbsasO2DVqeag/wA4av05Yug3CruXbceLKHQkn9e7ESSt34iHo4cEcyxntIk4d7U04je7p9T6cWS/gtOEisYzTaFQSTh0sQf9Z1ck0NCX0FljPPpy4vBe7aIQ6YWkP2xpj2+IitnJf2KVuxZGgshIlCnjKEM0tu42yZExVwii/opGWHEfdBAzrNhkHKwR0OFeas05oMYOIjgcqF+GdQ5eGxKIooLV00ET0OXa5LduiYggwvWX6kMzXo863Qlk5YBsN2wTnZpm64koElugukn5LAVg2zjcPA2KXrbGTjm0ayxTMU7APFVGGGoKjTHUYAo7ylXpcXQwxLIfod/oYVKO0R44cdUDFWspVqH9CgAeo0xrhuI8WKvJ71RoK0skodyGw/9PbIptjILmkgfjJzNJHFR4GLC0z9fi4t23bdtiOusOldrngHS79Pk/jXGg+yJ3AoI+SllSQifTyR6YFRMhgICXf0YLuObHGyXaE0gWNwSWzJUnBePInIhfwQCZtGSUlTFCWyLjAepWutMDCqhs0fiQXihljGlZ+ZkMUNyFCrqBc0QKFIgi5hOpmnOKn/S5ltS8MlsqzFF9MSigOuaVltYGjwcOMbDmBws4KeDE8XWPjTi8BXdFlxBe04QYmOIPnSzo/P49uWQEUmKMBXy5as5tRDfJ7Eh6dTomqKyHiwSYAlgtoMaJxplZdFCYtBQM4UMd2CiqsHQrjGRqN5mZmoDgHo8tnpJvmAPAcijDDvF2OoWJ5T+GCUQPBKKAc647DGutQN4iEMV9Lt6SAE4zGG/CSAUp/qpQEHIW9utawnsFgRKHHsmzX+QJV2UFJIVR2KjgKedEjmsF7n6B+k8gAeUIwCowYDeBIVl361ZbyeQNDRkSONsKTTiUFoyEACXTSrbA8ARwy+cEhqpQB0SZ+JosHUnMIgLUJIbk1/RNwHsQnQWVZR3JZh/iV3cVaqC5BYwHz7gfylSlwxBRwMQKUWdCld0UuQa5NT72jDeUExS/kajEtWea0mQ4++La3AnxHQfZOYFUsBL5AQIpoyP0RyzUXfwncchbozOI7XvnbuI4yasB315jDM694X3wPFCxbQH4V0fuh/hlj10JxKY3x+X5gU8CmfDclwyofu2nMfldMtD90eN/dSDUjB0/qDHwv1hZhytpg8ovP5Zm6B3ZdaRkPDAqIbcYIkKyLlMPiWBcc91eO28Sx4gbubyLF4t7+EgYzJUY7d+LLXqo/HewCW2YR+c9XHZh1uTOg7OR+CcYCksskZduM+CS4v77x/PdiF5Xg4d59qHwJS5sKJk9uk6Cf+MdO6tHYO3mvprw7jszPTIEjo4B4f5XXyfNG/rKJQJSOB4aF9Sw65sf9PBjI85F8HMcu6Ce4Gx93yuLYnTxVLkz8kWmDdgjpQnq/HC0nRbeAo3Ep+sg9SEudY0A9rYby+tJTl6ogN1AHG4wG6SufEQ1WYF9laJEuUxTMM9FDoP0N/V2+n1WnhOOgW+6ZhsMBhtR5gcgcAUZXcJQB0kU830NHHc1GIxjbAXW7YjRExbJdGlhmaazpcl+2hcafrRzDFPPtAFubAeTqTxnnmz7mhiuYpezo9hYhzPWXsWXYw/yoh7mEAWbrMeZpbNtCv/5XvgS2N0/5sY3tbWW726hnTjHHnqt/SZ+jsc1oIHLU3x1HIxg8pIumv0Ji+ZbrY+R6ab4gDUtUFelE2cYoRNYtcCKhsjJY6csq7TeTjsZY5xy893DeswUPmMeI9AmkXVmW6Mx0UVaUiYxvWN+IfR/FFpFtlDOzqOZmUNBohYL9Yg36EAK8LIIhgq7DwVfknEXOCwjtOfeDc8c0sG/KIzfQLx4D+WFck2p0lOVj+Amfy3VxnEP1Kr+xEh/AvgTyXgDPEOCoW0cqwdEM+iijJI3R6zETR62qsbmv2dnZw3bwsEMQExy29H2cqPmTkg5ODvbu5YlQjRkPiBmHNIBYWUFfOslyXvDFqVqgaAsYpY2YpHUBwagkuRqRLgiHACMcBYDKTCFmsUgWI9KwyWBiikDraYuKJcpVRMaBL5/gopH5jG2O4diwIOup0CFDCRX7V7BNtTttH6yx0YvLNM2FU9t8wY2Qn3YtRL1gfDHiBAEtSxEucEwEABUD+2vsU2F8+fmCGsORG5WazN2wT9EcXFEkGF9wygrwHUZkeiAi+wm2a4xUH6WEOoswggPE2vbbSJpSQLfc8DieK4xRM28NR4u02dgvN1KAgmMQ3T3roqyAXHAUGhu7io0AjxQfeEISU53jvqT+sKzqEH1AwegR0SlKlBR8TuNuAZKJc8JWOTZmT/6UFgxRYBZ2GBqXaNpay2xjKE5QHz074jjHiV4sE2BozVAbMGK4cQ4twSoRGXZ8cJgiGS3ogS4hGkW6hLGVhAj2CUx3hBE+ATxZWkVqW3nUamD6GOKjKd8ml/VqzlQvyOPi9UA3THgG+coUOAIKiKfchHcjeT5Q7rUmOWh8z8mTfM+9b1HxpY7OcyMHzHAj4Llh6yyvAHfcjPiJDwGRCyr5HjRIo2CQ/na5jy7ldCcCW8t50IthADA7A5x6Kr7l2c/FPv0JNfnY8RSwcUzrzrHdGbRDtsX+NB1DcOOX3bEeHxzlv6NyFxCsRWSa3gHk6wFOATJPNMpPw4GXmaGlwh6YroMQ8GCmDWSmlPHg/Cn6i3iYNsOsL5BzW8ppz0OluuGJrTGG3QJdQIw/xaRyrmNk4EkgOw9UChh5hqyJYdFi5CNlGzBTO3TrCp2mIOsYik6BOvSB2QK3osZ3veCFwOlfDnR3QHK1pgyNKMj/FfckHXQ8ZWwRgA73MC3gHZW6xQYYAFddcBG6g0XMbTEGl9GmvTPzTnhUe+rGBej3WtLeh+9PTPsUD2NHHfnWRc1W4GMKevOdKfBFUkBsFMhr4jm5kbJSINOzpkCJOgZ3Aat+p/3KKphOfgT37JF8Guhq797QSjSFwopXHvFv0RoqotMY3y9DGT1h8FwjBGOa4z7DM77gO1W4Et584v3IPKEJkOuZVvoSlS/gHZjOF426CgjpPdL3Wup9RgNEy34NqAcOCfUrlgUSvAeY5jg6P4GLBqOyEQlobBwXCPMAX3CIPgEtpM/IH1kuMn0KwABC9Qhgn/Vqp/pZicbiWMaiQZi+zy5C1QNqk0j1Ml9yWX9gnULLtCkCVCZAeuQUmisSKOVWnKevoG6a9FYwpHG1SLppS6VrRBpJ12q9QwLbaojAMmB/jbqXmbElthPHUBtOg6LeWXJf6tgGqN/qsDVQZ1W6R4T0x4olPemOmtocjV1Go5anDlywLulWmmuLxrEbItsJrKulq3maQuHAvkfCkS9c8NyHCioXwNGsQv0a76sD69yPaZ40ZxYgMgjRGvpVB0dBYV61gOoYUn4LkTTwVsHY9iz3Fl0ZPRcWAdbBEYHZsZmvXbt2HbZ77nCpZna45E2RNp4APge91S+w9PKHaJyciNYiGStwAiMZAvB8gYxQ5wMnccoQQGDUGImByKAuIpVZ6zLT/pv1RLJLJHPE5DrIBeMPhGPcegA+HIxpW/sbWe+bpk/dtf3e7wf7sb7c2tC4H4xhn9TPOOm7/OvALLqnbW3kKv1gBEYdDNEVpLPcA6H4Lwaaty+cn91Yc6v/Cq515V+lhxIPAbICUw4cE6N0T+go2sUJLccu0jyorKCswrhNTHgr0D0Q0zTlJtbUrzbWgcm6x/RUuXFdPgboFEYYp43jQfoLop+gshmZAkdKgSlviSfHPD+RgeSz1TT6IxtQuvJJ7nW4UZvlZuDD57wdGCwDNHZxJ8itZWRu8DRsDhTePBooaRYDhn1AetWSvrGnEevUH30GRrtOwKAqlA1btmzD0tIKZGSY2zKPPk8bW208ML6MHRAU4tJAJ0xAJ98PWAqYZCtHP+UNeg+492+RxDH7E/fH74/7In3G/JP2xzwJaO9CVk1rAlMx7dfUVVxQOXkyHvAUEN+IH+ROiSH2oP4C6vZoqGxJUQndCvvQ4sxveCRmv+OxZDQqwdUsD9nE1QKQBK+8VMDFgzRZgTo2WAwomfc9F8Hx4KFsh2hrHkAUDcZ7iFQoVaCw0LITQuR+COJxQvssZprcga5AJ9+ZAkdIAfHpFOurEG+NoX3IGuZmtnH8OI5B8qZ4NJJXDwWli38Fz/djP4D1+/mNwo551mNaH1tnmp5Bjw0xHV/coH+r9UzGoPCGlRwQqTpXo9aW3cCvMateuQditY7DeVjnofquYpqf9dhPQ6UfEoeoV2MTDlVO86W5H7vjtpRX4UMjpHlSP7V/lbs/r4PoI2w0zmmc0oW1NFS72C94GQyE7qkr/8GIjJKcDRYpgxUa85enl1GQUVcHCYGWD45wvK+gka5DAyr0RR7LS77T2dT33Bz1gMP0kJQ/TOqvrZYzAAAQAElEQVRxkJQGwEkbrfRgZmmipt3WZnDq/+LdXCJTIFMgUyBT4N6iQJeL6U0XfQi4bS8QqQxVxqWcCzI3akinizyY4AkbzxkQRw1PrYAt+sS24dK7bR6Pfe6zcVPhMdq6A/3FHrp1i6IEFvsL2Ll1C61eDTcdjkYAl4YgRU9fBrQMOm5+tAmlN6XlR6bA3aIA9xh3K9/dzGRmad9iZnezRM6WKTCmQKTTmg4MQNlokGIl2VZ7ylKezOtra+ccenWDYXced5rHo5/6NOCEnQDZjTePXqn4UN5KxkIVghcTeDMtMMB7OARGAZec/S6206KikDUqQ5V3qoYZ8p0pkCmQKXB/osD9YyxTG4hcwYySnYcQx8votm7detiuukOlPvaxj50uZ4fKsqnilxeX4GR6jONuO06UJmxdJ6m0rAvnQKZApkCmQKbAfUIB/en0tj08yf/gJWy/5kF/hNSplsqRfA3Vo7bR9wPA/EzBPOM7xBbo9zH3g0/G7Fd9FfZ25zAcNNhSduFKw6BeRuUMFWvztFq5aNTNHOhF4wB9GWBcCzyhJWNca35mChyeAmbc/DGL2dil9x7fZkevrnvcmVzBcUcBijb22dF45WioN8q4yNN3wo9/FsNXJVrKxVtCxIMe/a3AtxA0QKFbQbLVs7QAbZsFsaPAeDmOLi1ZwA034Y5PfgZzzqNgpH5nB6xTyRmZAgdRIEdkCmQKHCMK2GHbsRh4QMw9M/fNspGMlpdTforx5G7mxxH/iPuOHTvWfc20WQc5njrD8uIiCp5GOS7CjoqPc3ymzaFyOHZfLp3Vm5MKYTUiezIFMgUyBTIFjhEFOm3Eyb0hPn32O4BmiCH6kJnKycLEPviigu9UGPSWACUwrhnUcDOzwAm7gO4MvvW5z8eemW3ozG2HCwFN28OOnfPYe+ftmFP54KjYFZDxSl8njKityYjlqPk5RdLIxWrznSmwIQUiD8TMDGZj0LNhviONNJvUe6QV5HL3SwrcvUHRKE/5FQijMd6xUCRa19CINULr27SHH/oCC9t24JE/+VPAFp5olyUoFOG9g6ksn1BBA+RFugKfVHrSb5Q2WHrP+Zhb7KFqWug/+zEWaJuaeZSPTr4zBTIFMgUyBTYZBQLMLMFRxus/WVtZWqRBK8I2WU836s6WLVs2il6Nc6u+Azzbt29HoEJwQPSmCmoC0gC4yVxeXBgvxbQ2Ok6Y5/SkzWfcVF3OnckUyBTIFMgUIAX0I5izgyF2f+bTwO23YoZynIsOSsrvtV9GuZJS3gXABzSxYUmFPVA7uO/4HpzyqG/GHipWAypUIdLAxTxdHmDohzktFlysHWivohErTADqbywrpS+vD7gfXvfqkMieR61+M4PZGAdWamYHRuVwpsBBFHCUY+DuF3LT3wIGtK4lGgwpExeagEd813cDX/11QDHH8h6xpfHJKPwkGFWOsau3TX0BBhqxhj1c/f4P4EQeEPtRg8A6TWXdasZpgexmCmQKZApkChwzCoxlcDhMe2bG/S7SYUbBffHKIg+EKfrtMGU2S9IR/wmhCppt/iFqHUVo0e/14NlfoxIkw5UmYOrKn5EpkCmQKZApcHcocGzy6D8YmPURHSpIN1x4Ppx+dF3g4gpCsj3Q4zsdjFCjoTLVnaW/phIlpWtuO1DN4xue8gw0O7Zj1C0gxarpLWPL3DxCzWWd+SIVr0AFL3A5E8ajc1zRiXEgPzMFDksBMyNv2WHzHEmi2dGv80j6kcscnxTwlG9jDpIsc0lR0ddR+oFffWk6cgW2Pfgh+JqnPR2YmQMKyk/apKwqKf/oScN2oHgcwxjNuIYAKD8DDV1XXYXFa6/DPA8JOozXb2DJ7uX033QxnO9MgUyBTIFMgfuWApTWazoQAR1mTP7MO9lCaCexGJKthNtqgA9Kfrqb9z7iPyGcmZmBo7Vu8w6NPeMcQYss0Q4GnC9OISfMpXgwPPEgX5kCx5ACualMgUyBu0GBQL2pRTc2uOzt7wKGVJYioVVVulUET42SOpbqqmnEijRiVfqfB5VGZQuRKtXXfxNO/ZZvRG/LLEZtg05Zobe8vH/9orbFG8J0bYipRj6oAPKZ70yB+4wCZmLk+6z53PBxSgEZ+D23vH6/VT6NJIIy0xwaKzCYm8VDv/XRwJc+AkNXQIapsqpSvramrJX8i5SzlLnypgQ+AhhJWYtBDwufvAJY3APr91FSYku+1pSzDZUhyVRmz3emQKZApkCmwCajgAxXFlvIcGUxUnoD7XBAgR/gN1lfN+rO7OzsRtGrcVy2Vv3rPDt37lwXPpaBu92WLIw0XnG9xtLePTxxH6EsPCfJEFtOkOcpE0Nghoh8ZQpkCmQKZApsFgok5acMCIM+wvU3A5+7Dhj2gCKAa23qpqci5im/PeV8RXeq6qfDfwl1ifiiwkNf8pO4qYy0Z82iGQXAFQiO64ABgdAXCXJlwPJMVuUKC/JnZApsRAHvfYpumgbJT3dqbwpU4FPiPXjokLCmISHVzXqm7ZiRd6cvAePznSmwEQXCqE5GJePBbVmWGOgQwFFa0jbVFB0szXZx0o88DfAVInmKIhRTtvXMD+2PDagpS1s2oF8NYRAMUnDS3MVT+w+e/WbMe6DyLfTV7NLSMnynSvKVRfKdKZApkClw1CiQKzp6FKgKh9C0KLgmlN6jGQ7R9IeQgPd8SNYfvdaOfk27du06bKXuUKn6AutQaZsqPrI33ABGLrQ6kZKCErQKM1rWRzqrd+RsKTsgDYZQgdXU7MkUyBTIFMgUOJYUGFFud7zD9t4A+y54H9AxnvvXMBqmmiFlNG+jkuUTML7GQhwyPqXfe5cidupJ+PIf+D4sWYHWVSjn5jHgwq0fbo+U88qrtUHGK8/yCgvjCvMzU+DwFDDj5uHwWY4o1Wxc73SvYrY+fESV5kIPGAoUVFCK0sPaSMN9jc7cHFaGDcruNuwdtPjqJzwBOOM0IB3mAoGUGcs9A8RrdMBLclQGLEWlw1/llKXrM1fB792HIg4RAuUyM5hzlNExQfWxeL43DwVyTzIFMgUyBRIFZAsxbny1v4i0i3ClwKC/Ap1i2HFwQOZpdEsDOcTDHSIe+g2sQ6VtmngqItAk9PownkBZbKGJ0sRwzkC95eCuWoAMWQcn5JhMgUyBTIFMgWNFASlS+jMU/eD69mGLT533XiAM0K8XAclprU6S8foxF1miAiMmGpPKSo43DQBPzM7gy575TOztzGBYzaN2MmSBsj4gOGUCtB4UrMMTKqsq5SJfmQKHoID2E9MkR8U9Kf2TCDOb+I7cMTNWaesqWNvmuoQcOAYUOI6asIBYAHU9TF9GRRrsa3W/M4elkaFz0pk45clPAuZmFYuCstPRR5ZDy4MDgCHGjWUgPUpjFJoahQxYdcTtF14E27sbBffWwWpI7hZFBbbM3PnOFMgUyBTIFNgsFAhcE7jrXe2O9hLat8gmQqEPfYk1/RF30GYC7a9Xc28+zxEbsHbs2LH5RrNRjzQBy7IotlyOLWE6achXpkCmQKZApsCmpUB0sj5Rx+LpUP/6zwPXfQ6dus/+tigralORXiEwX5iEqT4xNj1TcWNoZgZ46MPw0Mc8FndEhx41rbLqYrygB7gogIoeoXpYhFn0JPJ91ChwP6xI+wkzgzaCtDbhaF7+gBNGM0vVq83kyY9MgUNQIDI++Ih+00NFQ1bpPPq9GjPbT8Rtw4Cv+b4nAA97OFB1mBPQ16eWfOA+2VPP8av6iyHA0i9kIRn6IUvYUg+fv+RSFL1llNbwcJgHxMZ07xDHwhP5yhTIFMgUyBTYPBQYH0iM+6N9hNYFiwEyWBXGvXGylzBdJ7rJ4EX/cXpTI9i459u3b4cGv3HqJomN6gcnZnkJ+gLLO8eFGdC8OPqRLg6RCg1SCv0pLj8yBTIFMgU2HwUeSD2S+B7BJ9WpaiNmB0PccO550N/qI4ygP2uhVoUxJLsN44synx7FFHwMRjVGKKECj/jx52Fx2zb0Wa+ZZy7mtRbgQq3Sjo3KRbqYltz8yBTYmAJr90Bm5ByBWRVvMPru2T3dp6T6JnXfsxpz6QcKBWRDGmmz26EQpKjz9HdcheVRgHvQQ7H1yU8BylkMJmKOyXD0OxLIjBYvGvLFcuLiiqYsfXUVKY3hGEMDGD53ExY/fyPmmgA1AVZQUxFqqQSBvG9pX418ZQpkCmQKZApsQgqYGcws9Uzrg6MMb+oRMBoAMUUf1w+tZRsO4LgwYE163q6sQFPk+XSENoNuMmmTLId2qNgcOjGnHGcUyN3NFMgUOE4oEKgIcSmlyuSoWLWYqWtcf+EHgH4NRuqLZ1Ccj+EBeIcU5spLX/IagKpToFWoOw884hH40v/xOCzUDfSD2I4V6esri1H6F6GSLMT4qMLyZmQKfAEKmBmcDsXogpf2GHTu8a06zWz1sNBszJRHq/573MFcwaalgORXLwzhuiWG9RD1cITtnTns2buCL//u7wYe+iVA0QE8YRwG97oxJEnJAChFx5BHhn3XBkpFJonPKYJ7l3wMJU/rZ5nBx4b8D7Q0YAW4JEeNHXDZiEWC5TtTIFMgU2DzUYCSOu0tLILym7vhECBZj5UeO2uTBYDeTXqbGb7t274tHqp7bn3C/tA2nmKbcYD7ozanL0QM+yuIbcP+BU5Wm8AA3UOOW8kZmQKZApkCmQL3EQUknaP3GFFBMq6w3aaFXXcL8PErAfojlSX9/NXIAwMuRSPjcsVb3TWqWp6omz5NVy36fZrCii5QzeDLfuiHML/jBIQ2tQBQcWPx8cIthUuArqBHRqbAYSkQafxUBjNxkXxHDzJgHVjbtL0D43M4U2AtBSLlWvTAADVqR4sT5aGnc8IJp+LBj/8eYFaGq0LfpoI2J0TXwPmIWA9SNdw6p/hxgLKQyk3yS2zuWcanL7oEMzRSebaDuoV4lbtrMAqFObCqlD0/MgUyBe4PFMhjuD9SIFCua09hZmh5sFsWBbC0fNwMdX6eB9OH6O1EHTg4Vf8LoZkdnLCpYrTotgjDOhmrWnBxZpfTZHERtrRCB+h3UNJir4WY/Tem0RkrNPJkZApkCmQKZAoccwqUziPoq4DCUFEj2jqiMvaBS4FeD/rfCdUhSnk5lO5yKOB5TwLQYqzgjplZBBmmOiXwNV+Bk776qzDoVAg0b/ngULYGY7p+uF3Qn99M1wHk64FLgcmeQEq5iJB4QnHklSCtnxykePELyKtkJwWPEhxaz02lucSbjnzqEdlEwOpexpB6oQaNfZKboD4KKZAfxysFxFdTaAzGx4FgFG9H7L9Tngh0qxKj0QhldwZufgvuotH+jG/4euCrvgIoHMS+1mL85dSkkHgLLCvE5PIhSxj5S5yH0AB79+DOK65Al4W1nx4xoxm5c9JZVaX4/T3KPmQSZApkCmQKHCsKUF6rKe1ZtH+RjWMaXuuGJnIZEBwa7rV1EIHBgGtDULZNj06HBzGH6CVXuI1Te2zmgAAAEABJREFU9AWWLHcbp26SWK67WoTrhUW4wqOmwSpyka2qLtpBg5IbTk1sQ8WoJloXUsc1aM/JNyXSTZH5kSmQKZApkClwzChAkYwODCWVo17bRzlbIvSXcfn7LgScgcdFKCjjC/aoMwEdQHKbSj8ku6mwYdiAelZKWtKhC+t56Aufi9u5JgxDibIpMetm0PRrtN5jSMW/qipoHUC+HuAU0J5Ah1wOgTzlY4Cg3/lprUCgKcmVDsNgcJ0u0sUiDp5ecZBA75HcZHE3O4eGexZaGFBFgyc/e74TIO+2TGdTEJ878rqA+zHX4gF2kaUQuCdtiKR8WEiHqi4CXsZMQkZN49wfCMXrfxUMyyuYIS+2dYEF18VNO7fhlOc+HShpyBdfkaYSpY683VqFAfOmNPG52rNJhlggjiDOI79RuTn/nTi1WYZrhwiVR+MLjFCgayWKlhYxvhmJFVkH8pUpkCmQKZApcEwpkEQ31wokQRzA7UMCKJM94wVKa8pzB+crZnMpnWfFiEv7GE85znXgmHb6i2ys5Vpz5plnHrKUO1SK50bfuUMmH6rYsY3nJIHWxWY4SJMRjA6hWTKTh2H2SBOrr7DSZpBhYznHzQE48cZwvjMFMgUyBTIFjj0FwmiI0hvVoRYrNF51KbeHPP3HTTcBTANltWS0ZLb8CYqYdpXpXJ2ToGdRJntAn0ifdhIe9G3fjIaHGb6YRT2K6HRm4KoSgRrdYNBDaJppLfcHN4/hHlAgci+g4o4cJF6LRt8qn9GMpb0Q90TKwyzJAQ0LY8+RPtkG65SxzMjHyXBBV7VFRrSKmPTLNmwrjA0OKpBxXFIgbNBrTv2aWEc/+YS8qH3sFIxMd8c85jtzWKJxvlfNYOc3fT3wtV8JUKZCl/hp0sjY6yhrVacSlUDFR17CZrrwTEU9xO2f+Cg6dZ/c12C8d+YxAnnQ2AGxJR3Gs1C+MwUyBTIFMgXuEwoYhfp6ecyISU+UJiFtDLfcKUja08u9cos4HAKhTcHN/HDcd3W73UN2cbqSHZRBBqyDIjdjBCdh2OtDX4vpk+YpzAxmttrjjTeAq8nZkymQKfCApkAe/H1BAcnrsvTQQpX+Pl8n/cs99C7/JNCOl1wtyVKYxv1zdAQ6U/GuIyXarZS7w+h0n3oSvvLx34dlnjwth4ARIgKPpJpmBOeZk3HHzRqXBpQf9xUFxKNmBl9SiQcv8p3i6LvHt6cBy4wV3uOacgXHIwUokiAYjUMQOAjJumgBrVsDhckm+ipvGq98petgqL82mJ/H3naIRz/1yUCX8rHwaEZUUCjqIAHKelkcBV1PQAEqB5MkxUBx1tTA7r347JWfgS5jBilICYxQmE66mQRVnwL5kSmQKZApkCmwqSig4wnJae1XBIuM4b5aNpO0LihxU/V4fWfMDFu3bl0fuSbElW5N6Lj0Gvq9lfTptX5Y0sy4qHJWeMoeg1bp9YNauwArhTnlZNxTCuTymQKZApkCXxQFqP5QTuvwwahwyYgVaVgqiKsv+QhPiJiOhvKcXtUrcS7IvwpGmENDwR65IlfKLUVQf0LzTd+ILV/yUOyhHmdzsxjxsKM/WoZjvpLGiFLGg9V6sidT4GAKmE32E0zSn53SgRR9HI1LrEsehN4B8qT2IuJ4bTS5zTwaLeQ6NjEFZBSS8UqQn+wAbVmnSPxAw5WMWTJWjd0xZ+h3/EA5Z8GjR0NVPTeHbY94GPCt3wDICEWZqDJp+KzICBmuSkZ4OIDGKzlN+s+PKF9l2dJvX9UtwlVXo7e4iKLwygJTOwh0WQwx7bUDUyLfDcWwynxnCmQKZApkCtyHFNAasr55l4LOFYixhZklOMryfm8ZFOUp/ag87sVK9HNWh6p+PMIDUh/1qEdFRUmxkLupYQ6jFX3qbPAcjZlxsmKaqPFSDyAaH+tvbRLWx+RQpkCmQKZApsCxpkBvOEhf0JY0OtWDIebM48aPXQ4s9ym7qVBxwY3slECHcXxOAvpNq5bBNjag5KeSFZjOxKIDnHgSvu7JT0aPJzijoky1FDQW6BTKeAoVCRbNd6bA3aKA+JPMtT/vwduK/Wl303fgF1hmh65URoi7WW3OdpxQwAeHBIqsaZflbWm40pdW+o0sGa7Sn/ExTi7oKk75LRbw1RbcTEPUtz7jqUBVATRm1Ux0lKfgnphegEJSH56Kh1L9jGyZ6KjcUGKiVkJgqTbiqos/BNaCQn+KzXxSjJQ8dpUbaUs99jFDvjMFMgXuEQVy4UyBI6GATBuHs2Uo3WgYSS7XAu8cJMuHKz1ww0xBjk19yQb1RRuwpgV0EripRxe1FAcMV3iqzlN7s/HmT/02s2TIWtt/tzaQ/ZkCmQKZApkC9y0FPJLxCnAoyw5iaDDnPNrb7wD0ZyxSqqR90fyE1Wu/JI88wIgsa1yVXcrHNYEGsJqKIYou8F3fjfKhD8Ety0sIXMVnu11YaBEaanSBeVfrzJ5MgYMpYDbeR4hTkgFLew5DUuAPzv3Fx8hIEGlUDawTdMmiqZLpHkaBlKQOKHAADhF9QK4c3IwU0LyqXxRdchI0n+IF8YGQIvlwlH+SegKDUJlA2QeamvquQHnWGcB3fCuU0MCDpqgkDZOSooYCwCqgsLyYXJ51tJSHLUaAvsLqD3D9pR9lrUAbg6pLkPFKFbhULqRnZL1CCty3j9x6pkCmQKbAA54CWhckq20qmOmaGab7CTODcd87XFkBtNhscoqp31N71EZdHa9HB6Rs2bIlxZhZcjf1g4vskAYs6BM5+tXXljMTqcRw7hTcEDrBEjZMzJGZApkCmQKZAseEAmWnosQGAg8hOkUJNxrhBArv3Re9H2hHcGjYj0D9i4pT3L9kaf1lDONBlS1SNwtcqBnDdSuGAnAzwCkn40v1W1hFgeg9F+8A31DF8wY2wXrznSmwMQUio4PxMbkdeYgMNgkBSl8NHKHHeDpqtr8RM/KljGSHqE9tim/lHiLLEUTnIvcVBSzJs/0yTV9Yrd2XGnlBcHTXwsQALNu4Eos0YD1Sv311AvftVZeGq0iZWdIlj3qObFp9QIqTNFWUT3UAnpVFMKDDgk9+EqObb8VM4VDXQxYG5SrSZZS0xj22McTcfKoWOvnOFMgUyBTIFLiPKEDBfoiWZQDSHqbl+iG/k/zmPnskAxZdSO4fouxmiDYzTO1RG/VnwxVo+qvvzm2YvFE9911cE9AOeXrUBi7a+7uhTZ6lGAeuz6uLMPKVKZApkCmQKXCfU0ALa13X0FcoTdNiNKypTDnUXFx3cu353Ec+ArQ1KqpdxoU2qsfSnuROoKCjXzKeDprQ0nEoUAKS/2WJk574AyhPPwWYnUPdG8K3Bn3t1fIkipnu+Z1ruF9RQHuHtQOiWTQFp/sh8aHyRPJkSrgHDzNxNg6qSZtNVavTVLkZ928KBMqqyCEmvjJ6eEumychUUD/Rn/+tAzNHc+j5Cs22HTjh+74X6HYAHtwiuLTfVTU1eDlCNyMkHVk0pYvpYh3gWE9F4xRowFq57HJsoYF/nnKzbpu0d3bslCk91cHOTP0KZ2QKZApkCmQKHHMK6KAjUKZTPKe2tV4kD8YCPzKgj3no8NxNISS5b7FFO+LKQGMWNvmlPdfMDA+iD9HP8UgPSDz55JPRtlrqDkjYbME0JxEriwuY5+Ld6McrubgWVYG+fleFk6sJnnZ7/wSPY7QUj335mSmQKXBfUSC3+8ClQMGT/oYKU1EU0GIlSsyUHuVohMUbrgU+/3kgjiDlClyY2zYJfWVLi7EWMGNIShgdlEVJxzEnHWWtKuCEnXjEdz4Ou6mxzZRbYMMA7wqMuJBHZst3psChKKB9kNeXe2ZI/Fl48DATZgb9wz28qpkuRty3REcTgQFTg67eB32ReA+rz8U3OQUkfxI499qrTpURUFZ5MpoMWILjQW3HPIwGp7lqBuD2vGF4L+XnNzz5ScDOnRxpiRHTK1fRgM8gb+1xG9adBKJnBG8FuU2GENmgwvqFQDQjfPKC87HDHBWcPjqdsSxlkXQbC0hpYhGoDKKkb0rKj0yBTIFMgUyBY0wByWLJ+Gmz6bBBC8okIqXHiKIq095CP+bepVzv7d0LLjFjTPJuRkcHedu3bz9k1zZcgTqdDszSEnXIgpsiQRPFU/Q4GEH/BbuDoaFVUYNOm821ndRMTsLyarMwCR7vTu5/pkCmQKbAcUcBJ/m92mtHn4NksxSlKowwQ8W+d8UVQN3CI1K6A2Zr1qUISLmb6GUYXwZmHYMRNH0BNIg95Ed+GHd6Q20lts6fgIVeD9XsDPI6QCLl+5AUMCM/MVV8uXZPERgnkAXpuwf3pP4Da0h7mHtc+YG15vBmooCmN9BYNAZF1pjVVrtozOCZLvk316Ghc2WADg30o1GDpZU+/JZ5LM52sfP7vwegMaumlcqXMzRiNUkuupbRgGxdiAU9DsyBVeMWY+AoE8E9s4xXuPkWtLt3o1MPMVxZgXhQecaIiOpQCpDzabwy+lej6M93pkCmQKZApsCxpEA8TGMO2rNM97jOgfKfiwr30+1wwAWHcvwwpTdDkplhbm7ukF3hkA5Om5+fX68oHJxlc8QYJyAELrY9xHo0niyGW0SYTkptfzc1UBf3hyPLRqZPJ3d/SvZlCmQKZApkChwbCoT0ZyrTtqby2McWnbbGVRe/HxhwseVBBRDgKLMp3pmd2hnDyR9BxwhPDyV9YLLyEdLP4CvgwWfiS7/zcVguKuzr88DDHKIvmDHfmQKHpoD2CNNUxz3F1H+0XNUZydRqRxCDp/0Lefpwbeg9SfkPlymnHRcU0DxqugWJLnWaoksOQLmX/MoEyawKvSagmt+K3XWDM77tm4GHPQygYd6hQ2OVQ3CSg0DFCj1AuQgM6Q4pLwtCRn8GwerAkwGA9aGJCJ/6NOK+PeiGBpGy15UOqdmUWY+A1iLEe8ag/qSRTr4zBY5jCuSuZwocvxSQLI6UydMRyCtMw9HZ5CAiQl91K022kgEPKDBdbKaZN6m7Y8eOQ/aMu/2D07Zu3Xp8GLC4QKMNSNZELvRFGk1IE2amJXY6tpQwDaxxVcGaYPZmCmQKZApkChxjCnAljZLRgppm2BpUocZtn7wSWFhOWhiXYiWuR2SQCNTGBNBlDGCAkGpMq3bA1z7rmdhTVVgpK/juHIZDqXXI1wOUAmsPtMQiG5HBzKAfQFVaWepPqpCU+qiIowDvaWJgG+u/dmEb8Wi1cBQ6mau4FylAWSdNwuQe3Iz+jNSZp6yq0Zmbx4AHtANmmz3pBNxJQ9PXPusZSJ9b+S4ln0dNoZd4SuxDyERvzN+yDQYBPVgHs0FIBqqmBWgMu+Fjl8FWeijQoqocdHoPXoHQrbwtBaqq0LtjlNmOUFpGpkCmQKZApsBmoQAF9aQrtIgk6T/+Ast4OBHSRz80lHA9mEr3SeZN6Mgedahu7R/lmhzT/7bwwE3Vmiybxzsc8AS/hecq7bgiO/bMjJNEt5pdPuIAABAASURBVIWWWnp4jzeoStWECYzMd6ZApkCmQKbAfUYBSeS1jUtiRypzwSjTYwPs3gtcfxPAg4ogRUuZKeuVD8wHLs0U+5T0jmoXa1MC0xUnyMtEYHYeeMRXYPYrvwL9XdsxYlbayFRbRqZAooCU8uRZ8zAz7vPEVKBSXzFl7KfnqNyupInBO8g4ENmWWeLYVLfZ2K9+jX0pOj8eUBQwGPmjNkNTePQp1AZViTvqEc565NcCX/EIjAYyxBsSEzE9cSiDiUwM6Ksro5wUoD8XVALTW0F+Hv5iFHDL5Z9E2dZo6z6K0o1/m43p0cSfAfofElvHA2PJTta7+iUX8+Q7UyBTIFMgU2BzUUA2HB2CyDUzyKX4Rt3vgYHN1dkNeqO+m3Gh2iBNURqL3HU4bgxYXETBEyNt8LwW2djCjIMlNFHrBsWAjFjKS2++MwUyBTIFMgXuSwokAxSgRcjYD4nzQE+goI5M81S25puA5vJPASGkDw2YLd0BUS7A/OC1eiQxCad41jEaDQAqgDAaH3yFb37uM/D5OMKQxTu+QF4PSLwH+H04HjCzRB3xpT7BFx+miKP00NcyZuM2plVq7yIovD4Fia2Rr/sdBSjy0pgkC5Nn8jAemzec9aI7g8XRCKNOiZq4bbCCr3v6U4HSozpxJ+AK1HULD9CQz4cRuinnPAIqysuC0A2GW6JhepKbRQncegd6t92JOcrKEFp48mTTjCC+Z7Z0R9bJ6hDZWb0zAr0pLT8yBTIFMgUyBY4dBZLsZnOSy3QOuiW7g77kpixvEWmvEsayfdjnvnjUHFRms0VM90GH6pfbKGF+nqfVGyVsxrjlRXhOjuNK2jYNNKlmlibLTCvuhkNMIznUxKfE/MgUuN9TIA8wU+C+pQDF9roOSCaPEai2tZhpW1x16Uchrcx4SEFRn/LrZIbLMeACYEiXlCv9j1vjv2phPAtZoVggDkeAo3r37d+KzsMeAqPSVrAhSyXzI1NgYwqY7ecQr6+ltCGcZB1z1iRwhI4MFEdYNBc7zikgzpoagZI7GU+SiZRNkGCjzKq5q60Z2RQOdVWgVzo8+Gu+AvimRwKjGq3RNMXK9Jt+dMCs3P8C0NaXhwAsjoLM6uWXAGV8y2RGKYT0+ORn4HoDlOyIZ2YpDs4x4ySflCF6oS+w5DcG1A6dfGcKZApkCmQKbFIKTOW49szG/YvCjfbDNY1Ym7TP026ZaaWZhg52xyvUAfH6XwgPiNqkQSop/R5P5gOCOdRcWT3NWSX9EZMlmqfwXJO5RjvECS2mC69NI450dLlcpkCmQKZApsARUcCoQVEqJ4ULyerkIJdinPIcVN8CyqbGrVddBfBwgonpBq+YZLcEumpA0tWM8VwRINCb8pauxHA0hHU7gDeg8vgfT3sqVspZ9KN+7aVIWZmS2jOWngJcO9QX/e6LoIz6sxlhGq+4jOOZAuQ5dZ9zDc69vGthVPrFaw03Uq0f84pKjPkF5Bkc+aVKXAEzn+pwqX1xL18MxljicXp4y3AQD+xjemeYmO/jmgLjeUfaxxYUND6Iw2iU0q9RGdCGgP6wh/nZWYqkiBENVl/5/U8A5njQvGUegTzaNEGiDaGmzGSZYWgRxVaqStQRW6neNTwlfmdWYDTA7iuvQmdQ0/BlCNw/j5ohvDP2CRjvnz131AUYGofJi4kf6TIy35kCmQKZAg8sCtzHo5Vod9HgtBnF+IqU3RGWAi4CDFKOgwcYjmuHR8M9g+l3NynfJffBtQOb+HKTQ5Rv/MZv5GgO7qg7OAo4fv6EkKvyygInp0XrS/jZ7YgjQ8mF2scGFrkIr5mgkNSc8YhNE0lokscx+ZkpkCmQKZApcCwp4CjCPQHK5gjPpgtI8+K6TH9Al4rYLBUsfPgSoB4xjdG83SRvy3Itw7rXLWaU7WhLoHGomCdaBDoGtDW2fcd3oT3pwVjo7MSA+TwXdGM7SKi5bjSotHBScWzYwZEHGu4EAtFpgJINRipuSgusUm1nHI8UcOQngvwBqxEcoWGQJ4DAbSAne0h+MMMK9xf9ogJKh9gOUQQk5R5RBY4UBnRn0RsOWS3rDSM0qLnJ5L6F/BfJZ2BfAvvXkA9bxwhr2S4bp/E10MABph1p67ncfUuByOYD51UyxGgekhzscIrLtqBSUjKmxChEeBrdO65B7C3C7xti5wlnonjSjwBbdgC+g5JyqSS/WABmCpckoyuMnBTQKNKxoWiAGiI/gfvjknxTIFA29gEb4VMXXIS5EXnQedTe87ygYZrDWN459qViXSUsEKxLvFgXNSQHka9MgSOgQC6SKZApcOQUMMpyT1nu6Voc19NyLWi5FqSQNTRejXiosYIZrgrWGKzagpoHIB2tCUv7sNkNWBpHw8PrXbt2yXsQNIyDIufm5lLc1PqVApvywVkb9rnYt9z0AQ0XZXAydULuEOEspF4bn4ETG+WhX7djUbkZmQKZApkCmQL3LQWmstmSXHZUrQAtTgXleDGqsXDtdUDbAtZAeR3NC4b9l/yC2x819nE9MK8vrQKGqIGZGSp+W/EN3/8E7PUVrDMD2qmYEuCKAmVZIjQ16uEABcNqSxWluqN86zFNXx+bQ8cTBaTXI3HceL8w7nsghwHOFHJo6GkLD0U6PXQwtgE/4Iu9XMGWXSo13pOwXRrMDE5bToCueCxahL7Ccmo3xfLBND0zjl8KtAbKs5BmUvNvlFeOQIrhkzzX0pLZkQyrG1Rb5/F13/44YMt2LLvueM+r4YsvBAozQ2BM4FNg/QyB+1/WxgB5LdUP8lcE2h5w5y0oen10YmQZhwEVhm63S8VnRGMpoP5Elg9W0C9QPnNvHQm1pOozMgUyBTIFMgWOLQXSekEjlk2aDfRQqk9CkauIAMptQHkbINlKYqBvSNnP8Ga/zQyH+qtAt1Hnt2/fzk19gJltlLx54jRTXHhjS6WGC7f+bt/MOEEB4IZTG7/Dd5b5Dp8hp2YKZApkCmQK3EsU4NpLxVyV75fFUuSkNIGKlplxxW1w7eVXAFTggAiascZrE+W/FjDP4lMwN0O85VFigk+KWQtGOkYUDtu++3EoTtqJAdeNlgtFQ2PVkAoZS8L7Eq1JmYtJgata2r1qpK9uhgUgpHxsn9nkzTjuKHD4DpMlyGnr88iguS6G7LQufCQB72Fm0N5Fm0/tW8KkHrOj0cCksuxsOgpovleNQInhHA2lIAIMbcKoHcE84+uIpprBykknYO4Hvx+gQUlfAY45JODAy8GxvGP0BJSlYBwjIaiEgVfdYnjllWgGfSo4AZ4CTQb8bqfD84KWGXDQe6BIyWhmVY0KZmQKZApkCmQKbEIKmCVJn3qmfQZChBH6D/A2FO4p5+Z5OO7ZD/W77FrdDurp1q1bEbixPyhhE0ZE/S+EnCCnVZn9M7O0GaT3oFsLboqcKCrJnx+ZApkCmQKZAl8cBY5CbulsUqTkqjpK7nRSJL+gZddTrmuxveXqa4DFJUYH8LgCFPNJs5JMF2ihguCYQ7e+bIAqUCC5hgIVQ575ePr0oFPw5Y99DBabFrUqqyr0A5U5KnQV/VZ4DJshHDsoRVHw9NdsQGBFKU2KnPwZxy8FxnPIid1gCGbkysgNH13xRcpCP4x8lAL38KEfhudhW2Ab2lyaGcxsUunGfZokZue4p0BApPASQFNQpFGqJSRfolFGERZb7sUjYtXFgitw+mO+FXjImczuULIMeEUCpgcxceUIYw7iU4E1SGWYHWa46qMfhW9GNNZH6As/zz60bcskk0hlH4NyHgDHvAdE5WCmQKZApkCmwKahQAtKem5wxnuLCC0BjmtOIQ9tJ5umo4fpiJlBNqmNsnBlOzhaJ40a8MEpmy9m2O+h4oILLrWe3TMzqO+BEyQwKt2cQ7r7h7s2jQn5zhQ4phTIjWUKZAogfX2VjE0kBtfVtMAmV18MEJLlFZX7cOce4MYbmauhpOeyrD+XiQxO74lfZRXV8tFwDWi4gLdMs1SzQyulT0aDGY/Tn/x4VKfsQo816rdmjEYJqpQMRaKFmVGpA4oWyQWvyPLTtcMxnO/jnQL7Z9GR3w4ajTNy0Dg2GbDIi2SMcQT5auy5B8+yA9AwEclr96CWXPQ4p0CgXGm5jxWicTdL4xWsRbcsMRo2aDpzWJnfigc9/SlA5QHKKm9gKYwvoyMohnzs6ApGF7qUJlYX6A+KkwytG9x8xRXo8sDaxwYFG9fXV/1+H0kP4GHvqryLKjTGWM6qsnE4PzMFMgUyBTIFji0FIuUzhEmzsnNQvE9CSLYQBbSP1pdM8hdcZ5IBq7fC4BqhztBmvae/y35g/w65ApmtJcOBxe7z8GoHhlxoPftaYNxfM0v/a4sZw1yMU0Yu6Jgu5Cli/FDydHEex+RnpkCmQKZApsCxoEBgI5K/ksNGk5ETqFRpEcZEnmvhLahczVHRWrr8ciC2TAkwM/qxHoHhya1luZXfMx8XbAfPFYAGLBkgKhoNOgXwsAfh4Y99DEazMxhQSZwr56m0lRg2NUZNQKcoabiKLBcQuElQX1UlGGNpTRmH8vN4p4A77ADEg2aGoiqZj3nJTzB6xWR07tFNA4V51slKxGmRhonIF0Jg1Lp7/F4AY+MB8nU/oMB4Lg2RPKX5Hw+J8iZNdqD8CXBlhZsHIzz0sY+lzHo4QHlFzWQs+1ggEIkf5U4g9hQmQVBkIeUxFiOgq+XjlluwcsON6CKktozytSI/NqMhQJesCFD2gelTqM+OCUYgy0HkK1MgU+CYUiA3toYCwYC4JrxfJhvSl93OJ1dZXIxpGSi53tTHwRdY2nup31+0Act7r3KbGxEYrizDNQ2gHyXj4qvFdjpoM87sZATGvI7YHzNJyE6mQKZApkCmwDGngPQfLb5JAWPrktEJ9I/vibSmQWk7Iz774Usp50fUxaR5TdIYz8j0TA/K+OTyIa/qlnnAKzAKKGLBxd6jMa5vHY9Tnvz9KM48jepZhZJpaBkfPZxzrGF8q481oxsfqOQB+k0spQT2RG7G8UsB7QnW934tX4GbvTEfiFf1RQq4AcTRutRUWcBcQf4DolMEXTrawwjqn0VAwAGXS6UOiMzB44YC4izJJUFfXrXGiWfvx8+AdLo+pMzqzmF4wk487KlPBXyFBh30mxHInOQASTgBUBhrLtWvoFIjPeJhQeGUxj1z+OSnUfaWUYUaHi230TUZMI7/MwseHAQynsqyeL7vNxTIA8kUyBS4P1KA4vrgP+3muiK5b2ZJtrvQwijbZTvBcSLcv6jfwNLGyYyDPQ5muOHJlNPfiPDEnGbG1GNNFrgZlBuRluoUv/aRNgdrI7I/UyBTIFMgU+AYUsBx/TRIToOqmIthTdtKc5DxCG2LeS5Hd372c8BoiKTuK6+yM/5Qitu0suGwVfUoXMnVoEDTBozoQ6cEvurLUD74QYhUEpvaoaHC2C27mKlmMKhHqW8NrQj6H+C01tOGBYFR0+qzez+gwPr51J4ZkrysAAAQAElEQVRBmA5MfoKGpnW8tgHvTUvcPZd1+gJmegdc4rXxuzAuHVOAeVJQjSUPH+JEOvm+byhwlFqVsiHjlVxVmaZbHmJ1tr1Hj8b2U7/hG4Gv/GqgpFwKEd2ZmcQvzLr/ViFBMWQReZ38hETlFIrzjAP3zbs/dw220EVbkw8jIhWblvK205mBXGUTDAHqpwDJTsJFB1NiRqZApkCmQKbAMaUARTzS/vgwrUbuLczGUlp2naiPfGjA8rSXtLSdHKbopkgyG/f9bv8vhI9+9KM5ZoMGuxlGoB+TP2RfqMT0lxZpcQzoFtwIcnLquka328WQbhyPfXUY48V3NXjwBmB/UvZlCmQKZApkCtzLFNACLKRmjEoSQvKCypE8UqLmOhXapSUUvWXg85+nAakGolInkJx39MudOBMvQ0BXvxmjagXaskpXMd7RiFUA3Q4e+dIXY9kcaiplM9Uc6n6N0aiGrzoY0Vqlr69aVqh+0uF6Aypzjq4aRb6+SAocP9nJE9rsVSUaKvY2Ows4B+1JjtoY5ubSn6yqXse6G31NzsrNDPoK3sjn641ryNf9iALpP4ngRjXSqK4v/Fzhk+GIYocypsDQV7iFsujrnvfjQFUhNg6V80lKSpxNSUE2mXqRZKMiBMbS3gWKvRQdqLiIpyhqAdb7mQ9dghNoyA88GDAmJEWBmZthg7LsIJIPJffEgy61Oq7eJvKZ1ec7UyBTIFMgU+A+oUDARMxPWl+/J9WeYtTUsILSO1CmO0PBnJ6lZDuhd9Pf2m/t3Llzw36uHy2zzPBkh86muTUBZnbI/gQuwgU3maZVmrnMDFpwo4pMFll5tQAjrdrMBE66IjmJCmVkCmQKZAocJxS4X3VTclkAZfJ0YNSjIPkdzMHMKLZbdGKDTj3E0ueuYdYA8LACniWM0C1XkJ9wE9DZf0d6WXTaVKMKqKThtNPwtd/3feiXFfqDBp1ihu17GrQCDViAvr5iSZq3xoXjmnYUn3F/oIA45guMw4/zpPk/WjzgycQ0XAUYIjlMgDFO/hjXdUhNCorUOyI343imgIOjMcq4T6V+gdA2GLYjRApEbyXaWGCvK/B1j38C8KAHA5RPxoxMToNumN/RJ9BB4h151sDIQlIAlCcyR8ny4MEvKEsp7DC6czesN6AxPkD7ZuXVgbEZSyRGH1dmCFBd49DkyX5PfNnJFMgUyBTIFDjGFEgiemLX0N5guja44CixkWCmlEnHYoTRVmJcO5pBH2ktmCRtVsfMkA5WNuigOzBuy5YtB0Zt6rD+jtN0Osqp0gJrZtACrE63XLDlYrLQWkyh1YcW7NVA9jxAKJCHmSmQKbAZKCB5bJTNcsf9CVTbw9hLH5Qmec6TI2ctfDPETZddAYxaoCYm63JUXvmniJBpSrEJsEmVcpjGpQI6hQJTG3SA+W049elPw9LsHGpfpao73Vn0RkM0XCH19ZWPgA9Aq7A+m2Bdxjg6+T6uKWBres/JXROaeqf7CZTlNCq5afOYfPfgoa9qyOOBG0u142jMMhv3SeFpzZnXppS4f7mRMihQQJWcf8QatY0QKq8YDGOJuyiTzvzBJwNbtnLgE76g6GMAnnyiGGMdSABYcAyML/GoEBhsaBwDDwLAA18Zr3DLLaj3LsDVNXxhCDydbyjTgiqR7NUGma6UIvEfc7AWIEUnX35kCmQKZApkCtyXFAiHaVyyP1KuT/cSUQe/hKfNZLDcO0zJzZNkZpibm9uwQwft2KYGrOmADyq1mSK42A6WVpJi4bgoe66y3P8hgAmctIO7un+46ccpTTkON/1Kz8gUyBTIFMgUuDcoIOUoSWXKbsnkaRuBCpkWXzOqTTRgmWtRUMG7/ZNXAqMGEvFJz5oUiHKTPKeHAVYHT6+ke9L3pmkTV2lgGw1olCgq4BFfijMe/U1YKAvUZUXDlYNznu04NQOjgqm+smrIoKW+sfp83x8oEN0hR2Fm6UDMzMBjQOajS76hB4qSe48goxj5TF++tGQqMwcztslKj4s9GPuZ7yOjgGRJTd5r2hbat3oal+Q67zFg/DKN6Sc98huAr/16oKCcYhzEfmzOEQX5BoqjX3fgQ3WmPJN8jIL+NBDcFTtjKuUYaLCCK7DnsstQNDVK5jXKvcYDOvS1yReA0z9nVR2SfYL8goxYAmtUMCNTIFPggUCBPMZNRQHJ/NQhW/Vxr6rVQbEu7V3gjNI/wsyYBugwtoBh0KMBKyrf5sfWrTrAObif05GupkwNWKsRm8SjzZxwYHcGKys8TY9pYpRmxsmiMUv+tbA1C/3a+OzPFMgUyBTIFDj2FJBCJCS9is1Tf+dzfMsfweVJ8pyLc2SmDt3ezbcCuxcBxoOXEboDH5GA/jxmAq4EiFy6WyJZs6igQQUI1pyiwNUDfgb6uuahz3oG+iduw3K3xFJ/gNnuHApWXLZIi76qF9Q3GbH0NZbCGfcnCrjVwWieQR7UviP5O52URpYgXyEhRdyTBw1Y5hyCOUQDVPc9qS6XPZ4o4NBQIDVJlnHmraUxKaLh/nVPBEa7TsSjnv5MYFanzxRetDSJR4oCaBvmZx4k7OdZxqaotVRw5K3AlvTbWQi1CgM0ZH3245ejy7Y9+a5lqZpyM8LBaNxyko60UBn3zUxmL0EEPgLUhymQry+KAjlzpkCmQKbAsaKA5Pq0LTOjdAc814OKe45RbwWb/dLeS33ctm2bnIPgDozZjAYsDUI4sK/gyfyIiobnKMaKUICZcW2OyYUzcA1eV4x60LqwFuJ1ETmQKZApkCmQKXBMKKDTIEGNSVYHGqnkj3wobGb0Ud+yBo4KVrnMRfez1zLOkiJFD8Y55FsDVcCgnIZuo3pljeJawWC6p+XaSI2w2wW+6hF4+Hd/O25uehixVhmuOi1QhpSd7UXGIh2WyHilPy9UH5Gv+xUF0pxScdegzMhnkfOur1K6YwOW4o8aaI1w3EyqPjODmcm7fw+TQvkxocD9yhGfRc598AVabmBDGKETWzSjGsPZLk79+q8HHvUtQFGhaQMoihIkjmJLqRZJDoGObnkF+aeIUAxLsF4DXZWjAkMLGO647jpU5O3Ythgxfvzng4486BMcDVmqh12j7EWCaoPqgVMSMXXpzXemQKZApkCmwLGhgPa0a1qSnD7IviH5brZuP+G5JjgY+iu9NaU3t/eL/gJrQ4PRfTxGM1vtQctFF00D/a+DBRdkszVpnKC4JrxaKHsyBTIFMgUyBTYFBSSxXeBSOjEWTDsVmRAov+VqHdKPGsODi3CDTt1i6YpPMWtIahRFPRPSPQ4zZe2tXA1ThsSIgKcSl37Dii4zOkJ/kQjPBgrDg5/2ZLgzTkLZmYHrt5ipDRUtVeqLvrpScRnc5Gc0FM8qjpM7d/OLpUBkgYAIMzJlWTJ0lG9fsG5PWIL4PYSYGjGzscunIw7cnDIq38cxBSKNQIFA6VFTsDQ8kK0C4J3D7Jmn48uf/ASg6HCEHi0NnTV9tWQYUU5/jD0yUqAzvVkFYEACJBtb8CyXPqYEIjbA9TdgZe9CMsaL5xoyV/QO0Xmkj7uYrbCCRivHckj5MLkC62Yy5E6ispMpkCmQKZApcB9Q4MA9KMXzul6YGffOk0WCewvJe0agfxx8gTUdyPz8/NS7zh2vTmuiujqJXhM+1l6RWVhtlwHjSuwIxTEoB/oVff3arlwzA2iNDMyjRZUH9XAAYVyAka7IdJXVZAtTa6UpMuXIj0yBTIFMgcNQICcdfQpQLgOS3KyagjnwMKIlPE+OvAQ506nPIaS/c4noNhG7r70eaIa0aQUWGt9GRzKfzrrbjVcBxjmaIZiDdYMwxpcAHHW5GXpWegNAX9h8+ZfirG//dtRVF/CVchBAbYaGWmA0BmlwkxGLOicD+T6eKWDkCiP/iZNklFzdDliAkf8SD3K+xZNTftDcR5a7x+MmH4JoyNuee5eCxgXVDbpiM8e4tG9hXzBpL5Jvoyk1sH/3uAe5gntIASNvaDam1egLUgGaM2GawHnDAUh8ZyOY6dsqzrDqslm05RZUZz0EePS3jIvQWFVV4gaQU9v0FRYkFHmACxnjDeBNeYj914SRY0oB0xx1lgCYB9gOrr4KM8sLSBKOden3tIqigHFjrMPhEFukcYBlsMG1OrZDpG9QJEdlCmQKZApkChwlCkiOT6qyOPbs3y+Mw9qjUqozYIgGNIjcXgQY146mP+RaEJi2wa36puAaIK9WKblCKrHqSaF75WHGTrPmqtJKRc8BtzsgjF27dnGhi/CeC92BifdGWESYgoTisskFWmeegcRlgzXdmi4X4qaNTFN0gPPs39694KER6prn6xynjFcts6eTo+DgeJSkPztxrFeLccvFXgAn3jFzwR2ro1+1Z9z7FMgtZApkCmQKTCmgxbZ1NSIVOE957GKBoS9oKHLoUHZ3uciGdgRXlej1a8yWM+iOgOsvvxwIK6xGn0DTAkWfp4w3gl5wqRgD0C9coaLiWBKeYNT4joB0sKJlefornvCEYhbobMGXP+9F6M9txSJX/B4iGn0hwYW0phpY+xJchlAMW3S52PiAfB2nFBC/FKGBjw3GfxLqkqvhGBifABTcayzTqIS5bUAoufkDWSxyL0LenfIcjuAylqHRoNq+g5zVwg8H6MqYFVoU5L1II27r1LeWGcVoDo15tlswDDga2DSGFMiPY04B497Rc58pqPFAgRItIroWwTRnERIyysfZwlooTvNX13vR7QZYHckD2zHyu3CXbcfXv+glwGwHmCsRPaDqOqwOKFEnOeaAsoD4tmW7CMxDFPQ4jC9lZ0+Y21g30NQAKp1ke+y94mM4bbSCUj/oznHor6uNGYy8V/oIo2AL5LTgAiiaUzvBxjXTxpV4T/1njfnOFMgUyBTIFLgPKOAou8driRqnrKa8lo1DcltyutIOmHtV70qMuF9Fp+B6EuEp523YB4Y1QtMisnjgQ9ucFNDyFRgJPQLXnICGfi0hikl5mD+5ynY3cE+yOB6ybFR+vCKtSZmZmYGZrYk51l5OAgmViJSa3t9FM2NKiuRGktQb1ZjGMLSOlpq8KZgZkYt8wqS4Jl6YBLOTKZApkCmQKXCMKSClT02OZbGDvnRpufxIruuLFK1bLRV1UPaDmlRFlFx0cfNNQDsEjJKf+aGLXsg/BeM81bciuUhJygJdU48S2wEcywTmaK0ETjoZj37Gj+CuDktv24Z9yytwrkBZdqAvtcpOB57lS/aFxVRbxnFIgbQ/gGY9gNMJTmdytU/Q11dGA5K+wEppnoxC4yUmG0btKe7xkM0BNFhFGiJUl0cLzx1k6pcaZaTeD21I6U134IY0spzyGEKKy4/7jgLRQJ7hPE67wH0mVuclJPE0TZIbMM6rcprb2bkOVpb2oYolXDGHmxrgUU/7EeChD6OxqYTkocpNweYopSYhBqRnCCkm6hn0GINhtRaofiii1J/ATuToyk03Yma4TEPpOL/4iTarZJgaYhyCZQAAEABJREFU91/x4/eC1XCMSFA9GZkCmQLHnAK5wUyBDSkg2T1NOFBWK81xz6L0tWk6fPCKaEZckcLqmqIo5U1QQGAgck0bY7IOKF5g2r156xBP9ZtxsZPnAGh9Wxe19m8Np4XXZTjWAfVbYLuB7rjDXLK50UOfisUxICKbznemQKZApkCmwFGmgOPiSrGeFD1bleUhtSIlTycvTdNAbqDMp76PMBpi6eqrxyspjVvjYloZDsCk7rWxaiut1vIIHhixAuXxdL0WGe/QfdL3wL7y4dhHhbKkYlm1DiXbN+4IZOCgpocE5Ot4pwCn/ZBDGKvwQFFUzOMI3kbwnjj03YObPFpVqpt10K/2oqypDK7ecdLuakT2bAYKSD5RLEy+Thr3yE++yEou543iApgYtWSwkuzQF1MCs1ItABWICnEQEWggXdk1j+0/9lRgtmCageIJSS6KBQwQp3Sw/lLS/pj1IcVLbsqFBJ9E6/Iybr7hBuyPxwPgykPMFMgUyBTIFJhSIK0rgyGDXFj41L3OTrQ/WiuHku8zmK3pzJpeHLTaTX/tXcYrs40LrSl/bLzqBjHtTiK8SHoc/Yr+sSFUbiVTIFMgU+B4pYC0K4G2Kcp72ZIi1bu2bVH6ShI/KXOxHuHmq64C9Ek0hxqISKQMcteCCawqJcldTVKAaFHAV91xek1rFeOo2QFnnIyv+9Efxh1lgXLrDoSWfeqPsHXLDPqDFUizTF+GrVaYPccbBcRf4p21/bbVgLZGhqhMNCj5qgRo2Bwzymqmo+CJqDozqZ7IdrTvSoHN9sj9OYgCMkg1LkBQoosOMoAXrU+uiXcov5QmRD6iNZARSxDvtSOHqpxDYyUWDPjap/4AcOpOhFijASNYRncyltFTsBJPQGCyo5mL0eOb4bFn8pyETcIKvNSg/mRwz27s3X0nzJRBkUzLd6ZApkCmQKbAA4gClP39HsdLV+sIDStaEqLWFsfoTXJP90Tf8A3foJ6t69VB3dyyZQumBdblvLcCWkMPqPugTimdXR9nFbEViBj2VpJCo+SMTIFMgUyBTIHjiwJGpc8R0AI66bqUNUp4COO/zqdi6H364Mlii5KGq73X3gDI4BSR8k1WhUkNBzjMkzJNoiPbUlTLcEPIn9JloFBAbqfECU94Ik791m/F7VRCa2Y2PrrOwdqapYDABUnZU+ALPHLy8UMB7uNWO6s5DjAUnQrJgKUUB7KL0SfQuYd3NdOFvrxSNfmrGFHh+IDklP68U5Bf3OCCg6c8E4wuiEj5ESwAq5AwaRkLVG4G/ZGh153FzJd+CU591o+AAg5DGkwb8h1SLoAlkK7AehoiBaaPtWE3jVx1C1eM/ZH5KDObG6+HDgGO2e/cjlvPz0yBTIFMgUyBzUSBXp+9MW1oMLX7JAMWY/ffLq1CzLU/6hj5zMatqm+yTR3Y7EGr3UaZDix01MPjPqZqp94DO0adZX+6tAauxaNE/BSdH5kCmQL3Xwrkkd0PKWCU45Lzcg8cngwHUgrBpdPgYQwY8+tTKP021vIttwDLXHyl0GHNZWv8B3m5aNBUoOhAV9XJPxxRPVQ5KZgyTpUlGnSAmXk88jnPwu7tWzHqdiCFL6z0MVsUKgb9Vlfy5Mf9ggIuTochruSejjwREEHWg6dBAY4RkyxHzdDEKivyVgTbZP1jg+2kkYnDLBNfdjYbBSSnBPVLxqtkjKfRKqAg3zhM05RuNCA5agfiM0e/5JmhwnIosXt+Bl/97GcAJ2wDqi6zszwNWA19kjOBricgz4RPJw5zMeEQTELuHSeyT6ABHpSX13/qU+gUHoU5puU7UyBTIFMgU+CBRgHjgGN/hU/eXEy0Hml5ERgzuTfHGiED1vSvAycdS85BvZMBy0xDS+n3+oN0W9eGOrSu9WlA1E05SV6ewoMbgAENWNoMpOj8OAwFclKmQKZApsDxQwEZDaT8aX1wzkF/RqjeaznoUIur77wLuPFmSCFTvMCVAco/1ugYo8AqmCo/owPLR4IxKWtZepZjSItJwRWojShQAjVb+8ZvxCN++Inob9uCpqyAUYOqBVKfIps3Vpjv45YC0RwEJE4wGkpd+tIPkyuAnGKAlTRaevIG/eClDRWde3arLjK6p8E00B/Zh8gwzCOkfh26ev0vQ/oztEPnyCnHhgKUG2xI21NOIX3kERojNX+N5BaD+vrKIcDHmGRHxdPYksV8KDBsPEbzW3Hydz0G+IHHAU3DOjxN9o7cYNAvlAiOsWRFPcGEBFaRvCkNvMYdSHHjB+N4p3TKNERmCC2uu/wymueNolNtMUO+MwUyBTIFMgXupxQ49LCaPlcX2lK4k90gU1yN48qRlpSpuxpYzXHveswMsk0d2Epa29ZGdrs6/Vkbc6z8XI4n9FKnjJsATC9STUmC0hDo40LcDgfgjhP5yhTIFMgUyBQ43ihAaS6lSqC8l0JOtYqDCJDSFxlnVOSF2DAUHRW7mJQvW1gAbr+d624ElweW2X/H/d6xb11EGMdNnlxGoB+Gj4iomxqgASvUDdDSYFFsATodfMWPPwdLO7dgsfLwnRk0wwbOFfoYbFJLdu6vFBC3yLhk3mHMaBOXexD6xlG4BxeZ1xUlojnyPLCOVVO1aiV50oO5kpsfm4MCsnmP/+dIzhPlE+Cg/zlQX03JDcY5JTwZqViFQ9FqJgv0ig5Wtm3Hlz/v2cAc995z2zBYGaJCQTiwCFqsuVjXlOnYIlvDOKh48BIDCfSCpS2lMieNZimKMm7vdddAf4Ydg2pPsfmRKZApcCgK5PhMgfshBbR26U/J06aD+xnjeqFhas1Ky8b4oSiCa0habeg9xrcOC80MG9mm1Kt13Zn+L4Rmti7+WAUOalURXGeNWkatP+8QtR0jeZrVDPrZfnWsJia3kymQKZApcC9RINmwWLcWVUp3KJwWUsbpz7XKskRd16iqigakHk4oKyx84pPU0QIsNFxaA+pRf7IEA8MRjVGqiOXTHfkU6GjRC1AgoPRgWXCpNhQ0JICX68wCDT2BjpXAzh14zE/8GO7aNodFOHS6c8xfwswzk2qjk+/jkgLigmnH9RWN+G8a5vTDFR5DKv3zW7YBBiSwkPhRRk/c08s5lFWFyP1W00aUZQfc2sAxXhs3bHipZxsm5MhjSAHxiycvJHBKxB6BDNJyLkfcr44oHka0kLc0FHWrDgJPu8vgUBnnOxRofIU7ouEHfvZlwGmngJMPUN50/QwwAgrW7TC+LDkB8IwRTBGOrTETvXqyKvqmN/NOTF+JT9kWBpSJV30GMzz4Lclkh+avaR1Hx821ZApkCmQKZApsLgpo/RroP8JLX/0CXLYQYkhLDJcsRmDd5RgS6BzT28zSX2Ds3LnzoHYP6o/jxmma675b4A7o1gHB1D9u9oKUlBTIj0yBTIFMgUyB45ECaxUvLaoyIshNY6EVy8FzcfVU7CNqGqtKKofW7+HOaz4H/U+Ejsqc0XRV+oJFAn10uOiB8fRN7ukiMnbdJNExddrWuuyMRwRv5jCH2Sc+Hru+5RtxK1f2QTmDhd4AnQ4VTeXLOK4pQBbDlAc0EPnd5GuaID4Rg5UeIB8oiKN2keNYp9FwGo0czKD6Elh/pJ+O7oxNS4GQ+MZTTqTpIs9o3vTlVcsIfUXqOiVmuhUWF/ZhbmaOykEHTfRYqoF9rsBJ3/RI4Ou/FjhhJwZkrnZIy7nvAuQLDFv9IXMCJNUMUL1C/P/Z+w8gW5LsOhA81z3iiRRflq5qWahGa1Gt0Q0QDYAgBgPZJEESINBDABTgABRLcrhL7hjIHQ7XjDM2NhyxNrNrs8ux4Rpnbddoa2uDpQAHAMGGarRAo3V1dXd1dWn164vMfO9FhPuc4/Hey8wvquqLFP/njfQb7n5dxvH74vq9Ee8lwNrYdaRLcuKkMkfeyIBIGf7mNzFuZrDU0BVvu74uCz8cAUfAEXAEjggCGeVbbHzIUvQLH2rowqVbpMeWCoZ6jbtgFe0m253dq5yZwcwwHA4vGSJcwtnB2HcHlpAranXHJIxpzlJFcq4pC3oJRbMtfwOL6HhwBBwBR+CmQ0D39ERDraf59I0Gl4w1ZosjS68206oP0J0/ocstBnWFumnwxFe/CkyntOoy9W9GDKD2YEOGwDrkMsVgJAUxREqTWH0+EkrvyKxYiCUMYuq3ahCoOEdjvOsX/hJm992HZ6qIsLaOyfzJFfy46RC40oTlvLq4LFGqquGgZ1NE+kQgd5npWddyZhc1+85saxax73sujuvh2hAIbCZ5WRCzxcGk3ydLvHnpvxNWVcCLL57BqWPHMZnMMKPUnOmAfNvt2DhxEu/7mZ8EXn0vYDUqDBHlFOdmHToSMCANlSbRtVVeDFXMLDvhWYJDYjUw2uaVnLiAUa7oNYNudi984QsY0YEVeO/a8awafjgCjoAj4AgcHQSkv2Z8EAw+lIV8KlQQZsYzQJ8VwL0J5oeSonl23yMzw+rq6iXj6houYS4YZns75aJwy2BUtNuZwrncyUyVVJcx0wV8GjyXq+s8R8ARcAQcgT1B4IZ1yjt5MbUWHfK2DhHtvzkrILUddWyC0XGk38mKMWNMzTU98wLwlH4HKwGzWanfpYYKuINUF7mgvVj4/YmNyLA5YXEYE9LYosQ6ykfyRGWChqn+g9fr78f3/+JfxpN1ja2VMRLjzL7gx02PgPyW2xdBGWBGvETpzMEw1G+DSi7I3x3C7uw15AZ0jtJHCwlt4lNQM+N+koPlsHxDhjn4cfgQuNzql7XkXchI3WwLA8pPN2uwfuwEnrpwHvn0bXiiqvCOj/4Y8KH3A4MazbRFRAXQod/RuUSxA/TWXyKrGBdABxoWpGUo96Y+pySr9plyVi5xBorFCGAGj3/lS1jtOljXUtxMBU6OgCPgCDgCRxCB6eYWr3quB6RE0KfLueRZPA/UIPPSOUNRqajE3tP6+volg2hOS+aDDz5YpqzfHBHTbD9mt1CwGpHpMgOldxNLqNN3zscw2dpabvB21/acI3CYEfC5OQKOQI9AQKLRtrjtM0eXUCqKUnf7KkRWC+i6jBgjOmqsppvRKMwYUSPMvvE1GmYtaPGzXirtmEDiSX2KmNwOcwa7KXUVbxcqR2LQOKLyX8HoSBiOTwD1GPjBH8DbPvrD+OKzzyCvrUFf59lu76mbEgGuLyh1C5LztHdCUKyMRAfEYKyvdfVXl8mj6PWZG3Ae0Rla+uQ4RW7V/w3o17vYewS0XhePEuSE5B0o0vGkN52Oj8do6cC60DQIt92Gb+UGg7e9GXd87KeAYQ3e2FAPV3k/Cpiy7SwGyJdFRt/1/J5lzAVSJJUgRikrp8K6+JSXgsrKdPKfe+IJjHOHik/d1dfF9T3vCDgCjoAjcOsjoAfFzXQCcN9R9s9iUG9lXrrocrqNRSh6w5TaXzp+/PglA5a5LLgLD9fCgbXg70t8uTepBJKQ5AQEpi2UMfMCfLZF8JV2cgQcAUfAEbjpEJp1DjoAABAASURBVFg4ChSLpENFuhA5EgKdC3WI0FerZOR36DBrJgg0wGoaYo89/DCQqCT0fRjy9MxFuoIc1mSROpIeUSxSAfs0quFe+ak2SXzwYN1+nMT2dIwNWIsOtiSL0ujEoCPtdX/2z+A173sQj599Aa3GZTMPNx8CWvLEtV3MXHInmVvkVd7RoWBmGMqBpQLJhwqUvl5iX3JSDIZDRhFm3OFwPFA2t7sOfZIy2yf8fNgQyAb0xPsIhYhZ9P91MGPAyXbTGbS3fvbsWUxGQ2yeOIbv/iu/AJw8xlKGIoMB+keBmTIQa665OpEsKBbRsCC39Kcfd2croPDBwcFSYLdYci4LjgpEjz+J7vwGhqlF5DwvbsGePDgCjoAjcLgR8NndMASm8qFIN4jmveaF3pjnSzTff0gHlfw+nbTvXwwlHbpIL+Jd87lchUXFfYt3ALkYMy8U9YIhg4X1CvgLnseOgCPgCDgCNw0CcljxNl7U5c57vJwIIl1I17TQj7PTvEd5sMKnRZlGnunthtThkYe+ChagdMIGgcYg3QCLLDmXCfNBpVasmH4JxRgko6NG7KBD54yWD1Y2Z1t0mLEwV8A6jc477sAf+Wt/BYPbTpU3wlTb6eZFIHNpiz1/hUtQeT0YXKH0etmGajiAPguJjqudG7br7dnb7y0CvGtAsqG3MPOOoXRv0ttX5S2ntkWVgOl0ivVTp3AOGT/wH/wM8PY3YZZboB5CnqutdoYJ7zWLbpomg14m5MhbmwGBBbz7sC4T7I+BPTF9xaAaIvajOow2Hvkm9EaYyOgcc1kTMEeP/IodAUfAERAC/VcIpSeYo07gmXqFykKJy9K87mXLbjzTzEqnZvbyv4E10u88sLpZ32ivFVw/ilQzB5WKFqNkeRKGIipwlSqKegoOpsQnzImGhZW0ajg5Ao6AI+AI3EoI6G2r8kZCDOUtrBgj6rpGqGrELuHCN78p65BWHo1BY1Q8UVWBgFlpCzFR2GIsCItjrkB28RO1kRR1ixYJgxGNzMz6opqOjJV14C1vx4f++J/CZhxiFqryJlYbQnFo6b+PFYcE+1QM9rZN7EeBxqrqKel0kAhonXeOr3xCoIPUyI4ZMD19rEYA1xmUhyJL0MF9iqJrJWNDOlzpwYIcIYF9az9TMWNMY5eMGOekBthxXOf4O3ry5CtG4KKKFBBy9DnvuBzKcfnIATI/95FyM2F8oRrg+UGNb/vej2D1ox8F6jHy+AR9VwkIgfe0Qbm/qT146Lf+2IxSkAoZeaBMgjnJn+qxJVD26qaq0LEYG+VdrRqVnO6q2Gzh7FPfguUGXdeV+pI1UMbUzskRcAQcAUfg6CCgPUamDwV8EAxQw3CfY9QMsRDIkZZBf7BYiY4naSQqN6YYdlRhbk/DcDi8pP+wk3Pbbbeh5RMjGQl62m02n/XOSjc4XZQogSNa6CzQYAgQSP0w0rw0IfikKrSANpNJClmUEmbnzxBq1elr+9kRcAQcAUfg5kBAb1lJiRaiIlQ+645OPSCDUFSNa0zaCfTfB43KItNplduMKY2wmtZa/a1vAU8+TrtuQidShQYVJg2kTsDqQJsAtkFIxbnUUuPpjYlSASxiQvomU/OArSNJvUQaipHlVdFGrKHvBImR5BxbAQa3Y/TTfxn3f/CPoF07hqf0Y5gr4/IWxVaaoVoZIHHMrOshGXXcgmAJyTrk0DFOHOUohcNzrcapBCRKQAJFqZD+c1ziummNIh0GNWUtzzJWT90HWA1wzSh9TFPk9IP/uJ6DwsjRR3fdCf2uW0W5GFDUhkbpo8yDMpklJxqCex5LA9aez5c8fT74sWHKw0EgoNXTnjTyyXUYRkxSWz7/GPAeRIHKdF5thQHOD1fwOJ2fKw++C6//pf8QWF1DG8flPxIGOra4qHS0J4xCRM0LiaRaP+BO2VRaRBZgXO3YoQt0QvE+lSkfoFyIjHVFRSY4sa70NEbU/arlDRFb+NbnfxczOrIwGNBhxpG4h1aX8MMRcAQcAUfgSCEQub+ZvPgsrzkBVBzJhpA+G2TAmoZqiZuRkPp9EcCdcCABLO5PbEb2nofFi1SLF6x2DkhVt51VhRiX6nK7YK9SQkLE/hURrt0AkS/YzFIBVsh1WUxNO6GdTKjT9wlFDevkCDgCjsBBInCLjR14P1/Q4tLI0q1+FwH9fV51VS/LKcTEuoyzxx8FszLnShupMGOZlPHyrQXmpV8SY/XPqIRMh1dm48RcpspmxBCYCuQqrpiXFuoVOZlACMCQ/JVV3PW3/ibwhgeQ774Hz9GphnqASGN1srmBASdinLecJJq33uopnfFE+5ZnDwePgFZehCI7iXuNTNK8ZNxHSkI0rnc9Boxrzg2d9iPQYTpdB6k9ZQVVDT0rNG4orTg6QTHLgHWkfm7iiDQn1VMarAs/DhQBOdRHgyEmmxewSqf1kB/0ybkLuG28jsn5KdpqjI3VdUxf+yq8/W/yXnHqJOg9woTLGzhzrjCYZCrAeBYxmoewI1baWLenecEyUmlvXrS84/SyzMoonbZTYLKBraefQF0FNJQz+OEIOAKOgCNwhBFI6GbUDdIHkXsbKR8pI1FRHtJOKPpEICWeVKSYSZQqJbF3p4XzSiOsrq4q2kXSe0vG+vo6zHQVS9ahSBgM3NGVufBhF0DDALnDVK+/Fa6fHIFXhoDXcgQcgVsDAdqKkIMh6XewLFKf0nijhq2p1RhQVJnxWkWMxBPNs6yvHAuKcqECpzMLuaZiFg1hGLKEadR8sFJhxqpTNp6y6mzAzGoEXn0H3v4Pfhntt92PZzh2yz7G9Qhhc4awNcUgdahSy75aQI4REXiUH7cJTIgYeTgUCGg1LG9PxcxgZiivrwcrBWaLuGSv7xQDMBwgs++OEqnOtGkzszKu8gsKO+a14Hl8gAjkgNHKCp555hmcoDN7OGswOL+Bu+MA9vRZ3LV6GmcnCefWj+H7/sHfB+5/FTBaAW8mqGg0GKeeSB3vMh1jLe+CxFeagoFtqmC8v8RCNe99FVsxGGkeKE3sDawH8KF6n2hmwHPP49wTT9HvHkGzBZKxKMcs/HAEHAFHwBE4aghoPzHd2gCoi1A0BvpD+iTo1Gcve1ax6LKFN45ptj3IiRMnLulY+m7JlANrkTHbbrjgAdizpBS2JrNrVGrwNN/ULfCNixk0Lb2HzSLnsSPgCDgCjsARQsCoeCOfaDzy0EO86kw3Uyg+osCc/ERG/VH0xlypKJL+ULmKWI2GJArpbS21KepGhXNSH4s2ai92x4bSPFM6H7pAI/I1r8cf/et/HbjvNThfDTDpAlZoqNKNhUGXaGiyhXUob/eARw6okihCmwj4cWgRyJoZnaPD+e+DKivjX/H1U+i7GA5hZv0+khz1b2aFx6yHQ4qAHEQXJls4duoUNi9sINBZvT4eQz/DkVdGeLyZYuPV9+B7/9ovAW97G0AnF3g3AO9ZIy59zfvXgNfGO4i4u4jF0L2HxTQweJYgirhRFl/3JMUwlonmkZIiZksob3pGcr71BNK5DVbPCCGgaZoSl0p+cgQcAUfg5RHwGrcYAlsbm7uuqOgLcbj/kJ5SUrpI8UGR9kMae6d/SnnRrrmpgiqLVHhQRHW7a+i0yFGBU/eiANvMijK+uO6iqseOgCPgCDgCtzYCRqPxaf0OVtuiQkKkRis6oZ1fN/N6JSHPszL6RMqWevQtQd4o1U/kilR5B8mxpf8kpt8GGLKKjM6acWk/OoauoQn69vfio//JP8Tm6TvwXKB5Wa8gWoW6A51VVFnspKW3qtNX0Nh22AaMm9B/NZ55D4cEAToXIYGZTydrR8enkdV4RI6EgmuZ+5jiRt4NCKMxjDKjocCxtP8yi+zYSB4OKwJar006oYbrqwhVxNZsinYQcXYY8MjY8I17T+LNf+MvYvDHfxipqoA4BvRfB82AyYT3Bt50Gt5w2gRjshDvF7xVQLR0pi8AYDOImF/cw5TXPMhC0Ek0F09FSUJaRbRf/TpOULaNY2mucrKFsGyhVk57joAP4Ag4Ao7A4UGgmU4A+lJAZSO1tJzZXM8s80xIW1yGzZK9DWYG/Sa7fuLq4pE0pyXv2LFj9A3lUnnJ3MuE0FjQfBxNSDTPMgqElhHrlX0j48KYzqDf1WWJB0fAEXAEHIEjhoD0RJ0Szr/wHPD8s7z6BJn99BMhSk+QUwLTiQnVlz0n/aE8NR25DCyXIVhIlRZ5FqluaaMGJBmOFRmx/OIWynlarwFD0lvfhh/8u38X07vvxjM0Fp/bbNDJEcF0onkpQ7OzAPqu+m41jsZwOhAEMkfVWzRaFybL8itekPiF6FSCHFhaLxErlL0I4+sO6k//5TJK8AAzo3RxZhxTjiz4sY3AIUytjVfw/PNnUNUDpFjjhckMz3INz91zF777l/4y7v2hH8ZmHCIPjmNrygso68xF189g6GZiuqmQrzjQiyUyxiXPsiBSOWlnoIgo27Er1lASxj/wXqNML00yS+gRo5PtqS99GcfpUA90+HcU3lTqGqsuajLpwRFwBBwBR+BIIGDUIe2sARrqmwRpBOigeqDiYCH1mPKiy2oJqQ8V7gNpL1TpIdBFY+2a19raGsIBPpURHqKdc8yENe9gCHRwi4etLZYAMlZ2FHvSEXAEHAFH4AggoK8QVga05y8gfesJoMuQvUcWinLoUolpwmGpQ5QQgdWlRyoq75pKnHHHJyJyLok6acbSESsuA/srLiv12JU+t2ZAGAGzipUGQ+CD78f3//J/jM377sX0zrtwoR5jFmrWrTlahPqeRuD8MGFjkOjgYrt9Cj7M5RDgQs+NfpUaTzv3FHJwQRs5OZnoVGIxQygssZm5vmABoNxYoADJ2amYzk51qk2bYqfDiQBvF6imHY7XI7zw4gWElRPIK6cxuPf1+Mhf/AXc9iM/DkwHWOnGaDaA0bDClLeQF6d0bNc12hjQVsCMHRUKGTNucHtqMENPLePOGmQSdhLvRbqViSS3UEI0h0u8AN6rZlM89/DXsTprUVOGZ22DwWCAjvfLeVWPHAFHwBFwBI4YAkE6oOUemLvToj94/YkEebG0N5nvRcSSPlG832Rm3G/1dPHYYSdjPB6XrNnlK5fCG30yLHBb9kwdPmf208vzGsK0VGqllBtEPlmaVyxsPzkCjoAjsEcIeLeHDAGqjvK1wTCbYPOZ52gJUhEnqt+FEUeFoSS1RZm56pfE/CR+RwOvoyHYlrijGmcfPBfNo8a7iNzi7DDWZpr9jAeA1BBHpUHKTIjAe9+H7/pH/xDP33Mnnlwd4+xgjNYqxFRhwEEj+9RXCVt624qjjP14OHgEtO+gD2E5Ea0pd07IFde6pqdBDiZt6OgEmG9JlnWvKbEQSPVHSsozVl8GylGioMCPQ40A7zENl2n17nvwjSkdRbedwgd+8Rcx/sEfBqpVIK4AU0A/oVbshMD06gjnpi3vIXRi8Q7WUqYSKcMoVra83MyUSPcMKXNuAAAQAElEQVQnUYLuTXMyxhRYyaiIVXcFFkmCSq+YbGHj6acRpxMMKF9NO0NdD/fvmxa7ZuYZR8ARcAQcgYNGQNpGb+Si6YD5w16qoDKtRE1UEvOT9AlV16J4zt37aPEQL1zhxSrNaTmL06dP86lMB7Neic5ms2XZXiWkoHf2vWtC84IgNawpLQoVnz8H/VtysefVPDrUCPjkHAFHwBG4kQgkWNditYr42mc+A/qdgJ0KIVphXaxjsOPoWKOlsu5IUiuBccVy/VYMi/o+OzJoL7KIiUDDs2JRTXMy0/wE9NhnlFjUkUZrwMoIeMsb8L3/3X+J2TvfjKeOr+FCCljFAOtNxHirwYCTinKMsCf4cWAIcBlQHEfFMSkJALRZwzwvuZjMpsDddwGUNfCwhZCpMfPXFYytuYG8/a670fJpaNv2W0f95kMIFfp5qBLreThUCEhuJqlFMxrgUTrRBw++Hd/5j/8h8KP/HmBDIJEkIxIr3hv0j0cZ8f4BrA8H5d4RWF4jlH9AMSBnSBrQ9VSTF4qcZZ4DwHw3p1nDOxblhMyXDsWzTgn+8pdQNw3GNAImmxdw4sQJlL19cci+dBde6gg4Ao6AI3DrISDdIx8Kzrwg9VIusDz/pboJMQJ8OFOYF51YfBHnlWSvrY6ZcRq5NNaeqCR2nHbNRT+SZWYws1Il6iJKan9OuyajOYsuOzSthbahA+uyhc50BBwBR8ARuMURkAKOdCPFWYPJ088DNOxAgxJSXyJ6nHapkF0ZzKtFmoVGszHScZEZl4YAjT02ZwzQnoQq5w6g2oFejAkAjU7jmNJFJOar2uhvMEw7Go3DCNx3J773v/4v8d4f+0HMRkOcn04wiBWG7KyjU6RrZhyTDT0cGgTsIhnRb2BZrAELQLAiEth5XFR/Z9ErTrPfEGNxpGUzNuNYPO8MkvWdeaCXud08z+03AmFQ4wJvDK/7wHvwob/7t4E3PgCMKS/1ANAyiiogMyufqLK8MyDxXpJn4D2ExKWMzBv9pBC1AdbVqNloiAFvP5FyF9DQIZWZq+sxrBpyYx+2L1dyKCqDztmsDzq6Xnz8cdRdw3tbYqmh430ys8qVnmqzyIMj4AgcJgR8Lo7AHiAQpQi0qdV+gum0Y4xsoN4Bd6soB7PUHyV5ICfpq3e/+92c5fbwOzQgoP9CaKZpcuL0vu2XA0ugBQHIeZXRd00RpUR15lMDNTfAJ17yHl66sWMnHhwBR8ARcARubQQsQTrB2hnOPfot4NwGylsyUiILIgI7kswxkCHFF6mO61yhngREGoyxjWxPoqWZWC3TDp1QhbeMuxEZpDhEMTqrBohNQtTvZw02AduiXtqA0QIdDiINzAhIc4WEkz/zZ/Adf/Yn0KwN8MzWeXRVoBlqtHMHrOPhIBHQWzS7xw/MioB+AxdQD7lOwaC6RS64yrhBR1Y/FlHTwQmOoazGWbw6r/yVKFP+r1Tm/P1BwLh273j/+/C6/yOdV6+7D6hrbD1/BvRSY3NyFrxJkGa8K0zpap/RKTXDiIs+CIB+k7aZcp68lyAxVmBZeUWLDi3QwZWnGZYqOp9qDGyMxDRbIivOEYFtImkZbJlC6bNt8cSXHmL9FnriGwzQfyA0M5jZjsq3dtKvzhFwBBwBR2AbAd39g5QEH6yC/h6Qoed0UkWZ1USMACVEJaOTaijeHzLjxOZD6Xfa58kSSf+VhE5yYCkWdXyKrHgvSZjshMIEppgLKoNvT355HQJ7c4LiPSx1/OQIOAKOgCNw1BCQzqhSwvSZ54HnXwQtvB4CqQ0SQzHylopOjL4GnUhMJJYEeqVaaSKaglNajalFnskZ1WJYddTrLYlWJvnWtACTgVHUbzE2F5g/D8hY3dgANujIOsP8Z76IZ//5v8Rn/tN/hH/1c38J/+af/o8ItB7HqyM0bFdbBUyT6zAuwWEJi4dhegtrISaZa1Yv/gMh0/kGTlZ9SerAfoccQw4zpS8eQvPZySv1djL2Pu0jXAEB433jD37nE/iXv/CX8ZX/9r9D/re/i7ENyn1gZUAp4n0E7SZGaQOreRNxugVsneNnfxOgc2nAqvROoRgJ7AvTDpjwBjNj3CVYiAgcm37wUk17Xr1Yxee3MHbPUMpL+8yaYojYBnpVtMl49mtfh+UWiQ7PwCqZT9yNjrdkgc3IUF0nR8ARcAQcgSOFgHXchWxNev1DfSHVkYiAiNHuwKoqXzJ3ZZbcG5q4+EHeSzqwFj/irhlc7vuG4u8NXRau5VDEjYp2nl1kJlswcg0v3XbeyiNHwBFwBByBWwwBKbgBHQCDCR1Pjz8J0ODL0gk01qQqdLnGk/VmHkpEm83QHzMalKmhAicPUxqVshRbPhwBeRvPwtI5xPQiQnMG1r4ItHRYTc4AF14AzjwNvPA88PkvAP/yV3Hmf/gneOhv/zI+/hM/j9/4mb+OR375H2P2//wVvOFbz+P+1jA4x75otI6qGhW7D1sJQUZnPxU/HwgCgaOKGDFc7CwiC6OVMbjZgMn6hw7rN3xZ6euj0gXldzxa5RARRseCepRcK3Y6vAjEFDDoAu6yMU4+cRYv/H9/Fb/+N/5j/Os/+qP45M//App/+j8DX/gc8PWvAU/y3vECHdwz3mP0tmbcAiLvJaAzKzBWumZZTX49BYw3CNU79xyQGjrUJ5BsyskqaR3WIJ9dUIDE51YYMJSIri+Ug459bE6x8fSz6Pg3zQ0qNqaUwcywv3v8MiM/OQKOgCPgCBwCBAKfhOgRBraoc6hHoBeDdswr7UhfkuT++hLeHjDMqNTYr/ZDeqlqdXWVue1AdbadqaqqKDZxzPqGSu81CbtdYIkhutzABeSEbrJJvK9U6XINnecIOAI3JQI+aUfgCgjk3EEOrHE2TL7yVdaibqAZJ82gr1hJwUVyydIZrAaVlQxPg5UaQcbgdAO/8t/+N/itf/xf4Rv/5H8CfuPjaH/93yL/xq+h+fV/g+lv/Bts/qv/P87+f/4ZHvvv/xt84R/8Mn7/b/0N/L9/6Efx//vzfxn/6v/8n+EP/6d/hud+9dcw+MKXceezT+O+CxfwlrUxpk88Cts6jxMn1zFpZmhhOHn6Tp6HtDg1Q07Ew+FEgPugwXhU5pbKeQ/2RRxDTjIzK7KZEZDscnKR6PDUJLJOTgeMQKYodHyCPTl3AXe0CfU3v4X7Nph+/mkMv/xF/Np/8Z/jn/3sz+Gf/+xfxO/9pb+Kr/2dv4fH/6v/C57/Z/8zNn7lf8HWr/9rtJ/+beTPfgL4/GdInwY++Ttof/Vf4Kl//v/CF//pP8G/+B/+e+DF5xCsA1LL0II3Duh1LI1f0tg+WKvIUOEknh9/GunCBoxeroZOLDNDNZctd2ARHw+OgCPgCBxRBKgWAPpSqFyWCGRqkMycwXh+mfAKqrxMDy9ZLMeVKigWveQbWPqRLFUWxRgV7TkJqF2DXMLYVQrQYBFH/0WlgK+M00si4IWOgCPgCNx6CGTIMDM+SRrlgEe+9BAgo40XKkNunmSOIfcknsqYA9gO3Qx8GgJsbsK+9jU8+c//Fzz0X//f8Mn//f8Jn/hrfwe/8x/+R/idX/pb+Phf+4/w23/n7+Iz/9k/wjf+x/87zv7rX0H6/U/g289t4YELHe49cwHHnnkG65tncXLcYbTW4Xx8AU+np2B3RZwdbeLJ6fPojo9wjk+vvnXmReTxGF0IZSp+OjgE8ssMPSjf86K4sF4339wxeUOC5BEwaAz99pXZ9o4wI8CPw4tAx6WyYysIKwNMz53Ba+9YR5o9h+OrE3TnH8Xts7N4Jys98MIm4kOP4Jlf/21845/+c3zpv/i/4g/+/n+OT/0f/hP82l/4K/g3P/cX8ev/wc/jN//cX8C/+8W/in/3y38fn/rH/xif/X/8E3zzX/0L4PwLKPeoPEGoppikKWYce6LXsQRP1qmnxEjEiALL1EMPI0xnsGhoI/O8QZoZZAxkl68Ck58cAUfAEbhVEXip6yoqhPqh1NF/FimJy5ykY0SXKdpLlvSU+jczyD/1kg4sM2pF9Icq96m9PWtEK4pUmzVSzwD3dFgcYi3S2ViH9W3WoU4J7sRaIOOxI+AIOAJHCQFqhhCpAzJGbYsXH/0mkBpEdCThUNFc6/UFCyCd0qGkeFZgGQ07VBXABzZvetVrcGpzC/dNJlh74jF8Gx1cr9q4gNdsTfGaWYNXTWa4a2OK2zcmuINPre5sNnFiMkX14lmMNjZx53CI0+Mh0G5gOrsA/ZDz+XYCG9YIpIYPX/TWxID1xJvlRpNwOiAEkm0PrKT2ElofvblHvwNaikcXAkLUDxWlIlPMsRELSgMmrzOwp76HaoDOKLkhIYUWmoMk1TQh1tBcRbCEBY9sDweMwHneB/TbUiv83J978Xmsr9XY2jiLAe9Dpyg7w3NnsXr+PI5NN3Eb71F3zWa4c2MLp54/gxNPPYNXn93Eq17cwL1nz+Lecy/iHtLd587h7nMXcJr17r/nbuDkCeifFun+ZbxXVVFSkxByy6tPAGUC3BOLMgARI4AGyYVHv4oV3qeCkUsnP3IFYyzDwAJ5paKfHAFH4AoIONsRuCURMF5VRR8K2g7QPoP6aqERVBaocBSzGpjsCWAyANI3xmiPg/SUhjAzBM5vNBph56GZ7MyX78UvGu0q2IOMrj+yXxEISCbBqJS5gVNSZMhl4xhzpjECpMgpxxqbL7yIMdEuD5XYhwdHwBFwBByBo4NAooKYdYH6YYCVtsHZbz4MnH+WKmQTRp0c6IXoWKclUXMQmIbapKEeaZlmoCEHVAB1CwYruPuNb4GxYTM9g8GJIV5ozmJWdWjIa2ksZnoQQjfkg5MRx+zYbkanQ4cwrmCDgC06q7ZmWzAq2qqqga7CSlxH3qowmI6whlVU0wQ0M7ZvEdBwEszz7OGgEEgwDl13QMyAHEdlzbnuswjMbIi19dtAoaFMdawTWT+AVcFET7i2w9hs4UMYrJ9GRxncSlPIgZW4DzIOWqeAmCp03BO1sYX8EJonKD3JAnvwcFAIaH3GlITQtfwkU44GI9CfjUFYQWUjtDQM6C9CpiwFm/I2swHeDGCYoebGdVBHZDotRS0dXrAGw4oO+Ok5rPOp+Cqd8/e8/W0oDvZjlMG4xvZDVKnmPShhaMZLT6QijdBZdxTFaXMGTgCPf+o38ZpxhzidcNwBqsj7EeUpy5keOrZVe0Z7FrxjR8ARcAQcgcOGAFUQ9QgwPU+9FLnHqCJmVAeRmgLcXyAbuAUBqFAy9x8d9ySB/Ejar2uJfLCs377SeInOtp3/aFC8oNNOMjOY2U7W3qYJmADSIEoWtLRLW05BkKm0J6lcpWzWUZGnfYRSozo5Ao6AI+AIHBYELFRIXYeqa7AqvfHEY0BqSSi6IXOiiVQsfyrgjJY6mVwGsTMMoOGJqsLonruRrGMyshYNwNrooEro9FYMq4FHoEUa6PjSULDE+hmZ/Mz0gpgFWEf1Qop0QPRUnE6X+gAAEABJREFUdYoD8+DcOEdoZqLSwk8HhEDISVIA40LqbRpGXHeQAhIdDFU94npycixQHaaQleCaK309ZGCnDGEwRkOHFH2uHJO7HPXPjq3IEcgDchkvI7A+i+YhzGOP9hsBrUOk7Eh+tCQd1y/TNY0cuUaBCxYgfr9u7fwzr8+9KJXpWlINoN9yJ2Q6smquc+wy2lmDU/fdC4xWeA8a0u0F9tmTUS5Q2vL+Iwe89UUsLSFUA4COtc3nHke+8AKs43i8FyUKWM4GvX1lvK+Vyn5yBBwBR8AROHIISH8lPmgBtVPHq6dq4Fm5wP1QWCqVBOoZkqlUKovEoNy+UeCD4dHLvYFlVqa4b5N6yYEuQmjn1Pw3sF4SOS90BBwBR+CWRyBQKegJjRTsoAp44ctf5jVTh9EQhAFMUTWTNQ/Kx3laUaIBqhiBJa96NcJgCHqw0PJpT6DCDCw06iEZq0wugxS9aMnwxE2KAA37XTPXioObN9AJgeI4Gq+ukIG9OwwIHCNRoMysjKO34I3OM2USWQxlTsqLxFPsdHMjkNFxXTPMtML0OdHRJOdTx/yE96C7778fujfpPpV5qSIYEyKWM7UMYomKBMs59cKzOPvCGTRNB93LKF5IqSv1zazIN/xwBBwBR8AROJIImBk6Piihb6pcP7MlPkwnM2m1fkZX/A2s7/qu7yq6sa8GaAO1SB9IvD1nDs8nWTkXvV2UMzmzyeZ8jhdvQFnowRFwBG4EAt6HI3DoETAzZHqZAumRL9KB1W5PWc6qokrKCXo/ouiRUsN4trlGYR+gE+HYHXdhRseBkZCoczKgGqaqJAVpnJ6ol9ROTKebDoHLOSX7i7Cy5uA5k1aOrQOG/pAwMGVLBjPXHdjpseNoKb9mRhmNdC4YdFD8FF2WXqrssg2ceegQ4JLTgZUoZQHGe07xScUaMzrUw+oYuPc+zpn3N+5/mdgOvXiUvNmODDm656Gjo+ob34Cerst5VVUVzPp+zKyk5fhndQ+OgCPgCDgCRwwBA/UOH+DOplvlyo3nQOpD6qPlWaXLzIElrujA0ncL9R3DxcwO3IGliRTMekil6MXKOpEmdGDRfGDqMAefmyPgCDgCjsBeIFAcEHQy6XvymQZf17V4+uGvA4xpEaKj0RepMESAlEngOdBBwDSD3kigmYc28xwAhIB7H3gAm2yX4wDFmGRHlgONzMCnOiQq/RwSMo1AfWWIrTzcgggs9hstMsLx47uukCJFOdrFuvYM5ah0dnwdDTeTmU4MdbbYfyXjLockntOthcDi/hUoA1pvSpqkDSlETOqI4/fcC6yvQ/IRyTPw4C2ItzyIl0PhzB/kksUsA+9vCfRc4emvPYwB21WUKTNjvQ6JFSwG3s/AOpJkxh4cAUfAEXAEbjACh787agJMtybLiVI9cMe7zF45oYpXLr2hJWb9YPJPra6u7uo7LHLybKnCIi+FukjvWXy1+pP1y6VwozedbIO+Z/Pzjh0BR8ARcAQOLQLSU1HWHK1BSx02n30G2NATJRpxIFFnLCavpBSeSGmWFoOxf2GLmoXhrre8FdNQQY4DZAO7XRKLAVMroGOGxehz8OMWQEAyIdKlBC6unFhtoLTQuVR2dVzz3eu9O6d210TsF8fWIWeZmUHjSq7VF6exlDHxORuxd9ANmsOOHj25XwgkihWJMqa9t5kBVmFG7rSqcN8b3wCwDNavegZ9TnNiRHbPT3S46xYo3kAned7bBk89/BCqHJFTRNd1WMqU6rOemfHswRE4pAj4tBwBR2DPEZjqDSz6VLTRiHs+2tUPYGZFd0l/yU+1s4deA5KzsrLC8wGEV6hDTehyer39kNGU/6qSymaPbA+OgCPgCDgCRwyBQKsuJZr+uaOjifrgwibw2BOA/tNfnCsX1mEgMqHYeXMuFrxgNPvEVGff/gBm4yHKf2OJvTo3KnejJ0HFMiH7H/oObB/Yp4dbAYFeFravxOaMTktcnvoxIRlhlXkRuKti7gaF9RU0ZjAjscvF+Ilpil7Z53AGzC2CShZpj29WBPS158pQHEwJRv9VjUkCJsMB7nnTtwNyYEkAeIEd+ZK9TEGQw4ssBiPNAwtLjo58dA2e/cY3oB+D562RospC3sAyN9BNakrerNSeN/bIEXAEHAFH4CghYNzFtrMZ9zLgY5PFlVNXLJKHKA7UhVd0YA0G3MQf4GSpk3ePfjGGi6dGqqWyti2bOmWdHAFHwBFwBI4mAjLmOnSoqESG0wZ4+mlagBtUyrT4lpCwsKQZ55Iop5btSoJsVBVw591ox6uYpowY61K0+6TGGfoqTqLBuVPt767nuZsNgbKmJkEI3FsEOkQDWuVHlIOgqyknJW4saQzuvxp6rTLTZtxWzvc78l2INCCLOS+ltinZdtpTNxcCWjr6lBDm65219mFQ3sDaqnkvuvdegDxY70jPbYKOwIaJhofS5W7EPPoilJp03mPzHM4/+Thi4Ru0+Y90yBuFqNwvu451Q7mDwQ9HwBFwBByBI4VA0T1SIC33zFQgVA2HTh/orSstipnBzDAcDpVdUlikVvmUUT/02NIxJJ4UnuKDJk67nwKVL5qWyl7ZhBdfeI4KmOjziZI4To6AI+AIOAKHBYH9mYdxGOmtuq6RZhOs0bB76lOfBkaj3oFFFcEq22FHPpFbFS1CJpUjPRbAbaewevc9yIMh2q53VAGBRYHOAxIVPQqxMfk6O928CARN/TJ7iEiRAAxyKuHkSSatUMO9HlMoh2SmJK79lCSElFkcW0McD8ubOJFyleW1ouNCkaqELBm89nG85eFEQO9xttMJQlVDb1iFaoitFpgMeP9685sA7Xs59UAaDXSGpAUx1OT0eTMDRRXlyJQWGSQPfQVjOrKqZIi55r0L0JuqcnzJkVWHSEYRcvjhCDgCjoAjcPQQyKnFdGsLoN4IVCd8dEZV0p8hvXLIIDmpvdiOOXHKfW7xBpYZlSFZZn3M5AGE3WOXnHSt6cTpMMrS9jkXxUyOB0fg1kLAr8YRcAReFgEzo2FGsyx30FdxRrTfzj7xOKCv0UhfFOWhbgKMf8X6y8r3pKQVJxagYlQD3PXGN2FmES0ZKpcTAXMHQnlqVRxYAX7c5Ahc4rgKRTx0VSFxfbnmjV53WV8BRaEQxQL9QUEriUVcMld1KrLFYSBnQgwIIz5dNDFAiTSYUbZ39GhsYEUYdzA9eVMjYGbQU2Y54RMdl1uTFvX6cRx/zaug/4oKWhUZVq6xl4ySXJ4yJdaM5QxMbt/3vvUNDOhtrZKqzlsWeee9ssRznoqdHAFHwBFwBI4YAokaJ3GrzKdydGAtLl6awfIitzOWkmF+HjG158Fs92DDl3oDS7Mx291AvL2lomGvPASdVMtCE7TM0Wsoz2HYATq5u4JnHAFHwBFwBI4AAnReUQujogU3pk54+mvfACZTGnMtiu1HlcYAUF3jMg4AaZVeCxlQR7z5/R/EFvVgS+NR/2kwkc3GDIGU2GVCcWTRwUGGh1sEAYmGCFxXI+mysn5Hbf6f4DIZ9DMhKcE0PQ86XxftFK3R+mrpS2Ob9SWaj8g4Zs8pVSCeqM/5+eZEQPeSTHnqUNVDdPSObs062GCE17797cBwANC5mXjf0vrvvEabZ1JSH4scmYlEB/uTX/ocRu0UkY5Ym8tyKdlRdUdSRU6OgCPgCNwSCPhFvDwCuv/rkV07m7ByURzSNMs0E8uQWbLM7HNCOm4x5MW/1a4deSlb/DiWmS4L3Jvlwt+XU3ki9BIjyYml6cznpq8S5rbTJF+ikRc5Ao6AI+AI3OoImFl5E9e6FnWXcF6/gXX+bK8fqFuKoS/9keZIGGji9emqRCpkooqQwYi3vhltVaGjdhSpNBkzrGJsqQcnvVEonogFHm5qBLadlP1lGCNRFykhqyPQa4nFQZ9BSerNmZK43hPlF5Sv0fqx0lNxjnJA9S/5u3hupZKfbhEE+ptSR2FL4J2GDqvNNuHb3vkOQF8fpBMdc+NBTiy76KrNxJnfg9SVshTQJ776FQy7BpFdgrIEHokdZJaLpX9MQZYHR+ByCDjPEXAEjgACVAeY6WGvlIKI+9srXbbUSykr9UpqX047HVjj8XjXmHPNB6yvr+9yWu1stKvFHmeW2AhZZsysnxcNkWJ28Am7/sNKR+WsH6Tc4+l4946AI+AIOAKHFYEcEEKFQMVrXYeKDizTf1V55lmAaU2bjzog27CQGGyjSMpPagalAjl6vUZG4+nbcOy229BK91DvLBwItP9oCqbeWZbBWD3Aj1sQATmRdFn1eAgKV5GflmsuHsVCEcysxNdz0rM5bnCgMVZPHKMoZvR7r4CWex0NKaeDxljMSWmnw4zA1c0tc2Gb3KCFoR6vYCqheOANQBXYUVjethYJI3eRDkYHq/ILksBMJjj31JN0YLWICX6fgh+OgCPgCDgClyKQMN3a6NnSO0otYqVfgox77pco3pOiwWCwq19pyMLQG1jaOJkV9cg9lTRhKTq4Uz+V3ePr/f22RaKxEmDlqxzwwxFwBBwBR+DIIWBGNZoS7X9DRX2Q2wajEPDi174GUEdkIkIbjmeG4rgKTGwHvaGwUDMde4HewqIT6/VvfCNSNOjNCDkQRItWqq9e5NCi7blge3yjEDigfiQnO52VoLysHlsHxYqkVUc5KHIlxjLRZ6/5XLrOGK+v7dp35TKZ3oEhOTMKc3iFm8trnos33F8ETFLHWxXvYYleqXowwuk77gZOnwIsoIOhHFx7xbrvKN5J6kHUV2XqsceQJluo2SYktqAcb9dn+TwjmRLNsx45Ao6AI+AIHCEEdP8vb2DpmuVbUXzIKHI/rrfRNS2zuT5UhkTtxjPDxd8tJOtwBm3g9PVBGidmuy/mcE7YZ+UIOAKOwP4hcKRGCoZWDzRoAA7ofMrNDAPyvv7lhwAagDLXaMeBtmFP4DFXG/MI0fqUDEg5rFgDr3rwnXy+lCHHVeHRCFRaCl8d9c4E1XS6pRDgOkOOTJLWeP3YMUAbO8oUAyRLim/YNdu8J8bjtVVIxsQxM86AQ5OPksL2oYlt5zx1kyNgZjCL6Lj4Ha/lre98F1BVAB3xeefaS/hYfnFIOYFdAAaAdZ7/xtdRkRdTccmTGUh9KD7RkhRPVDJ+cgQcAUfAETiCCMz0jQXudqHfkuX1F2eR9jxMlyC9UhL7f9JczIzPoqUZsesBn2az1GAXv5pltg+zLkNwCmXTiKKqrWhh8jg76nPp40IopeR3LSAHFh1ZZsZaHhyBG4qAd+YIOAI3CQJmhuLAQodYB/oaZqhpuJ175DHqiYxIQ65oCaoOhIRClhB5fSJGkMphS7Rpxl7AOix5w1uwGcdorCYD6ELbk4H6yCBHlknpw4+bFgHuOygRXFAJB7jDoFxQXiQzsBYtxaA6dpLlVi6x1MqQuID+UoAtemLyeoI8YnGAMFxn3zXknzKeRJKz0jVltsQ6aWOk2OmmRyCZ/vVEQOB6g42LLOwAABAASURBVPeT84zHb30zr0tflRiQIy6zRioCCMwj8EbEkCkvIpZ3GaAD/+xjT2CUqnKP6kKDFGYlHSg3gTLPmmASyRJJOSdHwBFwBByBo4QAVQ11R0DSbyNQdfTXHqgblhoG3JBAh/EUF5pHGeaxyJf03pzkwFLPi1jpnRQWmTvuuGPp3VLluOO1rUWdVxZfXS0pUlEPJreTVLxIAXrq3fvcEsxoKpRHR5yuKr94BoOqpuGSrm4wr+0IOAKOgCNwiyAQ0M46DIZ0NA0CNtIUo0GNUdvgwlcfAc5uARM6tJCQrMGMhlxLRVN0dSIELdC1TFhCpvNqFGKvki0AD7wV3e2vQaITazKZwMYtmnrGMTpYPULbTDGMAQa2Z1cebj4EtKXIqJC03py+HFcDeqZibumsbDCpEtLJ24DRMToLjJu9FrWBG76EEAKdWIGtrickNu7AjoE8xMqp+yiHdGZIqnKDHDqlCsnZ0IUMMGdyQojgx82MQObdpos1eBtC1U6RMcNzNXMfeC/QDJiveHmBccv9MMttynyiBDCSKLC9MQ50umLSAF0HNBlPfe7LsElCqAaY1VukTTYAAvfWkcQUGjrzm5iRLZUyPzkCjoAjcP0IeA83EwIhV6hyBC5cgPYh1CDQfsjMwI0OeShHpK4Rkcn8/ukMM86DI9Z1TX9PC7M+T1YJoZx5qqpqWWjWVzLrYxbvScjsVVCICjALBvlKCszCp5JNi7lIWdNAidjbuXEKHhwBR8ARcAQOMQJmEYiBRmBGSz2Rc4fYJdQbNNoefaxXH0j8AzJ1SMdU0StSMLwuM+MZCBakv2HKxQFQD3Hq296AmRQ8dWNnLftvYBwrZ0PkA56ua+DHzY5AKBcg39DCGRByb9i3LAora4DkQZKh1+opN6YWjAPLlbweCqA0Um41RhiuIoeIaIbSt+VeJrNktycgoCdGHm5qBJIFpC4gZ+OaB9TjGsP77gTWx8BwCG11tdqGTClpC0EH5UER2TCzQqgj2Blw/gI2n3qGzqrADX8HvX2Vw6xUD3R6GgmUoUzZ6ujE6vfepdhPhwEBn4Mj4Ag4AvuCQCj7C+19oG+1cUyplm2dYAADdKhAxP1zJom132S2mMz2yGGRHI1Gi+Shi22J4nxqMzcc5kh45Ag4Ao7AkUSANhgCrbyigIlApoJNBpgZwoyOgYe+BiDTEOxANonGIs9JClgMlgbmGQEWyc2I7KOwaA++4b0PYsb2gQ6M1GXQh4WB1TA6MkKMdG51LIUftygCkqW1Y8cpQoFXSMqMGMzmwjPPk3XNwYqw9c1X9BtYTCaSmfHch4V89zk/vxQCN1NZWVe98ZcCzCJa3lNe9eY3Aqt0YPH+Q/8SGNHdRBHkhSWmilRkZhRKRm2ZYEDivvi55/EiHVi1nGPsW/dIK04roE8rTqDPDItu4Icj4Ag4Ao7A0UVAv4NFhSA1cphAMNuekVmffu9738uZ9rMMfQSMx2OY9RUWvIOOd84mLDLSwgL7oCfn4zsCjoAj4AgcLAJ0JkkliGSUWQioQoQexzzx1a/Q8stIuQXonuqVXUbAXJkEsmkhZnq+Oiaz+JkJhQo49q63otOry+RbinRuBQzYumtapGhobz0TUFd+pMiQ+uu1PtbyS45EKhitroDLj3LM90dmVrLXe9ruJbCrjBX9F0I5HihXGr84SjUhli5CP8tFzuObGQHdswId4zHWaHgDOt91eIBOcwwoGRIJRhLLSAHMvO+knRfLspJdyEdkaSTnW48ibGxhwA1zRVkyOq80jqrLYSZSmjU9OAKOgCPgCBxRBKQLAnULuP/FdArs3NfsTONwHGa95lpbW1tOKCxS+i+E2sgrf3Es3r6QtPVFA2UsNPSOAoIdYHz6Dj8cAUfAETgkCPg09huBQKUmRZxl8dNY01szgU6JER1bTz38MEDnVQxG8y8Xijyb3mvodSF0pJTQUZ90NPjYFIUq6p3X3ofxXXdCXyM09l11AbITM+sn9onIkXb0o76cbnYEAjJlAZQTScx4hQ4scpATChssCTzd8JCB48eKU7SVx4H9ax9mlLueyJgH1ixTmVebcz26GRHQvasKNbYoXtNqiPDOt1HAuMLGq2EEkpKJ8igidzuoIGfo1apJN4NuTs9/9SGsoyR5BvfIYU4lC71hqjGVS7rfKeHkCDgCjoAjcEQRoPKZbKFsKnD4j/V1abh+nsutmN7A6lkHdSaIO4a2eXoRlyx1teL+3z4q5XRLIeAX4wg4Ao7AK0RAhlh5y4D19baKmUHOqHbWYNC2eP5bjwJb51maqJupSWjsBabIkF2oqJCZMS/HRSz5UkXJ8QCvecfbMKkrINeI8o6xD9DDJZeX3sLK7LZv5OebHQGtpUjLnHgxissbWJSOIhM713q+F2G16w8alA4KrNOBRa9UYj5bhBxY6jzsGItFYjndAghoXUXgok5ijZP3PwDQYS5RALjokjdGSoZyvf25yGLJ66RKQLKGmRZPfPkrWE8Ga5ql/KDvkM0SfV2J9RRMJydHwBFwBByBI4lAomZI1Am8+OkUCz3Ta5kEcF8MHlRPgNSFCHt4XKZr7YFEiyLt7y/7BtZwOITZAcxwMbMrxFlPPi8qa6mczQxWtP9FhZ51BBwBR8AROBIIBBiQMq81IISKOpiOqNRiTEdA++JZ4LFvsbwFqEdSm8BahdqOCjqwGRLM2AeTBmM9JsSPEYiGV33oQ5iN1wCTA6uCVE5kWcv+cjD4cWsgQJt/14V0lIFsAWvrx4FAWdAuLpO5q9b1Z0wyp26Mp/VVtBbQMW3GE8skbywpoUyB7ETKheOnmx0B/QeoGe9f0/EY3/6h7wCqGqmOyBUXmaFcH+UulLsW0Imx5DMjQSBVuhfNJnj261/DuJnBuo4tjMZJIKEQdBjvd6yvpJMj4AjcOgj4lTgCV4sAtQMi97KJugPUDbvaX5zfVbg/GTPqMJJGMzNF5eeuSoKnQCohhACzvoLZ7rhU2OtTPySwiAEqYJ5KyKA9UlK0UKD//hRoePQMPzsCjoAj4AgcOQSkYEl6KiN1EK2CmRUYVqqIup1g9sRjgF6PTgm57WBzrVIcUOgPo3IxJgMJkScRI6QOeOtbsLW6QsOxBlJkTF3EvnNmTMNT1ZxuTgRCvnTevXMocJthJCCOR6DQAHIQGMi7TCNc6yGJE7E9+8ZwQBGzQuB+jNwytIqUXpAcWYu0xzc/ApMEbK6s4rZ3PQjEGhboxDLJGq+NMejAipSEQJL0dbrZsYjCCPC+hq7FQPmNs9h67mlUsxkqFuo/i4NtesL2YRyQuVAEKTDlAYCD4Ag4Ao7AkUFAqiVkwLiP1d6YKqNoCxzyYzAo2q7Mcqm9ZASYGbQxF6m041McxXtJxO8luw8WkDgPRn09Gg76CqHmZi/XuG/hZ0fAEXAEHIFbEIGOBlygsR/1VpR+CZkqeBArNFsXsBoDHv70pwEpj6ZFPRxCSppNMKgrOqPooJobczUCWwLlJM0OHqp/8jjueOvbsNEFxGqIajTG5mwT6FJp4TqION3EQfueyEVX3FE4Eo16xUbZabnXwMlTdIDOADmwdl6nMZNJNyQEyiI7rGvE8RCpCpjQCREp0+p+p4zJwSYed50ohMNy+DyuBYHEe1c7qDDV73q87R1Aa5SFSEkEGu57KZql25gr1AgsQ6HClPxJICwy2+KFz30W49TyvmcUja7sm1nAENhfYAxk3u/UzHQqHD85Ao6AI+AIHEUEMvVFxX3GbDIF+IBXGPSagiltlBldMeyDDrnYFxWoL9elK+eTWs51nt8Vmdmu/F5lXg6H7UkmTmH+JP3lGrGmB0fAEXAEHIFbEwHZbv2VJVgONO/AGDwSlKhSg83HHwdmdFTJErxIn5l46A8ZdPqBY319S9RzqXnosHrde9+DrVBhxjEuzCaoB4PyGrOlG6iE+gH9vM8ImNmuEbVBypSkNtHYjwHg+qMasA7TyOUBHzPb4XpEQG3nMiSHmcSxXl1BChGgw0ybN8nlYjBOiTMAtuWe1dTHooLHNxUCWsdcR0yqCvfKeTVeBeohggQBXO3aUJKM5LWyHKDlZgmWh+RXDBofLz7yKOquQWTbQOrrBLYJJVnaqi/mJFeB7fQEnlkPjoAj4Ag4AkcMAekB44O6RL1RLl1KoiSoHEp8hdOy3hXKbzA70HG16LLmg75Futdsi9w8NptruXl+/6KLUZmDeNF8mkY/WLl/s/KRHAFH4HAj4LM7mgh0tMIy1ZUMsZACjT8Umy9ZS0OuxZmvfQM4ewFQCQ1AWnOIBtaRrpF+UQwUe4/JjkkRIwZWrCvc8b73Y4Px1qDChE+sMgfTfyIUMcl6Hm5eBBKdUh3MuNa8iEzHEUhdTohyXK2MAa49WJy00aMAZda7YWHRGcdEANZOHKcDyyCZBp1bki/RDRvPOzo0CHRc742YcKEyvOEDHwDiALAaXaP7UuItKfVyAB6SE7GZLJExoaBYb57OEp78/BcRuinFqOX9LFNkIzJzScR6cpjJOZ+MnBwQSerCyRFwBBwBR+BoIRAyuBfOfNab0c3kU8kFAKqlElOB9PEBns2sjG7Wx8rs/IeDy7mq4GIy2250cdmNz/fgvWS/qsI5NbMZzKz8oO5+zhC37uFX5gg4Ao7ATYWA1IEMfRmCoJEWaJAZidYbcmhhaDB75jlARIcEoDdo+kvU2y27lF/prC8rZ+XZZzEq77sP1V13YmtYQV8hREqYXtgsX+kpdf100yJgRmcRHVOLCwhWMRmQae2P5LyqmDeyRCWKPN/AwPFBOUswwALWTh5HS9eFGfOAuIXAQ7LOaVGKmWGwIqNMeLgpEWi53ue41s3aCCfe8Q4g1uAJmQttfYqlTCijtSbpniUitw8q02/1TTs8+9WHUSlN533OXV9O2cocRyRnf5o7/CP7ou9sKVvzyh45Ao6AI+AIHBEEtIewnNDqd2J3XTMVxK58n7k8ty/br/Pq6upyqF26cMmdJ8ykHeeZfYsSLtGqF81jOp2WKmYHMT/44Qg4Ao6AI3AIEJBRtlCqUsYyyuSoavV4iYbcynQGfP0RyBKk+wppXll16brgFVDf8HzFIIfGaAWvfe+DeJG+C33lp44VAjsaWF300BXbesFNgUBxZgY6rThb+g7Q5YxkwNrxEwCN/8UimxlYDYsj55eRnUXFl4qLw7WIJzTO2gk6sNivejaLkBiLMD80v3nSo5scATneN4eGE69/NXDPfRQC3mDocBpUA54zaX6BumdRHpVTjUoJ0ZwH1XzyGaRnX0BFB1XL+x4lGGaGxLLMuokk2ekMUKz7X9QbqypkmQdHwBG4VgS8nSNw8yKg/cV0MgGkFLj3oIrAYTo6/RYkJ5S5LxNd4sD60Ic+lM12TzvxKTPbHEy4WKleNLfZbNrPS4D3KT87Ao6AI+AIHDEEZJjJ2SBVIEWsWBB0oWWUsA7D5ue+QKutA3bokVKPChGLQzqHnQX+b85VAAAQAElEQVTmRYwAYypTL4aIb//QB3CuNlyYbqEif1wPoa8Qwo+bGgEzGvlcYjODNkeFmEcwHD9+HOA+iHs6lpFJhxJFZHm9ZuQtc9eRoByWftnf+slTSJQ541hX6pHFZa95pXLn3xwI6L7VDCPuf/AdgNEtJe8SeFCsGMC7TyEoI2KRHFgiJrHNZ+GXHsLKrEHMLR1UlCbK0kKWNY5kptziWJWlrIdCOAyHz8ERcAQcAUdg3xGI1BPc3EAvBUEK4jIzkL64DHvfWNJjGmwRr6ysKFtIOhKj0ahkdDIzRbymK1xNKd2/UwYNj8Vw3OgJ5JaK2qyf56LIY0fAEXAEHIGjg8DSMCuqINCoD73BRwj0dgOoLKTZHv4sHVj6Ve6FzqBq0w9XYpFn/UVQVyKUE7nS3nRY4e1vwcpdp6H/epiaBoOqQtfIScY6Hm5qBLQxMjPooV1Hb5Xy+tHQY3Jg0XnJIpgtBGLHpV6Ot6P4apKL3tePH4PkGmHOKZ6Hebp0KIEUlUw5+enmRKDco9ZXcdcH3g8KGEBZ4y2Le2/0B51RSkgEYEyJuPQmGWV2ySfvic9+DqtZbxEm6K3UGCP74Y1O9dhYdSVXIqXBusZiEat4cAQcAUfAETiCCEgHlN8V135GPpYFBsov0gcYaz+2c/hLfgOr4mZ8ZwWlL24k3l6QdLIIVLIQYMqQAhIYAQgkI81Dygg0IJRLrEEdrKSTI+AIOAKOwBFCYPHGlRSwjLJsAR1JEIgXaejVbYtnHvkG0Daw1EH8bZ0hvRLp56pAVdITdCTyGNPIQxgAejvi9GmcvP8BVMdOYNZlJA0eOoB6Sj+K3BNz6pLcRVB2Jy34iUzRIu/xwSAQuMZaSn1XT2sIyoj2PjmMUY3XgWBgFfkVygSZY3pbggrzek5GWWN7I2mgenyCDohBkeMEypdxLJK+7mUUclNWdUll3ow9HCACWj/Rcgrary6oZ0qutqnnAQGzENEevw146zuAyHsQA9mY38Jguu+wepEQY0KB608BVKon8bspnn/4UaymAKPIZIvI7Cuxor5SXS2NEjr4KcySIc1Hji6KVN+Pnx0BR8ARcASOFALSLUUHcJ8M+laoMubXHxlLuUAqack25kQ4oMPMMBhwTz4fPyje+Z3CVhdCppxa2sgxuWfB2HOkASDKqAgStW7glLghsDm/Q0RDpVtA5uTRzICNC+Qa+ezAgyPgCBwgAj60I3AwCBh1RE3jTI4qOa5mdDbMQoWOBlxNzTzQ179o3A2tAb78RWBrE1IvLGId6hnqnJZUdIsugQops8+OBChTg0oJ0I8rpwrv/fd/DBewgjxaxwuTs+hGLTo6sTItwp5oMhqQSJCip94KNCrlfBAFGp8GlSekMCcxyPNwEAgEhM5QhRqbswmqYYClGYZhiI2mxvG7XgduNNCh5eREiVKRubJcSIYiGyy55mAJnADaPEXZkk3Z6e2vRjdYx5npBBjXlK8Zu28RKUdVFzg2oDdwJEtsDD8OEAGtXxEC3jVMn+vAyZDoPTJ+9kX6j6XJWszSFMbbSdPNKGcDtG1Cqtbwzh/5SSCsAcOIzjqm0b/ZWW5Khg4JlApQ8FAOygAoC1YykskNYPIinvryV1Ff6LBWrSPniM1minoQMOxaDDkWOJ9M6Rm2AQP20cYO06qDnFilKz85Ao6AI+AIHBkEtE+dGqhOeNqkHukSQL2TsiCgHkMFajZmyOe5sKlHpEuY3bdQ1zV1WubeXXMCTp48uRy7cOTRMuNFLNl9ItM46FN7dU4EbLtvqm8CNs8XtJQOyBaoxpkWj+ja/KsbxJrMmzz49B0BR8ARcASuCQGjTuiNeRp+1GbSCZmGWuEnIOSE2NFYe/jrrJABGpO0/2DBwBx0sJoiqAw0GYtSkqIGykMpRsDqCsK3vxk4dhLTOIB+zJ2+MmRja1GpdOnJ5izNR8Qe5xyNLppnPdp3BLQe2uMU4hpqLQM9BUYHaKYTK+gNLDNKRL9OVnYhXO8bOFNtEANlERqC42J8HFMJaFWjNbovOC+IOKbeFtOcmYTkapFW3umgEJA8JN5nOL7uGSImtVaM0KW233zXAU1qEGNAqzc4Y4XzvFnd9ea3AyvHkSgDXcxskpC7hvEiJEodHVXWj9NzQxEX6EyHKx5/FOO2Qz1jHVYF+0UV0eUWUfe/DCQJDO+LMQXywCoJ7rzq0fSzI+AIOAIHgsABDkq1gM4CQN1jesjBB767pmPbOWqWPqNGIuWKTlJif0kvVy1G5Oz5oG88XuRhtj1rs+30ssI+Jwx2yYjdrCmbArNLyy6p7AxHwBFwBByBWxIB2Wq9cZaKESmjXlrBiiEZYGYIVMwPf/Zz6I+MjgmyqUOYWAQ1mqeDYuVJ5RkOY4Dc06dx75u/HWdpiNaDMdI0QQahxjJOxDIgwo6DLBSismeVZYnqiZYMTxwYAlqXELi+nIGZIYsq5o+tA4Zdx0XZXWXXmjGb9xojHaTraOlw1SbN+LBuZ5+9nO/kePowIUCJmTuK+lkFfvALUbYGISI3CQN6vem/wnRQ48Rr7kN44H6A94aOax50j8H8mN+/UHjqmVSMjb5cBoUpyRvUs1/8IqxrKarkymGGBMmPftNNMiNSVVEujZRycgRufgT8ChwBR+D6EdDvir+iXg6B/hgOh8upUiviij/ibrZ/s6XqLZNaxCUzP23PQqXW/2I+lbQbAHOAPHIEHAFH4IghIGNMGkGxdEGgMVcMxoXhyFheqooVHv/KQ4De3JWxCBUAaiPdUpSgEiQGGoJAfwJCBWxtNX0+Ag9873fjQmWwOERqGdPQLGMCxdRktAwcFjIeRR0HUaxCJkv3xgpqK57T/iNA+JH59FFvYJnRcUX5UTpRPhL5OHa8TMrK+aKTmAu6qOhqs1akga2MtL4GyUqkM0sOCHI83AQIaOkW0+w/57ozAXIkRTqeAujA6oCQazrQI85Gw9u/+7uA0QBa/r4NyqG1L4m2UxHvKwHljmXkigL6PLP0duKRL3weNpugNoNZxkJuOtYqMs57nqruHAPsFYDYTo6AI+AIOAJHGIFZM7lprn7l4v9COJ6/gaXN2+IqFkpwkT9M8WQygZUJ9ZuEkvSTI+AIOAKOwJFCQAaaLpg2HY1DFL1AGw4oBpq4wMCAyVPPAM8/T36LliakNAftvVKLTJSGQMn3rfqM6oUqgvYnSuH734XBPXdhq8sYxhHHNERahpEVNa4cUiKyivNK8yuE7aOvZ6U7+HGgCJhZGT8GrnrK9HdmSkdGI/7JY6UMRThYfsmK4QYc6refQxlmZYQ45hPGQIeafpNiPoLkqcjRvOqc7dEBI5DonALlQp95fa6z0blEUtqQeic55Qpcy5o3EeNCNhbxIp3g4+/+MMB1Rk5YvAGY2YFVdGplOq06FiOUK0w8s0gMSE6UVzs55Z9/+GGE2RRVzKhCLA4s7eUzgM4S3Vj9nJjdFQLH2MXwjCPgCDgCjsCRQcCoowIVynQ65TVTq1BXBaYUshSIEoeMLuvAksLbOc+L8zvLDiK9AFX6fDrbQs7dQUzDx3QEHAFHwBG4EQjcgD5oD1IFg4Zign7vJcgYzMobdJhZ4Q83J8BXv0pLrmP9Fpccqk5ioDpnNVZgNzwD1SCgY79gjBMruPdd78CZSYdQrbA8cGxGDDII1Z7JZSjzI1Pxoj8VLhxeSjsdHAJmXBwOb2ZlHbXvkcnf0MGAEycAC9BhOu0lLYRjEDE+cYz7mwyj0PSjX3ngPZ/XlYf2kksQoAFQeIwtQU4sfTVQW1VRRYd3Qo2tDKy+/rXA614NRANC4LaWDiu6mhb/REndGPnGhIhNoB2vnFgislEYTz2F2TPPoMotalYMvLvpHphYSPGB6uq3rvRfB8EyxeKbCnSncydWgdJPjoAj4AgcSQSoq6b6pzEXXbwcWFQpF3EPPrt44UozKfuj0WgEM1uSCrSRU3ygRK0thWzLSZDBtL6vqSdekXNm1oMjcCQR8It2BI4yAokXL41QbDGmjRnpBemLErMgxAg0DdZTh/Nf+ByQGxhaFMXH+mrDpmCykNJgDfBQ/x0LGDBj+2Js0rHxhu/6MPLaCWy1gSZhxZqBxmoAZAyK+t7JJ4ubA/04OKcCGY6ZZcXRxU7LHEstPx0UAnJW6WGYmaQGMDOkENFVXNcT62SAB9eW5xK4biXWqW+i1HXQjk6M41QBq6dP0YEFSoqVfovcMKmhEzmSJUYeDhkC+jxrjbQ+i9hoBWgvHXKkbNW880RM4gBv+/7vA8Y1wPsJTKsK3n8yLIbtqwpRTMoBoBodSxbEEqBrgS99GdXGeaySYXRitbMpghxfZmyT0XFSkh82vSRYvoTlDEfAEXAEHIEjg0BCBHWFfl6DGgh60rK8dmmdZebQJOSvWkymaMvBYLDIw4w7JeakdBntbchl+Jcdo58Rq+We9FSLKQYy5sqfmasNXt8RcAQcAUfgpkUgIM/1lYxAqmHQXkNvmLGMpp+MuUwH1krX4cwjjwLNDENkqO7isqVfZBgm1kdmLvcGIyPoGz6ql5Uw6qvREHjwQazccx/O0bvVkZcRIFK9xfiKlVcfS2LX4i2on+ci5/H+I5DKkDLwAyUCXEezCFCmGr1tNx4xHcjF7kMLartZ15cLoAAB6pOCU62voKPjI3Ae8OPQItBLDyD5WXyWF/cV8ViCKtaIsQJyoBM8YRpqbPGB8V3f+UcAOUm5xklvd/IqJWlRTiumc6s7EhMcxCRvTCqac2l0kMH7z/lvfAPjaYNBNGQaH13bIgb2FKryVULNQ7c0IJV7I1sBnAuKVIeS9ZMj4Ag4AkcMgSN/uUYEuN3gOaFLDePdwfLu/GHJRT2Unk+maLBjx46V7MIxJOeVnFqKS8Fen4pCvfwguezs5mWJ2pyKeItPnDLjOdcjR8ARcAQcgSOIgDSCDLSFIjbqBaVTMdAA/V7isdUV1HRiffF3fxtIHcasU9RKabwNWt5O7kqpWrQanfqU1j9xAve//32Yrq5iSmU6pV6yqqYBaZjNZtAPNxdjsus3BTIiRTs7Neo80U6ep/cfATmKtF4N5aObNdC+Z4tPI0/cdSfmnlBA616IyR3hSvKyo8rLJo01yj5LCTpD5cRaOaU3sDIsZZb2QSnJkGS95/j50CBw0aJo4y+WqEMu9wTdH2wwxlkW3vbGbwde/zpgQGd4iAha9/nF6F6jdlZFsGlPLBOfke5cvM8w1zLXJHz5d38Pd6yM0Gxtom1nGA7pnqegNNMWQ44HdcaquieitEbP4v2HbA+OwDUi4M0cAUfgVkAgdwmzyZSKgXpF+xBelJ6pGB+EoOgM8sk7yLD4TXbF0nGLuQQlIjfhig8zFVx3vG3FfcBhnq7PzRFwBBwBR2CPESgKjGPot10Y7QqJhqF0WzubYGAdqukW8Gj/FhakoReNs9R0KqoaRdGoQISSVcqYatgmhQHoocIdH/wOnBuN0dQD5BigrxjmH4qouQAAEABJREFUYCyqkOgAMQAam9EycJhl2hOHA4FMt6QcSJHrG8z6SQWDrY2AOgCUISyOzLxokb8hcUDOBkg4GGEQMVxfhVGmzMToi+iTgKphx9E7JXYwPLnPCHDtKDcadLE2kesoJ7ruRx3FRWVVPURD/hbX89ywwrv+2PcD1RBdx/XdKV9Qf9hxH1JrEu0HddVRVhXrt66ge9nmJjaefArp/AYiMmxQwWh0mLFfTijtcIBqTuSysx3hhsvyjr496Qg4Ao6AI3CIEaBisQyQUuITkcw0+kMqpE/1Z+mdktquUrL7dTK7RHuVocu8BvOvEJr1lcz6uNQ4sBORIrCL4bXJhObFp91Km5lwXxR77Ag4Ao6AI3DUEKARJjVBew36ram5+ce0jMFQHEoNHVg1H35UzQSbn/lDoKVumVFhGwAmeS6hTxaVCJ1VrALFynd8UpVoKiLWwPvei9X7X4cNOjuaKpYuE9NVVUFv81Q0TOUUUVv1AZqlMmrliBD1PD9fKwI3sl3ZT7DDQOOfEXIVMDx+HEUIyDDSXgYzA7c1/RAce3zyGLc6lJ4i1JK8vsjPhxeBxWfa6OQOGdDSyT8l2QIFqeECb3Cd7e47UX33dwFxgGR0hsN4UYE1+nWmSQE2R2GrqGRQjqabks37VuqAzQnwyKOYPX8GNpshVpQh3n+6Ut8QAp1ZvDcCfb+aU+DcwENz1fxEzHpwBBwBR8AROKIISEfpq+coDzyMyotAMAL3zEwdqmCmiW1PqWi30YhPG8kz211I1t6GxXCL+DKjyTgpkyxlrNhMASlwSNUXpp8cAUfAEXAEXjkCt0xNGWbSEaDZl5mRUSYDLdFwU1rKGdIV1mKAFt/4vU8CDQ3AvBuCXVmqGQb2APYKtHRcRVZfqcY0IOm8aqh7xiO89Qe+D+c5ZsOyhsZjNmqqWCHTWK0CW/CJlubGKqzRB81JKcUipZ0OBoHERe7XnevJKUSubuLadeSvnKIDK3I9L7cnYiMGSVWRDza9xsD+2dLMwIAicBEYz/8L4UJuyjwpW33MBh4OFQL6HOeyeMDiDSw50yVH4H2ho5Q0dI5e4HK/9oPvBW47BbCwCkNeB5k8L8JCrhZ5GFOkQGmTc0xvWoEyCjqozn760xgxPaSc6iuHs9xh1rVInFCUo51NJUO6B7GL0hVZHhwBR8ARcAQcgSUC5b/fcr+6ZLxUQsrkpcr3sMxs9+BBYy0cWEofNtIr/ijKez4zPm2SUSKl3JfN+R45AvuGgA/kCDgCB42AjLNCnIiM+8R4EWjDUWsENHzYUZU3pDqMo+HpL3wZmLImHQKLumBNpWU8ipSmzVkMPvoTaAoaH0bleT7S9qyAYY3T3/MRVKdOYKonVVVAkxPkAAkhIMaI3HYI7NtIpc/5KTPOLEEhZjwcGAJmVsaOXN1Ayk1G4gKtnTqFsjyGEpVKOrFM0Y0i7WXUVxFHKymMjx9DkSPOR5yLSbJdeJK7kvDTYUFA+1Ldk+ifgv4DYKZ8hRjRkdrREG/8ge8FbyhANYLpDak52fwCJF6FxBAt+R2GVc2mLVB+W8/w8Kf+ACvZULOexmsh2TWYRbYKrIcyhuYTE+hc42l+Lyr3S4MfjoAj4Ag4AkcUAekrkb410CsM6QhpIALysg4t6hhWO8hQZrBwYJkZFhuqPZ3UNXTez4vgziZU0x3Meu0r8K+hO2/iCDgCjoAjcJMj0GsBUCeQSoY6gtckFUzbrncE0KGUQ4uKtaZPPg08+iRr2NyUY5KVS1MmE2kZ5vyKji90LNGP2tDBEUcrNEhZ667bcP873opU19DvYCX2nzioHFgoFmKmAcl6O0JmWkWMWFtnp4NGIHPNNAczykRKZelWTh5HWTw5GHDRcQMdR/2+Zkf/3JGNj60j5QzJpGhHKSiFzGZSn2LCw4EjELD4TJc3sLg8yieuZUsHOkLELGWcftV9wNvfBNR0MJGXZ5w46/K8DFrVjjnFRQAoByiO8Zb3LxaApWrTzPDMI4/A2ob+rBYd6yBWCNUAJgcWJ5BZVS0kQ4XYTs4sIAFLuQ6q4uQIOAKOwP4g4KMcMgQSGn2zTbpGM+MeSNFhIjNpsH5GZtvpor0Wv4HVFx/S82LT2DS4ZNN3SKfs03IEHAFHwBHYGwSkxgKtRKMxJh8EbTaI+rRKATmTWv2LYNqMmfFIXx/87OdowCWo3sUzy+V9m6IWS1HRNTT8isHXkiXieNMwhF59uP97PoLBeIQWmVUMZiTWT03LnowNUPwguOjQPC9iefYAEJAMiDS00fDXulgMWD2+DgQDGHCFg8t8hZJXzjabD7DoTGPSeWY258+7SoxLFStn5jwcDgQCP/m8nXAykh39zpSWSDKlt6J0/2hpEKjsfR/5Tt4zIrJ+c5bLaJ0akZjmeRmUFS0ZdFqFoBylQEZG5k3o4YcxPXse9HQisf8yFuUWgf1zMPmz6lAj8F4lp9WC1ItI81PsdPMh4DN2BBwBR+DGIMB9MHWKvi1QFBk7lc5idOjC5eZV1GKM3N3Pp3u5SvOiPYrKFErf2rLtzpGTK5b1mwRqa6BtUUnxk6vgilgoODkCjoAjcLQQkJGXAhUwH26YFAEpQe9ZBcSEnqKV34WxUCG1CatW4bmHHqYemSEu4KKRp7Qxn5BoLrIx+wTJTKOwQA4FKacqIpFVVBAdHnjfh7B57AQalmfWT1UDzSl1Hf1bFecQoGYiMNUblMwZR9Lc2bWHg0NAy6s9D21+Lo/R4GdEb0FcGSmBpQMroz9MUaCUKL5+Misdln8CUIYwysbKMeQ45BjVfE+5LY+BMm6l4vWPfUR7uMGXnYqIVAnls564ftn6IYwJqweYUZ6mq+sI3/N9QByg4T2KNxko6mv2Z3bBOwSr9Nn+HLjYvOHUqHm/qgD2j65B++XPY7x1FsNAVgwsszKPlFp0vPeoWjVkfUoR5keR8XnalnyNOmd65Ag4Ao6AI3BkEMhSFLzawL0xFQfAJx8dHVraeORkKiH1QbmiZJQtGSUOht7znvdQMaLoS6ysrJRZ6HuQgcq2ZHjSkx1Gexqo44UVFTBIifi0HC8hE9hMDR8UJxS9jTQDZlOM2ShTSUMGBPxwBBwBR8AROGoI6L/6taFDsowq0YhLFWaxQkMdNuwyRl1LndwhVeRRl9TVOgbTgEf/4PPAxotU1lukHrVIJ9YAVDSkltbljGamYjCPJH5fTxqT3WOgbKSTY+U03vUTH8MFGplDMjfDJppBB3QJgzagn1eAsf/IOdYdeST1m8srGLjJjltnuoFboCpGrg3ApcJMX/dKBkUrt51GDv26G+tJDKCYi8/tR0na9UKh/kip7UDRxSywQ8nG8bsxxQhTG0DZTBnP1u+LrMhRLI42yRBbeDgwBBKfpzbQj6ivZLqYZsb7TcSEYpNnLaocsTnjAp+4HSff/X7g7tcAYY3OSgNvR5w1yxhkNGTeb0AK5MrtFBmXwKqQwDUVrK2xpTsPneiP/f5v4O7uPOq2ASgTxvtP4MNdo6DGKrNJi2kzQQoJFOlCWTcvdiq515tiImY9OAKOgCPgCBwxBKQPOjNU1QAriRd//jx1SYM4iMwwyPdSdEagX0YV+j0IS0qQ6iqJPT7pAaOGMKN2415cfqnTp0+LVWaHnW9gFe78ZCbtOc/sQbQLAGUyQVLMsRKnxhxTDBno0zw3CZH1LJOn6VF5s4YHR8ARcAQOPwI+wxuKgN56oipAoHMItAozVa1Ib0SIQjQaczQNaeA1NCpt0mDy3BngPB1YHY0/zSbzRJI6ATL/aPSR1Z+Z2Bn6SnzYQqZVHHKM43/030O7toat3CLWATIgG3pB6tGY3YVC0ldquojZGjIsYdRpyjgdCAJ6Iw7ca2RSCgYzQ3mIt74KUJ5APgWC6T5QTOje7NPXfdbaq0PGiZ0piVADdFwNVk8gxcFy6CzBAaDIoCPo5HTACMTK0M5maKdtkZt6ZYTRcAUDqxEkS+MVPLE1xTt/4k8BK2tAZ7DyweeKy5Nk/QX095rE+4oI0DqXxTfWkwMrA8pbipBD/fmvfwUrzSbry6gA1FVPrI9tmjdTU3bgwRFwBBwBR8ARoBox0hyIAffHmPX7YWkP6Q0VKZ2gvYZSmSzG0klM7Wcw42R3DBgj9SDzmhnqumYSZfOGw3YQM029TFQXwadMmqKZuEo5HSUE/FodAUfAEVggYHyAcTlNkKlkRWZWDEujRVjHgMB4euE88OijQNElVMhSLuwkg+Uw/oVCykGH8bQgJhWUVYwhdedtp/DAh78DF+IQzVYHmyaMjq3gbLuJNtI0XVZO0JwS59ZZQOYoiWPCj4NDgBs3Gf56ymdck8SNkek3io6fuHROZR3TpfwbwCldqx/KK5g5duokUmRCPKdDiUDgrKrAz38ImIYOE33W6Tzq2ln5D6QdRaWpBzj2+tcC73sQqCs0Le8NlDHw0w/r2AODlRwTfWB2RyIAdYRkQlRNJsCTz+B5/TMK+OEIOAKOgCPgCNwABLQf1v5j3tWO5Jxz8JGZwcww0B6N0wmkZcbMlF2S2e78suCgEppP0/RPpzgHbToZeXAEHAFHwBFwBKCXG/TCgmLaj9DvwcgPEGEY04AcVQF17vDwJ34foPOCJ7AIpc3cmaS6IlOBeAYoKmRMMxTFybhUmU3xbX/6J3F+vIqUKlgL5IFh06bQV9PUd4BcVQkptOiifvKdPZTfd1QnTgeHQIKZcd1SkQGtTD1eAVZWYPwr8zKeRYz2Iphd1DmzJ26/DRQjJDrVNCb9roqWVOSb9fKS44l9R4DO89wmxFDDRjUaObGaTd5z9CtXhkCH9nMp4Tv++I8BwwqgA70aDsr+tUsNEAxFxIz3AojQnzN4AyExdB2lgPVyrQxQZd5XPv9F3sOMdQ1+OAKOgCPwChHwao7AEoHFg7tIJVR8KbPZUu8sKx2yhFmv80ajUZlZ0Hk4HCqCWV9YMjyZ7c6TtXdBQ4leagTNRyCzjpmV16bhhyPgCDgCjsCRQ0DKSyoj0KjbffGZzgg5JBLadlb0RKIhmEmx67BiCV/5nd8BC6mws77VA70LIbvRUCHSNKxIiku/ZRCmAknp7ai0x4ljwBvfhJNveSusWsVosILnzp3B4Ni4OLDkbGATGq6Z8+rQ0RuRabSKwHFU5nRwCASuq363NHEtZgasnjjByQRwtRhfPrAaawOKcT0HOzCzHf30kzlxx22YIXEO7JyOEsxrhAw/DhEC06ZD4meZfmt+rukMjcB4WGNE51VLCbF774J970eAqkZXsdD6204oaS4m87qcpJPql3jHibLRMduQUqaBQYfYQx//XayFyNrgPQV+7BsCPpAj4Ag4ArcWAmaGpQOL6cDLK2qJ6onJQxPKHOez2eXAWryOZVamXarsrFwYe3TqFfdVdN40BezIDd1+zfEqZudVHQFHwBFwBPYDARn2eVtnAdImvdbtz0Bd14iVIaQOuZkxbjCmA+nco98EnpBDTZ8AABAASURBVH0WyGqD0rJPgZolAKVvxmCS1JJkSGbGO0Nr5OgrQYMaH/zon8LZXKEJAzqyIprUInF6rAFVAx1nXaBTgjz1YSkqcjpABBIdAoEerLKXsIiW6WN33sEZae1FTC4C1y8hUT5QnAcL9nXH830Xu593ZTh2++2YGJDoHGE052s+onn2Zotusfnqsx0jHVN0M7YtP+voIL8URQhtl3F21uHBH/r3gePrwGBIhyTQaTHnS9i0U+ieUASqP6EcuZzLqe+/LW/jhZqNZw0e+/3PoJp2bMr8jZXEMqafHAFHwBFwBG59BLTvkRYp+9MpH5Dwkl/qwR2LDyxorovBdzmwtMnfWbiotF9xepmBtL8TyNwnANwoLKoX0BcZjx0BR8ARcASOFAKBjiYjLS46gNqEngAZl5lKQ84JpIxYHAEJNZ1ZcTbD8a4DPvUpoGuLCSibUVT6USIxJWJpVyihU98LUh1SrGiNxkA/GOPv/AhOPPBGnCV/vLKKdkIDld1kjq25kA39BhbdEnSkBUTOW/NnlVcUvNKNRyBlrr88Duw6RUNDh8TJu+6iXGS6FCK580BZmqeW0Y3cf1B6oH1O6TwYqttPoqNsSW4oNGSrBrBzzFIGPw4OgYBIx1SnhcgdeGsB2g5bW1PKUYWacnTHD/4AIPky3iM6fvKNs40khqR7kPJM92FXprAyzxnGu04D6A2sL34RePpZVE2iLPQywSoeHAFHwBFwBByBq0JAGsTMkPUK+ty3UtIv00t+mfIbWbyYzyJW34uXrjR/xNhrVLP+QnZWVOVDRXpiygldqurJ9OAIOAKOwOURcO4RQKA38BMwd2LpzYimoQuKGpcmJOgTQLt1Aaep877x6U8DqaF52JKwfbAuLUZAMbnsrSQVi8hahswStba1E0A9wlv+2A/g/GiMLRqY42qIsKOPRKWV+gmi7gxVB8yz8ONgENBex4wLo+EtohlEDE+cBL2VAB2XPEH+iV5Atlf/xq2bBCRomJ7o1ESIwNoaZnVELnPYUc5aIUmSmfBw4AjIebV4i28YK4D3msmsRT59Gre/4+3APfcirxzjOgLD2N9SZjnRYEgYDvvf8ZAESNaC1rpkEnp5oxh2GZGZKIFstjD7g0/jBNsPAZjZ8v4CPxwBR8ARcAQcgWtFQA9Uiv7Z7mD3zmObr1TS6QDIzBC5fwePMr/19fWiDJmnYs0lbWbKHjhRV6Nof82Ezis0TZm8DJOgJ1viO+0DAj6EI+AIOAKHGYEEo+dJzoU8n2aMNYJVzFHVpYyUWqwPB1ilsv7Sb/0W9MYEZjMaiS1NxA76z2Gs3OucrqR4Suw1lZinS4LB2JZsOqzqH/kRPEcH1mD1OJpN9lvGVvuMNnUcP2NQ1xhWNdKscQOUsB1kqOsIfZWrigNcmEwx5b5nePoUIOcCPVcLOQIlYDs9n/EljDn/aiKO13BPY2pDEcva4+hp6L13Y4txomyVt/Tk2BKBcqy6pETycLAIJN5POt5LhsMhP+8TDFBDn/2vTDbwwMf+LFANeW+IoD8dkQumda4sIJCAwMmLlApcaWYvClU03pvAfnUz6vDF3/p3OBEMA4vcqxv8cAQcAUfAEXAErgWBKkS00xl1DHWJ3sDi/iMW3cTe5vubwCRwcCf5efSgMdJppb2SZnLixAlFRYPCjJMv2cN1EnC7pkZAMy0MGSiLmR7OmS9m57Ej4Ag4Ao7AXiJAtQC93bQYwyBLMYH+h8IKVCJmhgyjMdkhpxmq2QTDrQnw8MMAHQWRT0oiay+fibALVidnZ8hUmKln5D4K7FV6atYqXwEnjuF7PvYxfOvMBgYrx4vTysxQVRUGgwEqOrRmkwbddIphVEu1czooBLQxEplRPrhBmmpNjp+kTERSv7vQis+Xm9PcTjHDOuV8XSezfhx9Bc20edQc1lbQ0bmWlZ/3rlrhouHnRR4dEAKRa7eyOsL58+cxPnaMzlBgWg/xqg9/GLj/9QAd6Ma7Bm8TRVb0iRcBxjwJ/aFUUD0lRD0bbQPVRGxnwJkz2Hz6cXTnz6KZTmB0YiW1gR+OgCNwqBHwyTkChxQBs7nCofMKi/Qhn6v205pi0aVm8wsQ55BQmdjFc+E89eaV2GbccNLwUNrJEXAEHAFH4OghkGjgi/TbUqJAR5SM/OVDjkw9IQ8EDIlqTj+63ul3j5oGg8kWzv7eJ4AZrUQaiFasTCBl4ihi1Ad10DPYBUo1JUip69gzMJTCqlh7NMTx7/9+DO59NSZxiBk701sa0ltdkxByjdABXdcgDioA6puRhwNFwMxgdBy1dDTijtu5LJnziaQ+aJXoEoW4haOEqGSu76RxJT5m7Eckp8TJY8ijukiHlTevWLYjSJYp2lC8g+3JfURA9xpL/DA3pCriguLxMVyox3j7j/9IcWaDn3e9eVVuElxkSZQIWmPeuxbTFc+YKSKlxJwokrxZUPo2tuhs/yqmZ56jE7ylzz3Dlt52NrzFg1+eI+AIOAKOwI1HQHtlqRvoDawb3/0N6dGszHDZlx4GK0OVCphZUYjgYba7IlmHJ3BuHY0No1EQYAjwwxFwBBwBR+AoIiDjPfPCRUozSa2AQuBRFHMpCEjSFhaRA4kqrqLjaTCb4ZFPfQaQ4UmesRZNRZ7ZWBYlo0WQrlE5kEtYDGKWkVOLwPaFV4+A46fwoT/xE3iUDrI0GiDUFVLboZu1iCliGMfI9F3N8hQpaET4cRAIWELQenJsvYXVcgGbyIW//Tb0QsAChkzayZAsFFZfUJLXelIXgY4MiiNHn/eiAdZWEFZWkFnWc8UEKG64hsOb7BECgQ6sjs7vMKxxnkLzAp3St7/73agefA9QjTlq6EWn3B8S11hSloDilOylT0WQIJBYUv7jIJOsA3DLC3TgEfDo7/wuqm4L41HAgOO0HJsFHhwBR8ARcAQcgatGwOhLMbO+3XSGonAWLwbN2ThEh1k/qeFwWGZF7QrOuWeCh9l2mtmDD5qOtPkc1BmNjsWktOlcpD12BBwBR8AROFoI6C0U0eKq9VZET1JtNBBL4TxN51UbjbajQQ6nIfXKma99DXjhBaCjYZlnvR1JHwYWegc6MrMJYpcKPaskjR0Zu2dzdLQ+s34lfvUYqh/+IUzvuh0bVQb9ZhhT4Y7DELGNMDJSDWzmrdKHunM6GATM+oXW2/NJCzkYAOvHAa4R5geXtaxTpoPCSBDleeENikz9iTSYphQCVk4cK+NqiL6cgoZAJ1YQy+mAEdAyVRScURXRzOhlOraOR4YB3/ZTPwGsnuDsaiwWMFvLZEMe62Ut8rKIPAaxuP4M9FclEnkKYmxOgcbwtU98EjXbdrmhAzxgxhtO1iRUz8kRcAQcAUfAEbgGBDL9K4vfl1L6GrrYlyZmvcIbj/VwCNwNzYc9tJOWAp/PUdECZDNT1skRcAQOOwI+P0dgDxFIVAXFkDNZgaCB31NIgekA/Qh2pqoTJTopkpxO1B9yYKUXXwS+9GUgdQj0ErSgcQge7JMWJxMJgWdlRYWXgcxMIr9jO+YQK2A67XrDc2UFuOM2PPhjP4QX2xnOb25wHsAoDmmIAl3DDgYBuQ5I8zmzKw8HhICZIdERYXQaDVfXgAHXKdL5oAW+zJy49JfhXj2LUrBsxKFB3wSw6JxCd/L2OygfTKAnneHHoUFAjvKastNNZghcwLOUoePvfyfw/nejvH1FX1WZbATkkkq8t2D+ftXi/lHKJQgiZiRySipmFlBGb2ud28CFx56geLTYmm6yP5QxSx0/OQKOgCPgCDgCV4GAsa78PoE6LFDPFN8KY7IPTdD8dk7GTLPmXno0KuxQzpc5XdzwMlX2j6U5px5Z/ZbI/g18OEbyWTgCjoAj4AhcikBxXpHdawcUR5HUBeaHGXMyAOkESLQGO5Ji+qoQ2Wgw6/D0Jz8JejBYw0h0KoEHm/WvXIFGI8hPzC7NymJAZgCNXr1SzoCqjmV8VgZiwGt+7Idx7N670dIz0W5NMUAFawO6NiNVAS19JDJk2Y2HA0JA+xwzK6PX9RArx/T2FbNzHlPzoNXeXv8587qjTHlUJxpOXyNUGkWADKfuvL1ktbksCcqx5LakeXLZIQgHHCquX5rNMKpHmA0rvPsnPwqsDXg/CcCMk2PUGlirZUZEr5ac1hInci4OYrPGNlsMOVN//1OoZlNKRofEG1egw8xC3K7nKUfAEXAEHIFbDoG9viAzKigO0s5/A0t7Iioscg5XKPOaT2nXb2DNeQccJWl5wKjxIUJ/KEl8y2aNyrziE229tm1m6Jhn6Ov52RFwBBwBR+BIISDj3uhAoooo1y09sVMnmLHEEh1LdFtlugvmxBz0+zXjNMNTX/0SsLXB9olOKtZnqgQmZUx2xYVVUadXZNNopI6aqyUM6fSY6LcDVKJixm3iaWUIvPrVePX73od4252Y0HmVZHDW1FshIeUObdNwXii9cyjsPsKSrzLRolxOuwUteB5fGwJtllMBMIuIVY1qbQWIAWULYujfqANg/ItkBhJEBpCF6zsCJReFKFyUhYzSJ50ToCCvHD8FkCGnValJOSZbRYXgx3UjsHMZ9ZnqAtecpLTIckBMPSkt0qAqK8QFGa2t4UUA6/ffj2MffD+yHE7qmP2QzRUEKVBqxIgAUzyVoFsFu+hZBtZLvFOE7Rp6cJsbfP13Po61pkOkkTGgnKpNt+3xhB+OgCNwWQSc6Qg4ApdBgLsNcqWTAL1NbPOHsYVvLGKYR0ypHnMM2rEoEocF+xrMNDIQ9VulHLnMIXNTH7hp2qkQy+tkrLAfoUyibBUJHTcMmeo7ceBtSjDOD22HATf9AwKtuea6hjYRrOrBEXAEHAFH4AghIOeVFG+VQOMfAHVHonOpo66QIaofSE9FryTIARCRUUvX0U3VmbFBwsrsPJ596A+Bc8/Tcs0YsA+bsCiTWKVh1LB1B+oaEtg/rUyGlr00jA2j4Sp7BjgsazPQkdVahL6K9to/9wv4Zh5gduwkXuimOB8nqNcDNl84i5NxBTWNY33VUWQaeweJtzCeda3GrvWVQ/23xTYkiFz/EZTrCGYZZgZLEWfPT3H3698AVBHc0SEzatl3JkW6FSzXMDG5RjAyA0kxo2sNHaWotJVzojJM2F+nzdlwBWt33ovMBZajFe0W5XsKDAPaaND+xzSx0thP14IAoUbFG0XV9a11v9Bnahb12QIyP/e5zVipRohNwMhGGMQBtmYNGoLfcR1a1pkMVvHUeITv/OmPAdUqWsoKBuyT9wEkIHYkyQ6G7HPIOxLliMX6TLMYDSu1oUVnbWk2pHxVKsisVM0Au4BHP/dprEynGEoErAb938jBsPeHj+AIOAKOgCNwKyKQY4B+PmHIB3mD1IAZQPsPaqqyx5EO4oV31HOd9Jr4ogzuhbDnh5lB/ikNpHkqFq3xoZHioNPlyMwux77hPE2gjJSlsefdE5x5CskytGEHAWQCgU+gqtSyOCCLx5TAZIPuAAAQAElEQVQHR8ARcAQcgaOHgIzABenqpTp2EjUy2amQnF2Lulm6wxJGVNzD6SY2v/AFVmXLRB9BZPUdgaxlLhuTImofNmAGTIWizKmq1GvhdUqFGrjzbjz4Iz+O59iwG42R64itrQ3cefoU2gmdEugP+ilKIhv1GqlkrnBiVxBdodjZV4FAAtec9WurUIcK1foqwE2dlo9+B5bMg6rR2QiRWMZ1Jyn5kvQShWlnWebmka4PDdNo8FhhsHockgdNJxZnRYbeGNOGzsxYi6QG8OP6EAjL5v1+s99zGhJlIpY3sLR5nkwm2GpnGOgfMoz5WeYKzOIQz3UJd7zjXcCHP8x+Imbc+c8oGxMtqdZHC51DKUtswwSFB/09AyWJDhyTpMBhsU3s5CtfgG2cxZAPbgfJitMbHFNywOYeHAFHwBFwBByBq0Yglb1mQqT/xahfyoM7Kp9M/bWzs8zM9n5ICo0MBRUo3gcy255UmD8tllZdDm22XWHJPOCEcTOwcwqL72masWQfwds5B087Ao6AI+AI7D0CezmCHE6RCtymLT7/8d8BZlTR3QzLB00cPJBqGp0V40h9ozbFyGQe5GdSSbJMfGNGFLkJKKqrrvC6P/HHEe++E+eodEMXsGIDTKdbaK1DF9IuSpYg0kMbVkXHzpSm3cqewf1FQKATRXMRFaafrgsBOQICF6uiw/H4iVNgkkAbl7Nf3Yj5YYxFjPYksO/AjhkBFjA6fRIJPOj8CFWENpW57YrEVWE5K1bwcK0I6HMlUnt9toW/PlcL0qZ+1kyQeQMIqzVSFaA3pgLvGbNZi621EZ4d1PjAT/8kECvoNhB5A1FcD9irLaisJDMo61cSPGkVIzlGoTPm+bgZhZTWE3E+sP3ab/022o0t1BSAaKyVMjIf4oasUVTRyRFwBBwBR8ARuHoEzKhT2Kz4VuZps55H9qEJZttziuUtMVBzXmF6Cw/XFYr3lW1m/Xg0AJqmKU+uxNDGU7GTI+AIXBYBZzoCjsBLIFBTBVZNwhOf/SLw3AvAQtfMbcMAsAb4hIqJOY8pGplWIpmlopKZn9RGhilKS+ZedR/e/+MfxZNNi2q0ijoOcPb8OdQjGsS0muWoom2KnhLjVBxXS0eWzTueR4HzCAlFDyoNP64Zgcz1lh8g0inIpcCxUycB7jMkB8ZetY4iKLMg8m9EoGSUbrmcKAkAGiuAHGPm9G1IFujozOByQ3uy3DFFB0ZcNGA1D9eGAFGm8xiF1IPRURjpzYqEOIj0VJpCMWk2kSogjCp0jBs6udOsQTVYweNdhwe+9yPAO98F6LfwqkFZq6kcjVpgEZ3SWi69ZaVxCmlwjsHuVcQ7RSAZ7ytssGCqp60Zvv7JP0CccDxk3ofYkOufcwfzD3+B0k+OgCPgCDgCV4/ATh9KS52mHjL1jOLDQmYGzdOsjzWvuq4VIbznPe/JZlSczJr1MZMw204rf1hIDqzFxez9nHwER8ARcAQcgVsRAdl/0nIjGq329Bngi1+hATlDyi2KdwgoDoWiKmk3yp7crdupUGl2slofaPCCxqqhhRVOBAYDYDjG2kc/imNveAOmYYitSYuVlZXeIVHqJZ57x5XettpJekOrOLJYQ1NQv6IoY5tEtodrRECoI8SyOeKiI5FRnZy/gUWQjauoN3HkTyhDWDnf0BPdFTDJTWSK/dM/QicFE8b88XXYoEJDh0VTvGyB8miFzIzz5YThx7UiwI89FkTEiTsQCGlFZiTexg97XUeEytDxnnBh6wLa1GA4HCLyCXAeDHH++Am88c//XD+FE8fRcHX0OdWbnewCFKHSqYwC8UXQocScIvMchVUDYMoBsBbQVzoefQwbX38Uq5SRih1WIXDdW8h5xSQATphnD46AI+AIOAI3EoFbv69AHRSpebTHkW9FV2w6HXJaOrAG2mDPJ2u2PfXQa8d5ySGIqLy5n0Crp1ycjkDP4jHtwRFwBBwBR8ARuGoEuowRFfixWYdHfu9TvdGIGUBHlIxDaUSRdA8uOWhwLnk0JEubjhzuCmhwgk6IthoCNYnG7ff8zMfwZDPDrKowWjlWdJn61uYBPBSLmEQ/PsqRWYk2dUkvTtp4iFi0YHl8DQiYGZ0TQjHAjPHpk+yF60fHZGCqrLuyTJeIVUAqafKuN7CrvovI0eSQpPiEwuRpPMbwOOUkGhq9ccM5RauwkBHf//TQXc85E9MFqZ/INRC+XA1l6bBqEUc1rAb0td/AfXFNh/T5psMT0wne++M/CrzudQCdWQg13UmB7usOQ65Z4BKCHC1Yxzixx8SY0XYQk8JUqnIuywLtbVOHrU9+CoNz5zDmvYSeVpgZo4xQJpiW1T3hCBw6BHxCjoAjcKgR0B7CrNc+7Yz7XuoiPWw5bJPWPDWnRbx0YFXcTKtgQaogWuQPOpae1oZiMY/yPc1FxmNHwBFwBBwBR+AaEZi1LUYWcZyOrIc/8XvAi8/TOKQWT812j8xCJI50fSFppgAlw5KvSi1zC8MylDcyukjrl/3b930P7nrfe7C5voqtaYvQGcrXlQBUKUNvfYj02zYiLAdlis6xxZtYgcNYMbQDW3q4HgQynQaJHkKLxDJWwKlTAJ0PhLjvNjFaZrgOdEDsyLLw2oOxKUflDJRiRkHjkTK54JzWbjuNPKgxS9xWslrQZpPODeM8zMhQG6drQqD/HEH+JchBrHUVT6Q9p96E3EpTNNahDhGjqsYoDDBtWpynjKy8/nV47R//k0Cg3KytYwogIWOICHIAObHJQSGwpKfEeheHTIao3FDQAWkLmG3hKx//ONabxD654nRosRq0PzfKRlv6F8fJEXAEHAFHwBG4dgQWvhXpv6Ksrr2rG95SOk+dLuKF3yrEGMVf0qLCknFIEot56TcgtOnTBsM4twI2Yw+OgCPgCDgCjsArRyCgpVFIWxDjtsMLX30YOPMsjUc6r2i4Qt8noqOo9CdlMycZmgsqukgVStnCNGXMvOow0vtcwLHjoGcM7/jZn8aTbHSBFnNdjxHoPJETKzJfsZmoZhxF6kB9z4lVS4pVS+ynl0TgFRQGOgOAbAGpiuj0uwrjIdcp0uUQSlnpROsgKhmduDiKbhCZ2bwnDqKuGbUkhIDBiePo6MDqyuJTcFjT6MxiBFOWjk2lna4NgVBWum+bBCg/79pbZgMSqRsYpqmFNveDEPl5DTi3NUV3x214+w9+P3D33cB4BRuzjr6nIQIbUYIA/VbZrGXHWkj2tUwxocC+2QCFcNHBexIaPg2fXsDjX/gC1piPyOjosJJ4dJogHWhdbsscL2rtWUfAEXAEHAFH4BUhIHUSqKbkW6Ga4b6HmR0tpap2ZA9F0qyfVRiNRui6bjkpOYrM+kKllwUHlOBzxzKyaXPRNEj6oQpyFAdu8Jj04Ag4Ao6AI3BDEbj1O6OticF4VHRKnE1wz/oaPvMrv0Ljkw6sutoNgFRigPQ7UvljhjWk/MWUyheRtQwyNtVMduxMifVV4H0P4vYPvAfd6jFM28gOK0QYinHcZMiBNRSn6VCRrzeyWGm7T/aTETikaMn2xDUikCUEocL5rsXxe+4E5nufpm0WSVx8pIsZNyLPdYVFcGnLcpv2O1Zh5c7bcT5TFoa9nC72amYG/UfCGzH0Ue3DeOH6vEXuKTOBz8xLHDKxTzB0rNBUhoYf8lpv5/HzqRczu+EKmrvvxNqf+ChAp2dGjeFghZ9aYMg9afEp0hEGfbtBnbJvFOIADIVlTIgCcGFzyjsKCnFYIBjQTNH8/icwnE4wpGymdoLIe1JL52WoBpg1LQKdruzFgyPgCDgCjoAjcNUIBCoc+VLUsPh7qAtjiKAXqycVHAKKMUK/0aVY01l+hdDMYGbiHX7iPDMB5n6Cm4WbZM6HH1Wf4V4g4H06Ao7AoUdgRuOw6xo6kDjVC2fx5Of+EJhMqLw7lO8WYX5I3dAylfNKBqgoqUgJktIJQRySYhGT7GZU0R5lEjI4mfngX/1FPBcqdKPjaBi3tJSHwzFS26KbNBjGCtYlOrBCmYKG1hshC0pkLCgvx9QATleNQOYjsipgOqhw7FV3oYczQA/HkjoLPBkpA4qwB0fuXRcoA+wchPudU6++Dxucg1U1oEUnL/NxaUpdmSP8uC4ELKcCuzrJFqDPmNKiTGEwfj4RAzfPLQajNVxogWb9OL7jT//p+ddNB0isrGXjMoG3CCCTIW6JVQL1xHGMBarFSMk5ra4OS5Ou1GdZ5iB0fv3hb/4mRt0Ug9xAHWsc3iqQKQOKlYcfjoAj4Ag4Ao7ANSIgjSRVtHBklW6oY0p8iE5mmiXVK/dsIWjWQJBHy8yW0zTbTi+ZB5DQ9ERGtV+Gl3Ln3Fpu8kueJ+PTKEYeHAFHwBFwBByBq0JAKkXGacsnIrQXaSi2OPfQw8CjjwF0bKFU6LvMRlafvOxZVemrYllFkuaiE4Qp5UTqq6UZizoCr309vvunfgaPTmeoT5zCC5sTnL0wweqxUwg0mJtpg7XxSvmR98A+POwNAvQDAcmQuRnaHETc/aY3AHr7BYHrEMtDyLL9WCyCFvmGT+UiN4TGsPkgHHf0pgewSQEyzrE8IeX8jI5QbTbNVHle16OrRkDrT4ghJxYFAVqJhMA48OOqElAGMuhLRq6G2GDZuVjj7ne+G8Mf/EGATmeESC4QM7B0XjENHaZT4EmJQFESgTFQTqHvX+M2bMPtLXKi80r72o1NfO33fg/Dbsaq5IF12U1mJdVn1oMj4Ag4ArckAn5R+4OA9hRmVCwcrvhWmO5zZByyYLY9s0obds4vKGG2XUDevgYpY+ruVzim8UlYg8AGZgc351c4Wa/mCDgCjoAjcIgRsBigH2tOeYa12nBia4pz/+63gfI6BLUTdY2m3/HUJxMi05cPEZnmJuY15F+IBgR2U7MBI0xVzjFWPvbnsPqWt+GxyRbq4+u4kDt0MaIajbHF8mgchU+a1EfRd5kdLEOC5txn1Wuf8vPVIzCIFWZtwvkqYVgcWMSd3cgZoS1Ga73jAMJ/DrWSrLI3gU4NdcxhGTHzutegHQ2RNJmOcwmcH2VWv4dk1tdiRQ/XjAAXlYstJIk2MhOdEuzPmMnTDqvjVbzYTDFZX8HWbafwpp/7WWC4CgR+qi3AJBAitimB/elj3qcDo4rZQEdX4J0hMCarhAQ5IVUDXFvFpa+mBT77eQzOncdAb9qpEBmsLQFgS9UUMenBEbgUAec4Ao6AI/CSCBhLtbdkVEI705u+4pYsqJzwsseO6i9b9zormPWDyekmv5W6C3VNJcyUmIwOXdCURWVivIDZbAbNVbyi7EuBnxwBR8ARcAQcgatDYEJ9UlUR09QgTTZxNx1HX/m13wTo1MCUhuTcME3sVhQZS/coLiakMiSjWRpIQAUoVjtSZj9UW6BvDKCTKoL69sTtwGiED/3SL+IpGrvh1EnEkyfwzIULmLJ1pBPr3IXzWKHhzOxlg+u+y8JylcyAYRhg7tOpVAAAEABJREFU1nRoV4bAa++Blk6d0HdIlwHFgBn6Frh2THA9jVEfJA2iPnctZ3ZHp8RFLTmAfj6pcOkcwYljWLnjNnSJY6WMLOdVAPeWqqge4Mc1IpAIoUgoaiNvTNBnhYxAp1SA/pnCmg3Q8j7QjEf4VjfDh372p4C3vBEgv7Ehlgf7glaTn2coHVgSeFJaSVKcU8/ieqo+SW9d1RXKW1ylLYse/7e/hdMpcA68B6GF5gkeRuEIpMi5BsZkeXAEHAFHwBFwBK4aAflSgpQO9xbyrezqgDpmV/6AM0H6dD6HwWBQUmHhySo5nsyMZxQnUUns16kf9vKjzecExvohL1Uys/2fowZ2cgQcAUfAEbglENBr0/VoiBw6zDYvYL3JOPvQI8CzzwPBABqT2xeqDLU6I2NU+KwCUmBGBiojQGUiZuSDADsxUp5OUWUqXqvRtnSLfPC9+OCP/hC+fuZZXFD52grOtw2G66s0WQ16ywa0qJdjsb+doRjdOxmHJX2TzKPgyo1b5jqv3XsXcPoEtJap6+jAQDk6nkXQeoqYV6AIKLohVPq6qG+tLUCpigH3vuH1lA6DfjKB4oBWv9vk+58bgH1CItDCVJ/PIg+ZmLNnshHoQBqmiNlGg3Y4wvjbXoP1P/1RYFChCwNY/+EGFwbgCpVYr1uS1Kd+p0rLKlLfIlUD16/UnwuV9uWRPSzZWxN889N/gOHGJu8XlD6ThIhYicE4x0JMa56MPDgCjoAj4Ag4AleNgJmVNgvfSskcspMcbYspKV1VfOJDRohRqhMQk/lDH9r5b2CZ9aAf+gn7BB0BR8ARuAoEvOr+IaA3kKVTQhUxIg02ZhhvNnhCXyOUFaqpyAJVLFJ6TjJI50lIGykvgpiJlRVTvaY0Y6bDsBqgfBto0qGTs2Q8wH1/9idx/FX34IVuhri+hpZz2KQDZbCyiq3ZFJpCpq5TvwuS0Spipx6uEwE9dRzQgXn3t70WXCCATomQDdoWJfTLRRcCUwxaT0YoXoiSuO5T36VG6rvi0H1icY7A/W95C8wMWn/V1z8eMMrJzbJnW1zKYYuFtZxMicAGAhtJmmOm49DoJKpTgG22WButIZ44hj/65/8cMDTk8QibdHQv6hd5kJOJ/WTk8hFv2JHkRsQkyEYRG42xIBXMX/Vj07K+3Ihj6w8+i60nn8Fo2iDSq5VYT/MLnJMocl6RTBGLPDgCjoAj4Ag4AleNwM49hPbBpQPppJI4vKelA8vMDscsc+Q85nNhxACRdD0LtgONAStbhARtQLYLPOUIFAT85Ag4Ao7AK0JgWA1x/twFpC5gdfUYWjqSajT43K/9KtBsAfpRZSqhwN4CDduilIqxSgYD7UieGViH50tClgGa5oV61WJjAgw1Aqvqe0P3vhrf/bGfg504jafPvohqdYizG2eRKyAOaiy+OsTaxcANpat+NonOFtCoVdnRpR6LxfUnrs2CwPSCr1hY7qRswKxJsPEKnYj3AuV7nmRqndig/Awa4xLI7vtLJRskC4VK9ppP6jaU1lxYykovX4UBWATCECuvfj0dmwPoN9Lo+kRHB2dQ2ZFfe/DzkQr1a4PlYUztJGaXYSkD5HRm3EcajFjKIaTPVyjrkNAZ+x8M8Cwfmr7h+/4o8L4PAOM1bKLCykqNVt/35bKxm3kwxuyP5ysGVVkUSgDpjAL7S2XMFtjawNd++7cw2tzECTm8WVfVOn7WeYtiTiHp5OQIOAKOgCPgCFwTAlJd0oVmxgclLSL3viAza1+jvdMOXaUkdyMsVipgv448d6Yt4sW4Yb5HC6PRCPK8LRgA+BAow8wKLRrsRWzsdAmFVUAhRuCRe9KGLRE2UIErarfOorIp5zzDzjmztgdHwBFwBBwBR+AVI2BdwrhaQZVWMG0rbI6AqW2g+/rnga+QJucBKqo8y+UHmMGjzQ3k3JBhKf3FYqjOksSUtmdsoUJVDwG2psICjq2UJIehOqPOWz0F/OifwrH734ywsoqN6SbWT69is9nELLc0ogMSNxTsipsMNs2gsQ3yItuTDEf4CMSiJxCj4riiByKFjn69DskylySReogy67Tc+Ii0don5PBjh7CzhngffRVAzyh6Ea5U6FH+WQQcdC6EB2K9yxnbsmmPjug5j6zjvC3Jg0HFqjAP5cp4UeTHKy5sfxNkUMY2RctdCP/yddQGcJ+h4YfUjGZJxZ2gZmeuSTGuXCg7CNdAxtJOs4BQoE4CgSyExHcCPPxIq1NUYmc7M9apGoGeqzRNMh8BzowrdAw/g9p/9eWDtNGZYI+qRBNShLeOBa7ggYzqS2AtqoNQzxmShkDFjAWU/axXnUnF8zoksTM4AzQU89uv/CsOzZ7Cu/1gKYBYqzKKhZZ2O8+4J/b1B/bGOB0fAEXAErh8B7+HoIBBg9QCT2RRj6tJIvYcO1EmhQNChhfYhZBU9pi1toq7simYrVfb8ZGbIOXPP08ca0Mwgv5XSgYfiAyOj+pYOzpyBiBFDvxEBQTWoBlkKvBBwU28QpIC8hyi7AhU6OQKOgCPgCDgCrwwBUzUatvohb9Dg7ahQWmrpEFsMz72I9rf+HSDDOLWoa0MnrxX1UYwVAnV8RzVU+sBlDhWIShErFz3FmIFdcBsARWDHQJPxHX/v72Hr+HEkOrGePXMGK+tr0FfFAhJbpjIN+mbQHzS8jSXL/nvu0TwHXraIUQkJMBJ0KM5MKGa0DH1ejoyG6HZjOonufRWguCxshiLBS5RZg32oTzoPAKYX/SgpWuSvJS7tF/NP7KErcqFUqwnoh8JHazj5utdjNhwiB0NNZ0YzaVDFAesf8aB12QGBINuRheUFtuIK1Z2x0gHBKjR8+myVYePcC1hfGSNRADbqCk8fX8GH/+ovAqduQx6sYKvcA9hO68Z1YIpBY2yTIUDzWBAWx4KhmHXAPsrLmYz5iWatDvjd30b9wgs4MaxwnvegzHrZAiSrrIDEtou08k6HDAGfjiPgCDgCNwECO3VJpLMqtC1A51CCgSqp1zWYH2KImJ1HgKVd2yHs42FGRcjxgn4Dy6zPMH/oQi5QzqdFB1ZKibgtIZwXeOQIOAKOgCPgCFwlArmDHuLklq6MnEAblk+jKhgdBJ/8tx8HWuoapqWGMp0H6t2o4E2JpNN1ELtG0wIn14G7T+G7/tJfwOOThOOn78OZsxcwrGrU9JINOQc5rzqjmWsV9FQshw7ZurLJuI4Z3PRNMzdRosWFhEznwZxQjH8jTuhxYl39plAk7orVJo2HOHUfnVenTjIbClEMwCWGDuNJxOjSoALRpSWvmFOcEeqDDhNwfbEYGPNDU6prvO5db8eGhCBEDPRGzmSKGCNuteNqrkfQ2HKtd7fU5lwk2VCs0gIz195I8kUaEoZxCO0pJ90WqpFqJTz/wotYO3EXHttq8eaP/jjwRz4AEG/jvWI0d1p18jzZ9eMfeBGal9FJDvb38L/+DdSbM4z4ZLwpgghovoMOqBLAqUPXI/mtWC6RgB+OgCPgCDgCjsBVIqC3mwL3HNIxrRxYV9n+oKqbSWsCQT+GZWbLeZhtp5fMA04YAS5ToPOqvPNdMn5yBBwBR8ARcASuHQEpcNAwzalDxW4GfEgiWo8Vnv/GN4EvfQWgEwntDEvVSIcSm6BSA7a55kCHisbW+9mJ/a/9wB/De378T+LRLT62qcYY0YG1cLZogwE6ZOS8SoGGrNHxBVq0hZYzOGIJfQ2sJxAHwoJAj1AkQIpFOxEShiIZ/5HrzKqY0VHwwLsfJLRV3wMX2QJ7yuyREAcE2OVQvSzzchWvzOMQHJPitahSHFhhkStlkNM0Are/5x04Q4dlw0aRAlOxrtGJcgOmsRzvpkvQeaU1XtDF89f6ytlT+PqsMWFENTAOyOUruaDjOlIokr4WTKfw+Ngq2mpQnFd3vPsDeNXHfgYYjYG6AugwovsYgX2wCxTBuJ4FmLctU5tOgXOb+PrvfwbHrEY7azBeXYHmH3mqu9A7sNgmA5RzICaUKcAPR8ARcAQcAUfgKhGg6lu26KhzQI3CrRF0GNOKD5rMOBPSznmYWcmGix1YhXsYT9LadGAlkoyOwAsI4h3GufqcHAFH4CZEwKd81BCQr6LrGhqnHd0CpC4jTBqshRrjScLT/+tvAJ1Q6RglJYAQe9V+I/RPrU46hOOngdWTeN0v/AK2XvUqpHoNNkMxVBMtXOPI2mzIgdUE0LBtASPh6B6066E3bEQFI0Ipoz6yINKJBTo4QHdDNgJGmLRfqLl/qOj4CVxKvdF2hp7IY+9/P0sjKAWMWXf+lg23GGytHgx9XyyeBw6FXghwXYf6yRylK51xHKZBJmdR+k1iRebe/AZM1lbQcHepZddvQOgfDpRKR/nENbYdJCwLETdhJydWoR0YxQQUxzDjdjJFbUDkmm9NNpB4QxjccQceG4/x3r/yS8BtdyMbnVfEvqOTOTUTDJAQWJ/Nd/R69cnMJpoj6DyDBWx9/LeRnzmDNTK71HAuxhoob2BVHRAl06AoGgpP1yCZhh+OgCPgCDgCjsBVIiBfihkVCtvpPzIzwuLBGHcdZVci3mGjQD2tOd1EDiyqe24+5cDSxJ0OIQI+JUfAEXAEbiIELAZ0OSHWVNd0ZqBtkacNBk3GGp0JX/2d3wU2zgMRNFtbtE3Dq2NdY55GJTPXHDJbZm4eZuy70wBxCJy+DT/2v/ubOL+yhuemHZrAQs4DyJCjhrsLOrVS4YgHzordHOEgN8L2QgQa+SLLoWy+Mtcpz9ExYhXoAIpqwrR+FDsdPwHcfz9Q6/ekhnRSBtC/BbBRFVBwtnIGeYFsI4GtUWJyrytoKqLMMUSlU45t7JXD8xqYCqQ7b8PtdGI1YQD9FtugrpHa7etm9SMZiMwl103/D0QqUCxSmrDys6MUYMyIxsMB2tm0vO3Y5YizFJivT7bwXT//54AH3w2kConO5BYVbDBEXVFOKEP8NIJVwW5wPUdCC4QEzFp8+l/8Kk5axLBLGA6H5cd1wUNyECXP88F0PZq7iMUeHAFHwBFwBByBq0IgzPWJGfc01GlN2dtud2Gw7cwrSe1jHbN+biFGbZABeeL2cfzlUMJQtGQsEmKSpLxFhU0HluapqUeBW3aapcRPjoAj4Ag4Ao7AK0aA6oWGbkCiGVoNIh0DDSKt0iGdSdZ0GFKhbz72JPDJT1FBNqzXIMyf/JRBloqp5K76lNiCPaKRLqMDA3S+INTAhz6Mb//RH8GZ06cxDSOOHVGcLaFDlVrot29641Wa8DonwTncvIErRyB6x15GoJEvioyNBBK5kMGvawwZrIOCdraAWYh47XveBRxbZ0GE6rIK6ENAm1AO47lHWCkRGQyqpyqKmb0BQaOI2BU7VWp7NPIGFd70nd+JtqLjivJZ9kHGiiw6qkH4BH5mROBaF9oBhtApsgGt1I4CJfk5V/vBsELqOtSJDqo4wlk6jo+990Hc9rGfAuTBHK6wdsD5Rq6mAZFvBGcAABAASURBVMoY7E5OLxZcZ0iUxQSkBvjmt/Dilx7CGnu0rkUIZEdmNM8MyibTukcwkhyTjf7ayPDgCDgCNz0CfgGOwH4jUPYR1C9GWvwGlnj7PY+rHc9M2hvUk9KUV9v6oOrLYSWaj29m85RHjoAj4Ag4Ao7A1SGQ+OSpoxqxyqCvoVU0WoeDGiF1CLMGK7MpHv/k7wFtgyEyQozomhn08suNUJ0tEqrSM+ctg3VAh1VV4e6PfQzxLW/BCzSgN+oRuqLrEh1sGRUf5EQa7kajXcYsWx7hkHZdO5cScmL1uAQkMmTsA309YybTbdAGwyZx/vYPfgBcVMAqzJDntcAHeigH/QiszTOxZqLw+lPfX5++9jN7XjY2pdRtBoykssKToNFxdc873ommGtKZWaFrM2JQDfhBBALx4tIy1Qdm+wTP4ksOmMQiVlp1Njc3MBgO0WGADTqLzxw/jg//nb8DjGrk8QiZn8nJDFiph+DHjvcBYt4l1HR4M8NuEunagiHRFcnO0xTT3/8E1iYTpMkmmq7B1nQToa5Kx5mOq47Dau6WQTGU4zaho3CIBz+EgJMj4Ag4Ao7ANSKQpeCoX66x+YE0C7VeRefEzagNOQV538yoWsljdt9CusJIRnXd0ZgAY0ynqLjpDEz76/PwwxFwBBwBR+A6EKAfoBiKm80EVgfM6KjS19RlKA6pB+t2ii/93m8DmxfoaGohz0YcDGh6Zsgwvo6haZYG9jmkNgt0ugDsFNAGIgyAE8fxnf/wH+JbNKibu+/CRtPBZi2GtXEKCYHW6zCM2CiQjm4wgWY06AlBMeblaBIRXbJgEdw2bGHENatj1Tsh6BA8z4KN4QD2HR8C6ChoWb/CQE3Q8cxtBs/g2qBfE1MceAo9jylo7BJf+0ndcop0ZLCPTFoEpiWD5SurkoeOjG97I1bvvQ9boUJrhkCnG27YcTN3FC6dPGUCpK7rUPaMIUBp+p6QjI5NGCwGDEZDXJjNMB2u4cXxMfzQ3/rbwOteB1SxyEHDnikmGHKDOpJc0YENOhEld+yRvbDCS4S25T3jSuU5sT3L2wm+8Gu/geHGRKIIoxg2YJlZaSm51teMmwDWB2IC5NASZfjhCDgCjoAj4AhcPQIV9aI2RcYHuTV9QVSS1EFUNFff1Z62WPilFAfOWbpcAzJ9eCZLvaw5XUJm1vOorS+erTZ5faGfHQFHwBFwBByBV4aADEPVzFQvevtKpPSCF2hEroSMyTNPYesTvwt6t+izoLOED3dqOpLk/KJKUnXgGs/SZ4XUEQ3a0g0VNFbXgdtux5/8T/8+PjfdwkZVY/X4CWzNGtQ0ogeDETY3J/AD0B5A61YgLGuJ+ZG4N0tYXVvBdGsLW5ubGI5W8OJ0hslwhHve/jZgZQwMh6xfk14msG+GUmkRl8w1ntRHWXu2V7o4L5neGaqKc5Pzql4BBkO84QPfgQt0uE0pg2al1c7qRzTNdSYUkoMFAIu0mdGBOeVHt4FVkb6nAaweIMcKU3qzLrQd7PhJfJOfvY/83M8DH/5OSB46ClRDF9ZyT9qxZ5GEzJhmMN4feENg6soh8rOqTbec4tp0K96uzc6aKfDII9j45jcxnk3oNzNsNlsYU2bl/JJ8AIEOy4DEjJxXxg40r5b3Jt2zmPXgCDgCjoAj4AhcMwK249ttL9uJlJAqLWKlD4CCFKzZ9izMttMHMJ/LDmnU82Vzx02bNgPU2zA7fPO87OSd6Qg4Ai+LgFdwBPYfAVqEOVC1BMiZRZu1j2HkaTYZtbWI0wv4/K/+Gmjx0l6V6ciIxTdCBUX2U0m/afNAIxqB/RcrtQKtWOBD34G3//SfwYVTp/A8PWaRDo3ZtMFEhnf9Cpwu7P9WDVw9GNcPNPDBNessQNSvY4J+IyilFnqymLsOxkVuEdENxniWTsK3fs/3EmM6hujQAA+thfoEuCBGhohJpgD2jTKOaohwQw5D4swTGEHDlk6tnPt8GV/jca1tgNMf+W6cHdaY1rwOtpzXPJKRoOGSQlQAMOKIhMDPUdkjZmBAx28po5zkEDGj06rhZ63l+k+txiQO8Bzr3PaRD6P66Z8CRqtAqoAwgP65g7E/Uwd911isEbteJFV6RTIrrVH2rRwzkJaVuZ/Vj609/ZsfR/fss6ibhkUdMp3j+mozM8vQUQQ0hcCBdXtITIi3rOAJR8ARcAQcAUfgKhCQbyVwH6FYOoqKaqnjes11FZ3tY1WzfnZBr1ebGedNzbiPE3ilQ/XTnNfOnCM3H2Y996o8hvMubtHIL8sRcAQcAUfgKhCgDcjaVN9UK0xAjo9FLKNYbzekZoLTgxpPf+azwHNngKZFlxqq/ExS7WsnaTFtHJDVB3Ml0wKKI4Cqgt7CeMuf/4t49f/G3nkAWpKUZfupqu4+4aZJmxNLzjksOQcB+UkGRCWIYsYsiohiACT4IwaC/ARBBUmyoiCoCKKIgIqKgCywu+zO7k6+6YTurv7fr845d+4Mu7i77M6dYbqnv67QFb56q7qqvrf7nnn4w7hY6ZabjKK/wKAaU3QLTE+lPGnPIEycyIkocqkRyWR9aIa+kVeI0GiIjIcDOnnB3NwcK4MRfmGJ4cIi2b3vjdgtLI/QF7VF6lOvPNMtBld3eEXOxPIpeD1P09RkU3Yr2ApNMr3nM0YDjQsvEus2t6K4ydmMRWKNNYCbTVlPRq/13ayvrf0G28wVPCKzwP50NO/oWdEYMeJ3pARNUVD3uqzPLbC8fSd3+o0XKtYwVnyTU5OJvO6kMWFjLA0MK9xEKdGdqDSNykzBr3NxzhFCwDmHHWYopC+xRKoyLvnCRz7KIo6gZ7qqh/T7PVZWD2F7c6aH1xhHdZlr04NFT9puvlZaBFoEWgRaBFoErj8Cti5pc/s1Bfividm6iKSjqnfO6Qp+8yKZYo7Di3NuopXeWM0aoO3AcUu6TZRtry0CLQLHCwKtHi0CV4eAGbkuGYd2NzIxSD1mHBoBEusB87IY8yv2w0f+CaLWorKWKdnI5DSxfDeA2C5BRi4uqO5GBjTJzeYWIXS47Q8+m+xud2WlO5/+R7TeQp/14YoqjpKT81S3iKDwBOsT9YghUTuIPgo7CzWKFYUlYiCjIQsFwxr2iTS4yT1FXp12BmSeKPi8JEh8U6tfLWYqKk8RbAg39NGoQKtLjuqyoWhiYy/VqWipTqfTBV+ASMvbPPyBLKvxtQ9EkXaW5GSVRDI7DCJBYDhGwRY1LiZumb5qAuf0klbpyHKciOERjkNItp/CY176UggOdmyDqiYEz6iuAE8mQftObHBkoCypsqg7TYq0kcM1HkZUzfaslsj8FuecQ50Hn7+I1f/5El3VUWROtUViUxFjhVMfkwYDGuOQRdQu2qNFoEWgRaBFoEXgBkEg4FI5ti6JVEn+2cXPPMeZ69xEZ59pMTfdmqaR7o15k1g4eY6Xi/TTqp50dM7hnDteNDsZ9Gjb2CLQItAi8E2HgJEf9lWDEVnWOKclMPEhFiCS57Jah+vsKiP/9Vd/g72hyszY1b1YlSnVN3SRUYqZ37acGRnhA3qtRGMKOSnjVLpT3I5dPOoXnsehnTvYJ50Ora/SMYNXSZTiJD09Xp1lUBkA9idVJorCxOK8dmDWXZVIq+FwTN6b46D68p6PeTQUOQjzjS6IIq+EucMBFjsTrIeS6Ea6aylMLPyNizrRCpPUKsxGlbnyYpWN7esrU8XIDB8552EPJs71GInmVE5O1sP6uBFmJkZkmWtjwcQwSa7tG0ULlSKda4GZFQWDOjIoK6qFRR7xwz8Et7ktLCwwNtKqV2AwV+OY6Kk0DFJhFQT1jJerMdVYnMpNzte5eA1A51xKYQaCSQgB5xQXGw7+3ceYV//WayuaawKFyh6urrAwN4/9ZhY6ZvNTmFSqGHDyz4T2aBFoEWgRaBFoEbiOCBzxV2xaj4xjmRWxiQOaRW25e7RO3hZT0+roGxZ3vIhzWuxNGW1GNuu52W+3W2kRaBFoEWgRaBG4Ngg4WaomZhjaCmMGoeUzw3dmHBe5w41HLNWOvf99EVxyKdhLH61FwVvqaJfrLyIkGhERVoqqwMT8ATO3a3CAjGB62+CM83jsc3+Og6csMr84R6csCY2lVpqT8LR+MrE+bEQmTEQcoxPh5CJGavggYNRXlq6uG0JWcPbNbwF3vDNoX2G/i6TkiRBQhDKiQ+wAeqEn39Wedvtqb1yfyHhEJtEjmNREaaB7Ui4ENUJ1Wlc3XZFu553JLe98JyrnMdLmiAJOsoD9+aDJRrP1EDua1J/yUoSMTDgZcWT7xVp4liKqdp5xGg943GMJj34kiAxkVFNobKw1pYhBWBSRlUWV2kiUByfyijGNXOsbxWLR5l5bsfq9PcuzDGsD/usfPs6ixqVocr2crZPe6WtBpTOdLam1I5cuWU26jw6r28a0vO3ZItAicFwj0CrXInD8IuCcw9YSW5+0CHEiHVpP0y58y3S2hXhz5bZfQIYF2sBtjk/+pha+lsPjnLmK1UZV1/ZsEWgRaBFoEWgRuA4IyCqcrR9pzcm0kDsZiZ5gt7QYmbFrf87jyxFhuMahT34axjJkB+sgI3OjMqXFZBphXpNpcMOxuEZrWy0xF6tfa5k4lo00ZoA3xlbgGIk8I8tVl2R+Ae57Xx79oz/OpT7jYNFjHDxWhhFu0XlM0GHEVtggwczyjbqnGzqd2moi7wl9GkFlhIQRGEZCBgNBmDWGA0YJePLGEUciHzod6n6HQ67hVve6APrCMu+hbsZx9GExjkb/jr6zERaGG/5vyKP+m2mganWKirMCvXSTSMFQSJcRqFk4V8iTc/6DH8ahhSVGImg44rDyvMavRIPNytt828Im9qWaSbTA5gTH2J/6TXqaa6qYzFQw3UwmegqLTTfNa5tup34wmeRphBmoyydBIanuxuuiEwNw6HNW5hbYds97kf/AD0C3R6U4un1ApVqhqAyxiOKy5NOpaF2RmirfJ9eiLGkqVzf1hKEseuKUV6loFJJUleYK3U95m6C8ymnP9oEDcOklLH/ly4TRkHmRaOOqTF9dzc8tMlgf4fWMK6vOiLM8mitqI7xVBGrkrG4l+OY+29a1CLQItAi0CNzgCNj6avsoc5u0CY2TOrSuTjzRVsWJ19Yd+aaOfMfudO7qa/Ud29jVNekt3yZ9LDxp0KbIG8MroEw123ZZ8dEuFqHFGtsIoA3DWJFOW4SVg3QLbUTrmD73dpltCHSvPVsEWgRaBFoEWgSuCwJaYxo/IvoxtdNa0nSgKWQs+vR7M0YCRR8Ic30RBRV5NeBL7/tLWBlqUW+wZckMU9IlQlqvooIRrVZJ0i27mExTlEpX6e5YUml9i6rbuLCgNEHFeO0mPIVSZ2QiWRSNkinsQMZ2/rDHcvef+AU+01tk2Tu63Zz1qmKshCHrMh6W9EVsucEqGQOcUxu1fhrR4xovkm4i5lehJ+zZOKhCTS0mIa/FRVRqVyygyYWSUurIAAAQAElEQVRwJjfQHQsfXzDI4SpfsbJtgcUnPgGKvvBSGrXeS1BZOPlMEthe16A7itM13Zabzo3A5F6Ku14Xy3+4DivCNDIJqt2beDWjihhvlf6mzQZdWIJHPoF9N7klq3lOFhwjkR9RuispRdbBjSLdOojIAlPXNqm4iH3F4zVOKqUde09jN63iLRCrOouRXPs5c01s/Ft8lH6N2l9JR9PVxOJMnMZwiF7PqKejf+avhiOldnR6XWoHpXNE4RJUTrk+pF8EEUwNyy7jvEd8C6c8/1dg52mQdwSrB9WD83T13GmoYB9ZJsx1SzeBXEOkg5cbdPWgMOqcdKavtgYKiirV2IuKlC+WhMyneaKsVUogpSNaoOELb3sri/WYwtWMyiHkgegzhnqQs0x9qGJUJPbc1j5SmQig2qssYeAal55l2qNFoEWgRaBFoEXgOiEQ8ZnDXtLampkVGYy0imlNtvcljdZDraIqsdIaBFq15N90ag3aFLpRvcZFmQT7Gl012X9uJAfvnDN3a6U5svoUdLqayEl3zTVJAXDuONCb9mgRaBFoEWgRODERMAsxanGW4GV4yjKU67Uwm5Fvbapizfp4RCYDuCND89DnvwD/80UQYXTECqQ8bFqfLO8RYvdMNiKtblKdFm1LXcpv0RZhorSN1rlSqbDKpAOdHswtsu0+D+ABz3o2+0LBlWsj+tu2USr9ytoyu07dyYG1FfqLCyC9ZPMSVJ6JkhCtLPOorU73k/cEvBhUZsxbeyZtjDLoZw2xRnrWh2O6c/OsiyQZ6WXdrR5yPzhlJ2S5QZMSW8qEb/J4xW0WBW/M0/A3mdZhNYvnUM9MIux3kFyuWO0tU4ylFUHH/Dbu+rgnsBK159Sb097SEmvDAfP9PtqRanhWZJ1ikiVdVYbyivdJ/W9NnY3xdHuLLrZxnvVhIx0aU0zuximd2UBjEmt6OyU2qceleJ+MbrevNtcsLy8zHo8xss6+nByUI6LYqDLrMZ5bIr/VLbnNz/4MzC+wok6vVbbDDuEjv2FvYjG6zYaICkbilMbSm2DHhscCECeOrvK5SFmOsfLEJ0s/lWDpNZ9w6ABf/eQn6InA8mYtKKeaRKPyTbB2m6gkO43ESqKApZOjse7NaaVFoEWgRaBFoEXgOiNgeyf7vdVGZFXKbC9XtBYlf1qMbbVpUoz5LP54WnW8DpyzVRWM4TIFjzdxbqKf/cCY6ejcNHy8Kdrq0yLQInAUAm2wReDEQSBqabGvVUy0Iqa1MWjF9q4h947x6gpXffCDIKO40DspJQe7zESrvHmT0QrpFnZYpMTLb/cyGapBdy2saMVuOlXG4ZCjkoFbyrRVFpI1bGTGOWdxrgiM2z/s/zDediaX7ztEb65Lf6Fg9/4rqJbmuSo2lK4vW75LpwzYV0q1r6hCRXSHazihfWbk20ZLZAGGkRN5QSVka8zgr7oFB0Yj5jpLBN/lnEc/Cha7JBxPgIbPfgdJDQLbXKY3kBogDm724Icwd+ppVP159g1H9LdvZywSazRcJZvLRG4NGQdlU1ojfaI2qYPMM9KAtq+duiL1jPjbKhiMvBppLNvXcUPpNZZeFqfWiZyJanIk09g3Xc21NiR9U1+LdJYbNZ7T10sukOUdukWXxf4cc7kn6H6xMMe4N89XRrB25k140O/9LmxfgGbMgqsJKp/rezhlVB3mdOQ1UXPk0+nkkxRZga8V1mkvuHNrXF3CRz/K6hVXqn6L0M32bBFoEWgRaBFoETiGCBifMqsu+fUyzMJGsZiYf6sl6XWUEs457nrXuzZex1G3juOgwJ01xjl33BJuNyiCbWEtAi0CLQItAjcCAkYfgbgpGctsHJtNSlsfe0UH+zOkPEZ29Pt8+u//Hg4tw3AoQzidTAqw8iQqIJUpFxN0mJU7dYKYqKAMRmJNo3VnelqEiYKzrI2IB7OBK+WpzeA2IkMGPzt3cvb3/wjnPOChxF2ncsXqMplILN/JGQzHRApJR9KVGjKoRfZ4lYtiZmIkT4o6AS9e7XGNE9nh1T5oXAWuxJmIxLK2hV6XkS/YO6y4/X0fALe5FRSe6CZvFTnOjmnXb2iV5zmN/llEci2BkVg2BrYtcY/HPparNFBKEaq5yJvR+oCQOY2DnLV6oHaSBI05JWNGEOWR9OeEzgreIlHXJYLNSLbKg8nsayxTKUhhI5iMvDLiyvyIMLJ7Uemtf4tuxrgeJ5LXicQywm8kwnJ9fZ2xCNwVtXtft8fo5jfnoS97OSxtI8GpNESNFwSEFXg9RSqmnKZfoUCeQlJOzywmUrQeaEzqXsLayCvNIx9//1+xQ31mpFzK0l5aBFoEWgRaBFoENiNwDPzOOZxz2NqpyzGo8bpX4dxEx1lO57THsfUzaDPknJvFH+E6d/XxRyQ6FoGpHgawEVjOHSd6HYu2t3W0CLQItAi0CNwoCIjHULleJIicdE6+7DDj2iRWNU0dqasxmQziblMz2L2b6uP/BAojY9RMYNmnMFuWZLRafBIzkBVv902S8SzihbiZUOIaj2j5U8FOlAzKllHbpxxBhXY6cO5NOPsXn8+Ou9ydcOoZXHZwhUyE287OAv3K6shE4OSsFDlDLfhmaHfqBi+Sp/FmwF9j1cf9DSFAXmc44VmqYWWohFSJp6RxdUKuKiHMLbIny9n+tO8GEZBo/2ApU38cp62M0svEdEy/9+DAqf8aI13Ej6AwPtJ9whMoTzuN3vx2Du09QKeb01voszJaI4jcsd9OiiJSKu+FiSdobGYq2BkROiWD2MKjUW+ZRHdYCSN1tJ3GS8cNSb0Z1QY9i34mYH9imaltmQjdSs9opQ430tnlXbKFbVw+LInnnc9j3/BauPl5oLFC3iORV87QPVzvdfVZ7pgy6VrLU8EEUs+YQCPRUCRXn6gLqIcD0m+MfOki9n7uc3o+a/VHpD1aBFoEbhwE2lJbBFoErhkB41Nmd5Nf+9lZ+Hh2nXNk2g95I7COVtQaYnJ0/FaHo8A1MT2cc+0XWAZEKy0CLQItAi0C1xuBZDDLGjVeoJka0jPXiaSy39mZK7rkujc6cIDTugX/9lcfkDFagu5bxWaGqgjzTmRToJHxHZNMbsmyVT75N9Iot8pOpISiZ+ckSgu1GcKKjDL2o/yNzyCYOJjv6E7NnX/zN5i7012pluz3rypcHUS4IRJAt5WvRsSXC9BkTOx2pTHremJxW6ITT0RGeEkQKWP9FX0Dzto1xr7Wsf6M5Fy2POSu3/ZEERjnQ1FgP9wtxIUkJ8Thgp/o6WBcVaRxkgUQUclpu7j/U5/K7uV18GqbxoZ9kTS0HwUPYMSQUMHa64RVIU9hZAvQpIGgCPm36gxSzrptJkklKWNhOdOxar6Jnna1r8jS11oO6rIm84GgjOM4Iut1CAtzHFTDL6s92+9+Lx78G78Ou7YRiwy6PaJ9fWX/C6UVZkVfb9lUQKNCLGhu8no9XZ4EvMU1DcEaK4Lt4ve+l+76gKIcpXGq5Mfr2erVItAi0CLQIvBNjIBzDufchE/ROoWtV+7IBmslOzJiC0PGTTnnyLIMryMpv4X6XOuqTXFL7Jw7YXQ2fVtpEWgRaBFoETgeETi8NKevUmRxRi+6aUrsZCEkEigXYdDI+Ozq/kITufI//wM+91moK9FDpDW//prmRVA59i2QSaO82GEbBBPdPhxUQGlxFjMVpckUYVEu1YIOr1I8pe7VWYb9njc7l2DHEnf9lRdy6l3uw9zp57M6Lqmlm/1JnW8qerL4szqj9Bkj+3rL1SqxxtmGRaWeiKcXBl6kjJM0ws5+36v21q4G+3PPTARGDF06Z53N2U//XmhqyHI1VTiIxDBcvUI33vmNl2y/f+ZE0KQ/HVVxWWH6y2PKZ9Jefdl7wuPZfotb0VnczqiODNZH9LtdjHhVynQaTvblVaciEZu1wBsHQWLlpBTH/hI05Dsal73SM9PLRrfTCBf/hEkjPaPIKZNGronpbiSWkZa9rK++VkOqMfaj7SONgysHI66KHbJb3oF7vPCFcNoOyDOs7PXRCq7fVWNzUF5d5L8BTxuTKk5Nw4SOR48wdRzKFfjLB/js3/4t26ild6VbKRXt0SLQItAi0CLQInAsETBOxTmXqjS/FtHkt8sk1nwTOSLcTOKOxTXpNa3I/CYWDLY3d+4ItSz+uBVT3GSm4Gb/LK51WwRaBFoEWgS+CRA4hk34eqtg5nwiA8bra+xaXGS8fx/F8goHPvaP2P/45mJMhqhoL+SZCJOjoZGp2iRjVvQJ6X7D5FClUT4TOYdPxW8ERDDJ1Fa2KAMcZKofviXf2KQosC9L2LmL2/3C88hufzv29HKGCx2MBChiTS5io5gq0Kg90aF7ESMBVMSJe6oBOkXEkYTpkRt5RcF+H7jHk54EZ50Ou7aDy0TsNfQ7nSOw5Hg4msNKiPY4HJBvMBhgt4M2bRoMDEdDhRVjXxKpLfd+xtP5aj2m7vWxNvbyHiF6xP9Y8kRaGWEUlAUdjfZ9aQzIv1WnhqDGJUky6Wq6iaOi0Y2ZGFG1WT/dmrRJ7XAiLisRteWwBJ+R9+cZirDcl3XZft/7cB/78uom58KuU3QfvWGu6IjYM9qoIiNFOjk3xOlViImcI06LK4dkBv5wFT75ScKePcwrvhyupbYckb4NtAi0CLQItAi0CBxDBGzdvV7VNdcr1w2SyT6+0jJqC/tEC4uwkp1zOOe04E/iLW5LJWkJ9uOcHW3WjLgymem7pbq1lbcIHKcItGq1CLQI/O8I2OI9M/RBpI6ymAEtJ5EizjwSW3vG66ssdXJO8Y6P/fl7YG0FxiORS5VSRJFVESyDSVWqNLBVtNa1Ucj8G/eVxsImyqUUgDOfCSmjU2LTr1ANHYmZ3ebPRUIFJXFUImKUPirkRXWddxq3++Wf5lbP+C6+7CNjlZq+vFG5IZYsZZ1EZqyNK2JeYCSGijkhT9O9DkJABF2mtsdhRRFyymFNHnoMXQG3uAkLT3gMFF0hlYMLEBthJqcshS7H7eGlmVc/y6HXnyPK00zFiBgjbSojYtQ2HvoATrnfBezXGOkt7GC4MqbT5AQxQLkGsx/X9LOCKjhWx0PBEGhqK81qUaFbcHpVH6bi5JoKUheTSjdrRdpzg541JyLX0nbV3kJkV1aitjXMdXvyeMqYEzuLfHUQOeWC+3PBrz4/9T0isxDRZWU7R+p3r6sNg1qR02rlu/6nPddiCyeFO3AqNDA5BD0UwljkIkQ+/sY3cGaRM15bptA8gp7LScr22iLQItAi0CLQInDsELCXs1VV6aVeTcdehI5GG5XrveyGf+bRSnZM90ybeZ66rnHOYbyP+Qvp653TisuJcVhjTExbc527UXW3alppEWgRaBFoEfgmRiAZmal9MV0PX2x98TgzeJ1nckR8XVKIBOivDzj0/vej1R9XjvAiixolio3KsUKzQjFOZquZrhPRbVTghigldlg+czfupYAudsNECZOtK3dWY0smHQAAEABJREFUoBnKhQz6oGRoLWwyT5WLpDnvLM563KN56HN+jANL86z3O+xbXza+g0PLB7ANwOLSLur0I+8pt5VwwolBXAmU0O+ysrLCqTtPZbQe6cxtZ3/t2dcpeNCP/jCccSqI2GqElTqEWFaYmxtWx2Gr3SadZqNuU9Qmr0acgRBE1GUNd/mJH4Fzz+WKUU2MBa7y5CI2Oz5Tc2tWR2siNCPpd6KER6yaLf8CSBpIN7VDjTbiStwUUht1X5Jut0usahDp6MVY2v+yGAcVXV/QCR2N6xVG6se6v8SXVyru+Lhv424v/A04/yY06n9yQGVjJFYSR9DzpBODjm/gcHriJ/0z0V9BJnVNHLsnzUkgj4bw2f9idNnl+OVV6a9nVYYD7dEi0CLQItAicLwhcNLoo3dFh9uqF0UpoAVSW8rkPR4vzjmcc7aX9cnDpsPIoU3B1tsi0CLQItAi0CLwTYfAYSM2JjszNVCkSJTHJEyt0sY+2fAio3TP2Rc/4xHd4ZBPve9CGA8kI9EjVcrVeA/2dYvlmebXjeSTJQ4OLGAGu3wKKr0ipIGCE//kywzTQFHNUWLRFlcrvpSYte8qRq6k1r9GmnCb29H7zm/nLj/6Q3x5W08kzg6GQXe7sDYa04wL6mGmNlt9KuMEPKODJoNRPaI3v8DuK/ezc34Xq0PH7l6X2z/l2+A+94ROLrLOY18iCR7yTJnUj1U1ZssPtUEDgA1hclj0xIdGxmGZxZnrdMmNlBHBysKcyKuzecAPfT+XFR31dZ+57nbiWiVytaYpGmr1vbmlCNZ6XNOzr5NUxlad1n9GVtlvcW0Wi5s9G2traxrNTrp28OOGrApsn9/BXDHPvoMrVHN92LWTi5ZHPPz7f5Tzf/lXQWOBrEOjf7XY3kZ9jWEUc6jV93p+3A3UaKfeUXHYY1iprtSPYLXpzsQVA6d6ay76q/fjDhwkL8cEp+dOG3DLq+Tt2SLwTYZA25wWgRaBEwmBxPsYgWUyU9z2mTP/FrvOuQ0NnHOEENDLWM+JchjAMzlRdG71bBFoEWgRaBE4/hCwtdmMaJONpTEZuzNdPeKqaMRyRecxo7pRQidDNatLuuMhq//zRfjUp8WkVMpUSxqJTiOx5CAz1lbYIL+bihysHEtp90zsXoq3iwVM7MYsbO5mscwWNgt46vfKY19/jWiovUirhe3MP+UpPPKXf5GvLHS5opcxErHTXdrOUNxNbca89LNiTkyJGAnlc896XdNZ3Mae1ZL9LmfHBRdwyjO+F/IO6yX4XMSF4WRdFHxqbmysz2LyH48XJ6VM5Mx4kQ3X4maysrJMRQHzc3CXu3Cnb/82hjt2smd9TLe/gI21sa+pRWL5TKNX7R6PlcP+9HAL+79RA2ofNVYjVXL1GCnOTqebXtLxGU4NqMtIEDEXOl32rq6wb7BG74zTOKS4zw2GPPoXfoHi6c+ArIClbUQhZT+Ab91dWxuN6TSyr1HpEi9nhq283+DpaVRjlMwKCqpj8sxHEGHM7qv4/Ic/yjY9pL0QKMuSPJeuptss02a39bcItAi0CLQItAjciAg0TYNzLon5ubq/G2zAcXwdzjnS/0JoLNY1qebc8ab2NWnaxrcItAi0CLQItAhcXwSiFum4kdnL2DUDGrFbjaTSWlh5L2NbRrZILieTtScSa/twyBff824ojRGqaGI1KcOWThEnQSEvIzWo9CC/stkVq8nE4jJtEMygthsWZ0a3oiZJZdiTRHetTBNLPJNM8eaXU6iensibPH1pokjfhf483Pc+POZ3fpvBHW7L5WrXgWGN78/RWZiXHkqnvCfiaf1ThIaBCI3+3AKDkHOw02P99DO44888B7ZvU7NyOrmIHfmiQI0IXeEZ1XdFniv2OD2laxoAcq3Lzb/Znfnr0YiFhW32fwlQUsC553Kz738m5XnncZWIEhbmRA7BSO1eHw+oxmN6InmCzxmXwmKLm69Hy5q2oYX1qUkeSb/VFpSgV3QYVjWrIn2C+rTetsDuWHKJwiunnMaTXvpyeNJjYFsH+iJuGxXnAzh7OMLsyWPjEHgujfxK91TRxo3r7rGqLFfQxQTNDfJqkmDinTDgrLz/gziRWH0PVT2iEeHqvelHe7QItAi0CLQItAhsCQLOaUFUzRsElkgtBbU22vWwaOk6HNhCX9JT9efav/kQ0rLLLFLxR/gtfLyI6TiT40WnVo8WgRaBFoFvMgROmubMDNCrb7DXWuhonKfWol6bK4la772W964YkZ2yf7/88X+GSy7GPtfKdK9WPFaw/E5uwBNUQWaRjTIoTqdimBi5Cpjd65kcCopuIIn5TVQdG2IJVba4KBoVnO7XikyBQJDhHkRQ1GQcMJJi+2lw57vzsN/8LW7+iMdwsN9nj8iMdTOkrWJOzMMZCaE3ht28YLA2YF04X9EreOQv/Tzc7KagePJe+s0joZ6InKYTiK6hNsLxRGl2M1V0szv1hyKnEokVQp4IrHEQgXPqqdz/p59D53a34IuH9nFguMZcr0M3d5TVSLxOIMuU3n4LbFr0VjlGVjlVLh4y/W+ERlwV4tVySaZOKwdD3fXk3R5lnnFlNWQ3Y6oztrPjXnfmUb/5YhG094cdCzCXoyGP2CFq+30vBXwSTzpSRfKJwERoufSEKfwNnlZ6UBlh9nzLn07rIxFVqA2f+PP3cUbWwddjxlVJLr+GIdb+lLa9tAi0CLQItAi0CBxDBIxPseqcc9rrasHSPtfCx5Ns1nGzXlmW4XVsxM0SbkS0nhaBFoHrgUCbpUWgReBEQUDL9lRV85lMg3JsfXTIPPUyT2UA291GLkRyLfYLZUl2aJnPf+CvESuC9gFKrQSWEB1yzcDd+NZCRjlGYunWxmlxCphBK0clqyh5ZMMnE3viRuxPGJPoXqUqSrkm9ptB0dgs+1H2WroamYXlIv1WUE0H/BLsvAm3fMGv8fAf+2Hiri5Np2by+0Aq6AQ9DVc3HrNQ9BmLxLn/Dz4NHnJftVeod+Y2gFQ3YcTjkCj6I4pAEE4iv1D/bGXTrXqT66dD1DDU+OvkIkWiWgYjKyhXf9/l9tz3R7+P/KZnMRJxldeR7b7Q3UgZa6X1GqvCQKSfIrfkdKo1qAkzssrIK/N3Kig00E0WuvOsrq9TBYfbNs9l1Tr7uo7bfOtDuNtv/irc9c6wbTuN86wNDlH7EbUxX2qXOZkeAyexZzbxu0ZeOXtqVPH1B16aHz6dvCZydFqhKls+zFtF9v3Nh1m7+KtskxKN+sFngcxeHEsvS9ZKi0CLQItAi0CLwFYg4JxL1Sb+R+sTjS1cKeq4vCQ9pVnQGuqd26S8Irfy9KrcBLkb50Q9bDPgtfFyerttG33beJtspGs9LQItAi0CxxiBqPlpJshociISNmSmi33lIolTmfzuC1i+WZKrd202vCYx093uXX3ONvbaITDrA9mW0wxu6k6cRGB5W9CnRqmizdfIYG5ERLlqwHZf82/vex9csRdksAbrlpRIiadnM3VnjtViyWbhza7FOxtLXP2xuSyrxlL5oKuJV8leJTinEiK2Vtp/dtZY/NwC6Xjyk3jAi17M8Nyz2dPrcbDTYT0rGHsjODJCzMiil4BKww4bu5NxGzVuI7ipMBnHUQkPyySN5THZnFbJU5lKPnWn5ai8w/lnZXrVpbaoJemZUubD+aBWH6yQUy6eyiXjirs+7nHs+p6nQi+j6fUplU9sIubkITlU1Eg7yHIVICSdCj2RT/UzakahPleLUnPXKjEj/Q488P7c82lPpTnnPHavDlgb1mTqZxufTjSe17gWT0SlvFFYmrjGp34JDZg4YWMih1n/1F7QTcX695rkavvdyp+K1xibpfF6lrz6Jmjz7GikQ4NGBkOFy7zLIZ/x5cGIzi1uybc/7/mc+eM/Bdt3MNLAX5OC0ef0ewvq83HqY72cZWxsXsPGYeVZ30+i1AAbGBt3r5/Hnq9JTitPikjzFDZvI6JssM4/v+vdnCZSsRTR7RQfOhljMar2O1gpbXvZQgSs32byv6ihOWo2Xo9wp9lmz4e506g0GpxGsro9+S3e7tvcZWJ+i2ulRaBFYIpA6xwzBBqtr1aZdlrirSYro4VPBHHO4e0zLGuE9x7nNNXqraT5OVbHdGafOtiGwPxfU72Iq1A3euvtyLTZarT5qpS4XQC+Bqk2okWgReAYIGBzj0nlkcmliwwi32SYBBlnZqBpRpUmMsacDGcRHZWswiQ+ynAEy2/z3YZMjTu34WaaEyUxxx0tqgvVqQra83oioGVkklN4N1r/kJskxUbqptLCXmP9aEb2xJWprbRVsP5bZ8GP2bnvEJf80dvAyANkKo9rlCmJfKILkHnORndpGJDZfsEpTuXM0toosmCu6Fx9G6bi5XrFmQS5JpZGNAWZwrP8G67SO4n9SWOhBFKXxG5sX4I5yT3uy33+6M/Y8ZjHcvCMM7nUZQzzeXBzMIBM0q0DuQaoE0g2Zkcas6WviBrH0VmrGoy8aJxw0L24IQ2NOyxRflBjXZR6Uc+HCRNX8S4hY+lFLzjSc1FpP1JpnXciLlA7nH2Vo/FuX9RQ1gTlG4q0uKq7i/8MC9zx+3+QpZ/8Cej0GDcwUk1DlVs5kFfpoYiw1OT06Sh3oLE/MVTZbOExVe9rNZjdmLmWwvybXdPdqXM1Zgu1uSNRiJDnGDbM9ym+/bu42bc/lfImt2Wv66c5pKdNa2iWcdkqVQ6joPTqzlpzVhEK9XkgCLiuKzC8g3Czaq2fba47LOovjYXGl3ytaL7TGPF5ENY1tVhUVzvRjRnBCNJarnRvfMOQMWv1gBhqsl6gVHlr5Rpl4RjknsH8Anu7fc594CN4xK+8DB75bVCcSt09hUzkVgeEhFc35+rZHoX+OcWl36gP8niw8S9nIx3kipze5PofUXtSyz0y/NKTmNHUFbgRVCvUH/pr8i99me76Or0ix/baLgusqn3ZXKbnh/bYMgS8aj5SouaciZD6JjqN8Q1plH4m6nDNL07Pkh6qlLbRoGs0wkyUEAU11iOZbJfM7CqRtJpOsbltHDwms7SW/oaStpwWgRaBFoFrg4CmIRrNTc45Mh8YD4cQAlq0JTbXRRVjImfjVFhzIsjdiLtxPM45bM00cW7i99ob1nVNt9vFO+eOqNm5I8NH3LwRAgaRyQSwr61g455u2UYqfYWlxGmxSCDqRnu2CLQItAhsEQKywdJm1aq3Daq5Nj+Zu1lsZrU5LChRkLFoJIaJESMmtiDYmxDbEE/y2QIxFaeZcCpGDlhaxUyStdcbBoHGjJmji5rgb/0zkcn9htRTxCxSrq9wmiiSL/7dR+HKPXDoIHQCVJO0ceJo1ZLHBoGcjbXfwjNR/Mx7XV1lJQ3CWUYmxxFBC4SMpugQ+wuwuMTtnvdLPOwnf4qd97yAS7X2H1C7sm3bKHo9bJPQyEgry7H8JXkR6HW6BJdBqTsikkB+w03kEsn1qtgqMpFXp43TmM0NhUUAABAASURBVJRDGHiiGYmqB4mbPgtM7ytI40hHkMFHVVJrU1UUhXirKhl/nW1LImgca1nOnt4cD//BH2bnd3wHZNJFcT7rSmtUeiCiw0nMs0mi7taSRrdOiNPaYIpuds2vzZyaQYJPjREtk4LoWtMBET+nP/0Z3Pv7f4BDp53GnrzgUBXpCrfx2oBqOKAvQmVpYY4id5SxFGY1lYjbteEadlh/OHmcyg8mmruc+jokN2i6ynHq/8PiFfYiKD3DtfW0AbXNZqerdJosY6wYVyOG40G61+8U7NBYbMQJ7D9wiCbrUJx6etL1Cul1+VKfB//4j3CHF/0G3PKWGkSBqr9AGXJphY3A1HzUZqeQk4sdTpeZbHi9fJtFwSPPax8SFt6rArmN6pT6JKwylT9aB2H773/xlxT797MQPHU5YqixbGk6/R6VDIdrX1mbcisQ8Brn6k31LhrPTuOaiYBcu8PhQ2kbzW0odUzu4VteRJejIWishAj27JjrDidpfS0CLQItAscUAa/5yCq0td3ciUwjJ4Frvm7x5OWcwzt39VoY40V7tAi0CLQItAhcLQI2+ecyQvK0IZ0kaVyk9CZQBqjTRtZpwxooqkBH0htnzEn6Y6+3s1HGV5PEa4PrMLNa4kpNziW4cZLGy9ibSgzyS/BDkLmpS3tuEQINgawQYTIYsHr55ex+71+AL8BVIKd2YGZOJsM6KG0K2ZhwoO6eiLzH8nTO4ZwjET5z8/CwR3DBr72Qh/zoD3Po9J18fniIQz3HsAtVqOmKjOt6GeCrAwb7V2Hk6PslFvIdhDrX2Fbraol9WRPlyu8SoZHLyAtqWlBTM41sidpeqqwyeGoRYSF2yaoOTnkbYaTEGHFViOToiEzpyj3r1J3sP3AVh0R4xKU5LllfZa/eEg5FtD3saU9hx5O+FU7ZCbYLU9lOiFfVOJWWoyNKZqeajaRReHO0gifcaW0Ya74xke2MtcvZsJN0JcE+lRrK08kpnvxYHvrLP8+V55zBV3vz7FmBs3behFNDh7B8kMHeKxgPDlIzoO5EmgVPtq3LKK+pNZ+hw+a5QmV2JL3S06kKOuM5yYJkXtKnKHsTqWxcBBZVV8dnjNV3q4MVRnGA60VylZ/3PF3dG+xdYbh3ncWwxFLvNNbrLl/V5PmVosdp3/oYHvNnbyF/6pOowwi2FbDY0ZviAR3pFCRbeqZOAHGAGuMwtKurEZDwz5/mkn/7DD2lKfIMr7EZ9NwZUZer3XWp+X1LlT/ZK48c+YVVFEk1E+THHilNK54gsnYiQX6J5j3fBKUJoLkuic04ehAbzT8mtvZruUdZVY/KakjrfVcE8lxZ0Zdrcx3t0SLQItAicLwhoLXqeFNppo9zDuccPgRNwBw+nHOHA8eTT28wjFSbyfGkWqtLi0CLwMmHgM2UXptSb1+KuCgAIrVcI7Ea3dQtbXD9xgY4007WJJdrm2GnzW5UOtmDmFjeysv2URnmN2lkDJkYIRJdpY1wpXrMLeWXoaS0imjPLUCg0VopG4QsK6irklNFZH3mXe+F/QdhXZJZX4G6WCaNuepc81mEDQ5u/OOa1kvnHI3PaURg0OnB6aex8N3fycNe/puc+4RH898dJ6Kjw0p3jhWN17rKmMvmWewukclwG49LhiMzwL3Gt5uKx8a1SV6bn42wO6qpk6fFy/izOyE9J/YsmUHntdYHWfn2ZzfNeMRVl+9m1ymn0du5iz3KeEWRs36Tc3nwc3+a7d/7FFiU/l7Pwpxc56n1PBYuN3NSeqniGdZWlYKpQ8w9wUXmN9Y0czUb0MzaJ4zS13/qA3pzILzoCY8H3ocnveIVdO90N1YWz+Dzlx+iVhf2Raxsm59jfn6eGBzrIv9MlsdrmmNUumvUPzFh6ZuY/NZXLlWY0ZDTNBJjbDU2MKJWc5uT2Fd86hJC5nCZ5kdfpd+pGojIWh2tpTG045RzqIs5do8aDvSXuKw7TyEdv/23f4fb/twvwuJ2GrWh2b4ToyXX67GapPKIW9+DzUSFIKehUdtGGtN67gcln377u9lWNyzkOZUIbuca5np9osgL+zF3hI+ytecWIpDGsx6W5E77crM6jeZrEyOjovzmTiTT6NNcY4NbGbz60jXo2XBJnMLYIddeYmgKpXFRMUok1yu3pVdEe7YItAi0CGwJAs65I+q1/WKKODI6RW3VxTmHcy5Vv6GfQs459FLIp5ubb6Dj6LCitvw8HnXaclBaBY5AoA20CGwFArY5jdqYMhNtUIP2qkF71kyGpBn1TptZ0802tKWHUQbruZe4qXgGMvQGmdc9zzh4ErGltJbH8s7Ktw2wSYprL1uGQFTfluOKjn3lMhyweMmV8PZ3QqipGcmUryRoNEAz0zJ5NDBS7Czy2LsO/atVr/3PM137sqULd70tt3zRr/Ctv/dKwoMewkVZn5V8OyHbQR7n8DHDZ4G66yg7aqOPJB5DxUxIDTDXyKciRkzsf8ArVIf5JwRVFCYy8l2F/bZWpQyOqPIjWWzkVipjgk9fBNp8b4nhoGEUu+xW/Wc//FE84jWvhm95GCx0wFXQKxCTSAPkIq96IRd5poAVY5FO/qlYENXnJYo9YU8vzY04MdfaVCssYFG3bpJM4zBnzXdphCO3vj0PeOlvc9rDvgXOvyXDfI66DqyPIiurA7kVRX+O7vyC8jVMjkiUtd34GpMYSqIfU8kdipRaL2qV02D+scJjTXz21ZbJQATkOCqf5jL7TMkMeYsP3Yy57dsZhYKvLK9ySOTkgfPO5Ipb3IT7Pf8XuNdrfh/ufT/IRUrO78KFRaImw0wKpb4NgYEINrAOVuRWnQa6OsEJqqoeicJzJFbwI//I3n/+V7aJrOrEitFwlUokt3O6L5W9OipTG7ZK7bbeCQJO48d+x8rc2doaXUTTehINOa3DMPZe4/uw2Lo9zDx2315CWWka9uQaD3ocNIdp6KoQ9TZ2v/RoTZ9KkCspQ0zzleVtpUWgRaBFYCsQcM5mKfQSSovYVihwPep0zhl5ZaKZlY0jeYwoMkmB4+Wit7KmynGnlynVSotAi8BJiYAZLtbwiasNqW1+JUZomaEWpwa+bWJteTAiyuKrUGnzK0tGpJaTUe7MbYIMdy8J2ktrUUnMQNDK4iVmukk2/lzB4iRWeStbg4D6DBmiQWQJdaRTjThTA+GT73g77L1cd0bSq5ZMTvX2xGNXp4vGiTpanhvvdM7hnLvGCuJwCHlG4wIjlzPuLEB/EXfP+3C/l7yMJ738d9j+gAfzhazgq0WHg/0eX11b46q1FbJ+V8ZZk6RRu8FaGDV+I05+I6ucfbFDrfBhwdXSpyb6irGeg3GI6Vkww9HrDngaSelzrhpV7Ot02bOwyN4du3jkc36Se77wN+GM86CzyKpSVtKpDkbUOIW86vITVaysxi4SJ9k4o9KQhBP4cMIogMaZT22J8s+mDN3CxH6/rEp7py5j+6M7EVb2RdPNful53OOnfopD553HJSKs9nYXcLvOJPS3s7xcMVopWcwX8THgNc4bF7EvQm3esh/yL0Ve1b4khgHpB8vdCCfB/vRZNU3GdcR++8qqH5c1lTSNWUd3Cw4NI7vXR6zt3MGh03YyuOk5XPDsZ/Go17+Wxcc/HuyZ6s+LdJtXvTbveYrQwWuuLEdjyvFAnGXBlh9eGriJFGpolxKGYz79lj/mFJFX2foaRVPREcEqPoPxlMTyPsMJV3G3ytyeW49AIxVM5OhM05m5RKyPvFxn0qB+Q3ERC9tEY88GrlKcxU/uz/Lbeh8dlHpQjeyauea38UB7tAgcPwi0mrQInDAIOOcOE1gnAjE003Hm0h4tAi0CLQJbhIBtbIOMkCz6tHk1NaIutW+0YY1UPmJvXsdBrsS+TqjkmhFYy3h3Mum6FSyMPAvDLEk//TZWRq8sRIgU5FVBiHkSL9fHDiax6RHNIFX9tMeWIeBlVAcZ2/VoyHwnUAzXqK+6nEv//M9BRA/qY3UxdmhYkAgGr5CLusga0nXLTung5wpkien0dOoMtya94hyERSCHB9yH2/zfF/OYN/8u2eMewpd2zsNNzmHHWTdhbXWsNG7SJpVlBBRyk2h0gtpnZJXizMir9TzYuK809u05KEPNOCsZ5WNGWWQUZOhpU1Kr3sr1WM3mWD31dC5aWmTxid/KQ9/2R8x/9/dAb5tU28baKMdnC4xEjFSSUqp7udRSq25S9WoYeIWdZOqaNyhoYn55T9jT6fkPEiGRmmlNT8axuk7die8UZCImvcgUZwNRfvpzNE5Ey+Mfyd3e/hbO/qFnc9XNbsal+SLrbhs9v4N+tUhYDRRVF9cEKu8nfaR+KrOaSn2HH9GJa/SaQ3RNzF8PFFdSxDJ9TeeioxEJ5nyPUCwRsyWGzFMVOyl3nUV+73vyoF/5Be7/e6+k+4T/AwsaeyJKY39BRBeIv8SOGHVVl9I4EVld8tKB5l3Fbt0pFWy44cH2pIUNqOGI4Qf/lis/8xm2J0Krpolj8n4Hl2fE1BClr+oN/9Y1oK1Zw0lDSmNU8w6aLIx4ChpnufopfTWqFxP2m1UmfU0w/arSs1Exp+epJ7/XZOOS2MMl0XzXSGofKUPEnsWxxoW5JjaM0eFVR9jq8Ss92rNFoEXg5EXAOVvEwNavEwkF5xzOObxzjhPpONGAPpGwbXVtEWgRuPYIyDbT1jXDfhMjOlkxyuppsA1wkPGibTEuGfK6oVN7VqWNkka2l0xNbXRDE6fpSa7sQ2xza2IbXC/jNMQM1xwWmhwfTTKVOqlXnvY85gh4gs8ZrNrXIDlxPKCsVtnWcfzrO94DV+0BGfKRCuslM46idKwlW3Xa+mli9TfSqoqNDGlpZ8aUxlpe9JC64GSaLcwz7nQpuwHudgfu/sLn87g3voH7/vCPkt/69uxb2MaeXoe9vZDkQDfnUCdjuchYk7G+ngVGIVC5oDEf9GR4SYa3sSxSAxEj0TnsR90HmeUp2N/tcUV/jotVtxFXZz/5CTz29a/lNj//s7BjB9jvdeU562vQVV2oDSUN5toPY8dKfmdBXaK5E2kUnOBukYrTc0cS+b8JTqdmZ2pHkNhZ6VIRSW1WO3tZQeFzLELUFeNdi4ysX7ctcc6zf4jHvvYPuc8P/ghrNzkf+/H0vb15DhZzrGVdRq5HbETARJOCUOcE9V+IjqB5zje15icpoPoURe1g7APDkHNQDM9yd44DKu9S1+HLIidH592UC572LB706tdw5xf9OvmjHg67tkO3CxoTKK+GheZO0LDASrZoDVXdB3TT2TiwrrSbbM1hVdceSpEczglx+1H2K/fy2ff+JadnOeXqfjqFZ02k9no5IAYBk9oWsN8G8yIF0fjdGu3bWg2BKPxtGKG5z8ImvgE3leRH41sSNM43C66mUb9HX1H7GnONqHd6DryeOctrYs+JVyVec2zQAxJUl5dYHbRHi0CLQIvAcYLAbG94nKjzNWps1s85hy+KAjucc+Ym1qDjAAAQAElEQVRgCZxzBG08OZ4OLfbjsd5kafNqajnnkq7mb6VFoEWgReBYI2DE1SgPrGmudDK+Io56XDLnPAvaGC/EwDwZ2Uib2+GYTvCKbajqMb6AshlRZzIys5IqVEnq0ND4icjSl9/hRAQEbXgbvQE2cfJ7GYbaJx/rJrf1HYVAKaO1JwOdqqSshrDkWV3by7mDMbtf/xaoRspRalzIIpLPrutKq6HCaLCumBvuvDYlOafxJLG0TpfM5RqTssKjArNTQWSUQa2YmsZnRJER5B046xx44pO5+W+9jAe/5S3c/oefRXG/e/KVnYt8oV/w1aV5ds/1uSwvuFKDfDWbYz30qOjRMEcW58jrPt2qT0fiouL9HEPJlb7DZTt34h72QO7+kl/l8X9zIWc+96fg9rcG+zHyzvxMJfo9CNJZjxF9kSLm6tHBW9sUL8UhAyOuRC1QKsKwN5FXN3TdCMh/Ap6mfuUEiQQLqLucJJPfaXJopmJjDRnUKY0HdSdjtbcOAsh1wQnM085g/ruezEP/5A951GtfTv6kR3HJTc/msoVFDqkPo/qqN1pgYbzIYrlET64f91RsgQt9XDFPlfdZUR/udx32FX32zS9xca/PV0U8jm5/B27zjKfzuNe9mgf88VtwP/T9cItbgMpvrF/znvQoIORosODUabn6MTA5FKRUoJLKhGkjvNIi/yTJllxNL8MTkddo7ufvPs7+f/5X5oV3o84Ya473vZzSNcJcDfIO22MHWzMSI7clareVThGoKtG86hY0jrzL8OrMRn0U9bDU1DQac7X6sVLvDf2YcSYpSsYmec0gqxhlSqnJp8kczjVamR0dPYf2dfWcJp7OesWiXjr1S8ecK6jWxmQquJN1RJT5qSat0yLQItAicGwRsBcpsxqzLMM4lllYC9WGd6s8tlY65zaqt3XTAqa395529jQ0WmkRaBE42RG4zu2XnUipze6g1ia2rMlFrs8VXWr7bZf9KzTjmnLckMuYy2SgDatGJmXAa6PcjCMdGflGVqW3t7LGza18qa3yiHEcM6zWKfXmvq5Loq8JmScTYZarzqANtna/tMcWIxChiRHnHF4GTNNx5GIQmt1X8uW//xh8+WKKOCKTgVONapSUXpaL7Crp9PscN4ftETYkqlHIEJtpl4lT6FBlIjs60nlORNIpO+Gcs9n+Pd/DPV7yYr7zj97Cd730t7jH9z2TM7/lUXTvfjfWzr8pX5yb40v9Ob6sPF/pzfGV/jyX9Ba4ZG6BSyXVeTdj+90v4N5PeyaP/e1X8aS3vI37/vpLWXrYoxgp3TifZywCrBFmeOkTJOaayJtJRHvgpLIerqS3osCBSQ0b0ZZEQezRmci0kBR5Yl6sTc1MdfMkianvrHVBrfeSwwBZDhNkngsKjVm6OXXmqQuhudQnu8/ducvPPofHveF1POKlL+LeP/2TnPPYxzK81a346uIOvijC9uL5bVy24zQu3r6Lz6ufPpMVfFZz3OWnnEZzpztzxrc8hts85ak87pWv5PGv+0Me9Ht/wFk/8Gy4451B4wD1PfNLjNwcIzrSpQM+ByetU2dW0FQ4SZD+Jo7JYX3aKFkaD7PIya0tuNbSscTGGgcP8dl3Xsi2Q6uMVg+Q9QKV15wvHWvpa2RqNKWT8kyPSV9MA61zjBHoaSwWWrMbral13Whejphba4JonMOE4InBaQ5sGNoP8mu9N0LS8mQ+qP9JeexlRllFtMwrX8C7DKJjaW5RewK9xBhqPFfQK3pa+7usrx/7FxjHGN62uhaBFoEWgRsFAeccnvZoEbhBEGgLaRE42RDQ9KkNrG2CjZlYO7iMqyNLMsz6Cwt4GfvrOIYyvsvOHIOYge8SXIdytbKfkKEa2p+djajqIbgKvZin08kouhmdXo7LIo0fJ6md0jEUuTVIUtkXP7QGEFt0uAYyM7hVv/3ZlBk3g/GIbhbo6mZ52W4+/6fvhIEMXJGRWdeRWx6lj42jwcm3dWejqqUGjZcnSMxNKsljYzXmhDojkOtmLgMuZyCjbBQyRp2cZsc2KOZgTmTWGefDfR7Eqd/5VG77S7/MfV79ah7xp2/lSe97L9/65+/kUX/yRh7+5tfw0D96DQ9+51t40F+9i4f+zV9y1z97GzcVyRGe9f1wj3vDzrMhW4J6iY7bTlFmIgC96ofKyzi0Hw/PRhDWSA+QDX8ZhekxsAY5JbXkci1ot81V7FGnJToq6gQMBumsppKGkjXJRBEWnwNZGmWGgMQJDYkXWIV600ihgfwjD7VNPCZGIuUFaP7i9B1w/3vA9zyBpd96Hrd595u4999fyAP+7kLu/+63cv83v577vPbVPPytf8RjL7yQb/2bD/KIv/wr7vamN3HOC1/I9h/9EbD/SfBmN4c59Wm3D90F6C9QNjlrw0b6kUaXVCWNRVM8k65ZDeprKEUQlGSxpmhiSm9pS13GEqXUdWtOJ+wKiS8HoOf+0HsvZPVzn2OprOgVjmEzotaYNfIqPWRqoM7Uzq3RuK11MwLilhiORoz18qmRKeQ0b+d5TmaSFVqLM0ajMRp65FmPbndea/Mc3hfUlaMa1HTWHfPDjF7skLsuMe8y8jlrmiMHwVN3e+xdXdey32V+YYnBcKg1PTDUeLH6bTzQHi0CLQItAluAgHMu1WpfOiXP9b4c24zOOZxzmrVpjxaBFoEWgRaB64qAk/VULq/Rk4m/qLeqfW16iQ0HB6tctb7KPr19H2zfxqWZ47I8Y68IrYNFH+Z30ZnbRdHZTq+7jSLv451MIVk6ld7gjkYVw+GIwUCbXRmVjXPUTUMt49OkEanlO468n11Xldv0NzAC3qlAkZa+yGSYOkr1W1BfLc732NXN+cL7PgAf+wTozT1NiRm9yGAqRBIMypIGrwK25ky6iMhgJhpfSR1r01Ql34QU5VPYpZQj+U1kllF35mXM5RJl8j1Y2EUiKXqLsCQCZOepcNZZcMtbwh3uAHeU3OoWcI7iTrG0lkdEmKXdth3S3wZmCCjSoWdMHIFIDBQVQYFapEaNCA65iNRQ5OSUChOPrvJbatNbXuUltUN3SAEHyeXEPawJQfiYpFaosYmMdPIowu7T6DoTm7AkjoYsSdTMpYTC1AlPZ58Haiwjy1pDWCSTYntzVP0FxnOLjBcWqXfspDnzbLjVreH2d6S45/3UpyK5bqbwKepT68d59adIfOYWoKf5rtOnyUV4ag6sAoylkvGjeTfYX0mnPwX1UsP6q5ZbSRrJxml9bBGmn1wVkfrS8myk2QqP9HLlAEyvr1zCP/7Zu9iuuXpRc0GeByFaY9Cbal4ep84xsXArxwcC6hbsd6siDbX6sRRbVWp+HmsNHg3rtDYjsnU8ahiva+YZOpzIqk62wFx3uzjWLqFZwOV6PjpLHCo6XNUruKovd6HLV+oR9c4lrhqts1qLDNN6XokU86pvqT+PHsfjA4hWi61FoK29ReB4Q0Br2Var5Jy7WhWcczjn0j6A9mgRaBFoEWgRuG4IBBkwpxV9itUhfmVIoey14tZ8ZNcdb8udfvAZ3O1Hvo9zHv8YuOud2HfuOXzJ5Xy58hzSBnjvmheXMUcc98RtyNCretrQzpGHBfJiSQTXIs6rVJcTZZRGWWwVkUEcsyrDaVAOiS6q1vbcKgSiDJEylmkx7ctQ74oawEhIM1aGA045sM5n7Lew9Kaf1YMgA4nSvh3xFHlvq9TeqNfJzBbtpnCjlqg1DsSjUoslaOSXzY1uyEgD+zCmq5QmhfJ5SVCCkPUInQUIXYi5Csig9ODUPt+HbB4K3TeRv/FzVLpXRaXv6p7LVJLHULGvgdY15Nc6sG5FyZ92KbWKl5gOBQ4UWZvr5XUSc2di4RQVRdBEciYS5CramoOyT8RZzAkqjfS2x1+u9ZXhZzJSdD1roE0aJuonDK+pBLkF0BEmHY3JvKrwMuCxfJprXMjJRcrHuhE/45U6F5YSGfPO2Kcqg1hQrWcazjlNpc7y6s8kObFRvNiqqLJq79J4Mt2G0nVNJNlQdZvq4spoHNJCEen0ujqFPc1UF7zqsmiTqNsScfiYbCkBoJcVjCsQaX3x29+N27OX4ZqecUGxPljBvuYx/Zywz9QHJl7tVwt0qhFqpTzteQMgcH2LyDoaW7nGm9ZRzX6pmEwvonq9BRbntlForkrCvJ6VpSRZvUAcdhivBPXxKVTZDvY1PS5WH1/U6XD56bsY3vlW9B94Tx708z/K7X/mR+mdfzZjEVvbdm7D6XnrauyMl5c1wm0cpGrbS4tAi0CLwJYhYF9hmWyZAtejYtsSXI9sbZYWgRaBFoEWgVKmdxVl/Gkm7WnzWmS5DLqKiy69lE/+48fgMY/hFj/zMzzkVb/Dt731LXzn61/PI1/wAu7+7B/kHN3be9rp7Nl1Oldu28nupe1c0V9gt4iQq7KMq1xgrzbFB5oG+9OtmHXIuj0RW126nR69Xl8doIp1bc9jj4AZ3nk3xxb9OBzj9OY+DwHvPfYm35UlO2vHwc/8F/Vf/w1kMpYaGby676SuiZytPZsAIhsQRYHMqRo0oqfiFJCIk00R0j79CaQRH7nojMIAMIPcRBmtaY0Ij0bjliJHxUHuIXhqGfHj0jGsnLBBtTkIDgWxL3JKlaGs2KEcug/iPZIuyqrA9E7St6PATJTaKTiVpJKMUUQOTKOYkAikMtFhJqN6ARNVq5gT+bTWzASsPTMBw2YqGnMYuWpxJgaq5hYGQiF6cOovEYkpj3WExPisLBTkPqScBlhdqg5J6hhVqymJPFN2Dwlgp/sSp2HlC4f1h4YGJaYViCugr/FgvefBNEnZ7CsyCyubwhNfJCiXni+5WIFO8TqVTZWk69Ze7MFopMI/f4r/fP+HOE1Y4WsGDPWoe72UqAjCOERHVnv5SWOR9jhuEGj0MsGLULKRZo9I1Bhb18A/VI7YMxqzV328RzeuzAuu6HW4an6eq5aWuGrbNq7csZPPdTqs3OymnPv4/8O3PP8X+M4/+D2+4/+9jof9/qu406+8QOv/o9nz3//FvrU1ltfX2LN3L/1+V4/PmLwbjhscWkVaBFoETj4EnHMnRKMb2UCbFXXO4TUvz7YDtEeLQItAi0CLwLVHoNLsOVgIrM571vKalfVVvEiMsxZ3sV1vbq+86Ar2vvt9MKqhK7Jp13a42x3gcQ+DZ383O1/4s1zwvndw7z97M/f/g1dwx1/8WXZ9z3fQPOAC9mlTfMWunSyfegprC0sqv8u6iIbBqKFc17vi9ZpGrjcD6tqr3Ka8ARGQXYqNgZB7CpEzrJVUMupjltPzGQshAxkt21Tnh9/0Vti9F5z6reuRZY4RAo4tPBKJIR1rkRcaW4hOkPpSSKSGKAfHCO9Mxjgn1kLDWLwQsr6SMR7wiJ+jFqPViJGwD6pi1xEVti+4hrFkKMZjLANRew1ysRfdzFF4NV9AlWVUDSDbHuP2lJXOuKIrw7GvfF0xYoVAiqp0rDyj4Bn7DuIM0QAAEABJREFUjEpEi29yvHRO9eueEWGmda20kzaoGTI+kTE6EYV1w8mxR6Yy3SWKUswJehpRF9QCkSaGkVfbMzXFRA61LoatieFjWDVqM6nfBZrIFfIuTMkhu1fGhko4N1mOU6fFusYwcwJN3CwhV3L1r31uKvipdL+uo0hcmFxquTWNSH0nqUYDsmZMT9p0qAjVWHPkCPsCpVCZ1gTkmpg/1YNP/xBtVstnUsk1SW3wkTQAzXWqd6tOqcFgxL+8491kew7QGQzJ5rush5qiKBKhbcScfSk2EbXL2jrVt/16dgrEFjn2BXWh8Z5pLvJ1hRlJlZHqeikxWOhzaOccF/cdl5wyz5W3OIPVC25H9oQHc/ZPPJ17/98X8IC3vIqH//P7ufM7Xs9pv/pT8O2Pg3veEc48DTRPUQe44hAf/9DHWHAdtnXmGZdD6qzhQBwy7jjsN9K2qPlttS0CLQItAic0Av7E0/4EVPnEA7nVuEXg2CFwgtZkv50xrEYMqyFBFnh/bl4mpGO4PiAfjlms4GPvei9ctQfimFoyzgOr3YxmzgitnbB9Ec47Wxvfu7H9yY/n1s/5Me770pfy2De+kSe+/e084kUv4cG/+Hzu8awf4KxHP47srvdk9bybsXfn6Vy1uMTuuTlJjyvmTDpc2e+wV2+K93c7HOwULMuQWssL1vOMkQgVIwBMKm2wa+cxsbfOm2VzdzgFNosZZIclctjPEX63KZ+809Pmbs+sLqt7pgsyVi0PsmLNsLONvYmFLXNMN9mow9KY2L2tk8i6SMsgy97+98mOrPtG7ahkZY+qkkrGeqfjcOvLlBddxIH3XAgycp2RKk5az5iGRv6ZTL0aOphYNETMwDexsIn5kyj9N3SmwlTC1FXviCpAEpNgdftaCeyUK1WQk8SiPEkNixKNwVjEl0lUgiwL5JLgnaVUwob0Iq2BLHi6ubdvayYEiVKkVN6Dpa+VSMSIonVG00IlklxTwSo1skM3zXs43iI2i5E1qMzNcfI7yTfDKZRS+62F1qagRplrMrs36RtSOt0+fFqiWcj8yuzzIOIqUIn8KzWGgwx6hG4jMrGuxxrTI81jJTb3IfIsKxzBSC357esjS0tTq4wG68pOJ8c70w6QQpn6PRc5lgIiNi0uiW6nU2ksbH1ruUwti492kdht85troqgb+LTSo1SIGm/mP6p4q1TYIDwQPnzsH7j8E5/gDLUziJwYDlfxGvPr60PmunO4xolotZagY1bezFXUlp+mm8lEEae+3iw275pYPzg9S1F9afO2udckk5Im15RP3pl75HoRj3j2Z2muyQXT82slas41qZ3Iba1rts4NsoJ1yYrWv+Wiw4FOB1sTbW3c0+thckV/jsvnF7D/DfUr84vs3nkqg5vfiu0PeDC3/Y7v4t4/+EP8n9e8mie88fU87q3/j4f9/iu5+/Ofyznf/Z2E+98Pbn9bWOzCQo/YLSg1Bqq8A13FqW49RPzDC1/EKXrL4Q8t0wzWOPXUXRySG3pdhhr/MbVJALVni0CLQIvAMUZAW1XVGCWaXRsIEkxSjC5uKnKu9rT7V3vjxo90zuF1YEe0TbU8zh1rjQw8iQwXVb/pVJwW040I7Xy7WhhqvfFzmvSbxmnxC7QHtBi0CLQIHHsE7Oun3rhhEVlww5pRWTPMPKMMeloFdqyvceaBA3z6pS+G0SGCH8tgH5HrbWzdZDROG135sc1u3oO0+ZXbm4NtO+DUs8B+JPlbvpXO9/8QZ77oRdz+j97Evd/3Pu737j/nPm/5Y+7/W7/JnX/xpznzGU8le8RDWLnLHdl9/jlcvGs7FxmptbTAlXL3FV0OFAVrcofa0K9ro7+ueRSFY8iIzstgczSKa3zAOYkMFl3JGkfQ+pBJguZfk6yqCZJik+QiHJI0DbmsHsvno5cR50HlxqmkOuSvXM6q77AeemT5HJO0uptHSmHVFFF6NaC1QSpgZeQ1mB6Na6hCo/tR8VtzWv8XeaAuq/SRXVRf+qaQMoqTkV51PENWmOuMOUMk53/+2dvgU/8O6yORUzVrSplO4UpUOxWoRdyM5Q4kK6KDImqfGcwpTVQfkUQdNfFMsin19Tid8oSpeJgEPUF9E8gVzkFuEo0JQkC2Iikq0y2HUqL0E8mUo6ubJplig+76qThLrr2FTpQsicXloBwolTx2Bg8iAMgy0LhEd6wMSyfTMKU1/6wcrzxBYnEmYZre8qExjffyTsXJ1f0gUempKV55T9zTC0qTkFyvdjk1xk8lyDUxXEzMb/eVGCWdiEVaBscR0ZmwKjSGmSZ0PlN3FGSao0LIldYnmd3fcF0Q7JnuBTbipmXoBkksrPLxSuOZJHNyjxIL2m2lSv1urolXfjcVvtFDj1d6xFROY570dJWiYWs9o5FSpJ09a+NxRbptz6HmQIy8OrifD738pdwsDumMV6AZ09d4C7Uj10uDkeaFRnpGNaQKUfOVnmb7akx12ek1v5q7deLVpKk4Ia15NmjuzjQXmXg13OWORoRyUzaahh0Dzff54oJxM4yESdBaUqsf7cu9seb/qIm6UdjZOGi8ZgGHrQNZKjeSCb8kKicofRCWM7H4tM5YWpVj+UITmIm30lSmmwppDS2ILld/ZQxdwZovWMl7HOr02KcXSrtFIl48P8/FS0t89dRTOHCLW5A98P6c9V3fwa1//Me446/9Bg987et5+IV/yYP/+m+5x5++i/Ne9irmf/znyJ/6fXC3+8DNbwnbd4HKozMPucRJmh7Y56d1rrVLs17TYZQ6swGRU5e/4Y24i77MroOH2KYXXV1fMRis44sc093Zp6oaHylLe2kRaBFoEbgeCFzfLLYu6TUrUfN7wGHzsK8q0hKIpig0j6X5ySsETkEtZbARN4lXxI1+OudSHfaVrIkFvNbaY6eB1fiNiBY0EnDfSCFt3haBFoEWgRsGAa8JPYuQi1Sx6SnKCLA/17HSbSPetT+DOnSA0UVfZOWd7wRtXoM2tpkSaI+ujbctEiaK8YHG55KArESJzPVC0pVoAz6S0TAQsTWy/91Nfs44E86/KTzkkSw88Tu46Q8/hwt+7cU86g/+UG+M/5hve+vb+I4/fhuPfvHLecSv/hoP/pmf517PejY3f9KT2PWQh9C7171wd7oTlywucenStiTmv3hhka9oo/4lvZ3+koivS/Rm+tKFBS5b2CZZ5HKln8kVSnvZ3AKX93Vf7mX9eUwuUfgS5b9E4Yv1ttvkK/JfujDPVy3/0nZ2i6DbvWMH1XnnUZ52GlcNhmpzl0wkm33B1u3kjIcjfBPTwpnVnhDRkuqphXPjBOLxcjoZptInan3yMqpczKQj6c9D8o6nXDtEv1yns28/n33TH8FopLGwKnNMRm2U31vDUgEEbSbMGNQ2QgSLkWGzRiqNvEqlq85GshGQ//qeVobJNL95ndphog5hQ4S59jgcIXBEcJL36uO4hiMo3sTyHi7MgzYnOLlTXSzNTJzyzNKa/+rEkqC8s3Qbrm44yRFlKXzinhOMUFvdtBHmXpNMk7CBxywhk2MWNHcSc12uh3VB+lyjOJX59US3Z+c1JZvd/4bdaQVT52uLC2qTbhaZ5mh75uzLqyiKeW2NL77pjSyurjGned3XQ81TZZqjgj2qIllwNsogZVPJM1fe4+I0A8YUmc2lznS2CKwBmtPkr2TQmMFQ9LogLBYWlrhq3wHGXa1LZ57Bnu07uGLXKVx5yqlJLt+xk8u2bcfWkS/P97lY68LFc3Nc0l/gUq0rM/nq/AKXaV3brfXlMltHJJM4S7c4TSt/v6+8JvPJvVTlXKIyTb6iMq48/XT23+Q8yjvcnvn7349z/s/jucPTns59f+THePBP/wyP/p1X8YTXvZ4n/+nbeeI73sO3vOmt3OMlL+fcH/1Jdj7lu1l4zLfiLrgAztNaav+DpvRotHZhX0j3+jTdHlU2J3Ksh2hKkZpqt15UYJRqkwshiV46IDKuHo/p27ivGvjMZ/ns33yYxVFJXxhmTZ3WMrRWGHFpWJvYHkKFtOfWIdDW3CJw0iJgc7+JoyFo2kprl6Ehv8Wb9whR/Cy8yTuLOuauP+Y1thW2CLQItAh8EyEgboWxbJVSYoSWSRQpYX8CNxpr21tG/vb1Ii4+dzGMKi0UNWab2wLhtAqYVNr4lhJMFEctgKJE/sqh5UV+nUbopK91ck3dPb0F9gvg9HY4nAKZJJcsiNw6VRvyc/Xm+IIHwsMeDd/2HeTPfjbbn/sLnPuSl3CbP/h97vyGN/DwD32Ih//N3/Hwv/4Qj7zwQh7x9rfz8De9iYe/5jU8+Hf/gDv++m9wu199Ibd6wQu4+fOex3k///Oc/VM/zRnPeQ6n//hPcMoP/win/diPcdZzfoLzZDDc7Oefy61+8Ze47S+/gNu/4IXc/cW/xQUvewUP+Z3f46Gv/X885K1/yoPf9ec86H3v52F/+T7u86dv5l4veiHx1FPZOyw5tDpmrrtIITDn9EYd4WGb/H4JHQE9yDzransU/ROSBebZqsOqb2SQ1I5J/8g/08UlY9BTVZFCpFymzs6qMZf+x3+y+ufvFTnlmBN55UTU6BZEdfZYogIKkVi+rjH6KuAVI1E689omI2ugCWA/sZKICKVozxaBFoHrhoAeI9Kzq+c3cTa18qeH0YuecJphPI2e1ErXdH+0Dl4TUSP59H/w6Xf/BV4k+4zk4ajDiJ+joo6zoEgqrVM2h20opvY3WpwqzTe1pp1CE0w9HjHWJDykZrQ6ELezxOWar+7wzKdxwXvfy4M/8EEe8lcf4KHvfjcP+eM/5kGvex0PfNWruO8rXskdfu3Xr3b9OPMnfoLTf+w5nKr140yRTedoLTn/p36GW/zcc7m11o/b//KvpPXjzr/2myKcXsr9X/kqHvTa1/OgP9b68Z4LefD7P8jD/vZvuN8HtIb8xbu4s9aRm/3B/+XUX/tl5p7zY7hnPD2tedzrPnD7u8BZN4Ol02FO62Nv58Tt71B/dtR0hxFQUS+X9L4krc1qtuLBaZBoqtV4QOLTmMAOZZmlIQusFjVNJ+AGa3BghX95zRtpLt2ttT5ie4Ox99TC1WldEJSKRxKtpFZaBFoEWgSOCwQ2r1luY4I7LlT7GiWcc7Ylpj1aBFoEWgRaBK4HAtrvEx1JzBBIm1PtS7XvxcJzenMd1gbMH1jni69/Cwxk/GiTm+ldbm31pYTKL795sSlZm1xUhkmjN7v2tZbT/SDJbFGxSlNEBl6xwWkDDk30SiHxii9y6PRBb5Axoqu3AHp7jd54J9GbdJa2Ebt9Gr1pNj9nngO3uBXc8W5wwf3I7vcAtukN9fbHPYFdj38ypz75OznjO7+bs7/nezn36c/k3Gc+i/O///vlfh9nPf0ZnP4938Ou7/pudn7bt7Pjid/G9ic8kfnHPJb+Ix+Ff8CD4O73gFvfBs45F0RYsX07FAFuewtu8ahHsK43673FXWSxw/rBdYLa43tNpeoAABAASURBVNRWJzyCwHESRVHJGPCKs3jDW43estMM4Ogj1tdSL+mhHsD0Mqn1Nj7PZSTpDfx8yFgQMfX+N74RvvQVGBtlWVNaRwuGlFmFmLevfi1ShC7qXsGAdb0lRWls7FSkbte1PU9YBFrFtxQBe45sqp08V166mAQRF1kiK+y3wJwevGjkVe5gZRnW1vnnt7yFxZU1jJSebfqdczjnsLCJCjvuT/sdQVu/kqKaU9H60+A0x2LTDEGMTjfLGJZDRrVmHJeLkCmYt3n8yU+Gvl6izEm274CzzwNbP+50d8J9HkDvgQ9mx7f+H3Y+/kmc+sRv5/Rv/y7O+i6tHU97Ouc94/s4/5nfz82+71mc/4xncq7iznzqd3Pqdz6VXU/+NrYpz7bHP4GFx34rPa0f7oFaP+55L7jd7eAmN4HTRUbt3EWjdazSulZKj7HWOZOyN0fVnUipNbDOOtRZTuUySi0glbVTawi2TqqtWFhzs/c5zrqfyRHtz0TldQ0aCxKlM38CxumGpdU9WwMaF5RmDHXDHr2kOfgv/8bpKttrYBmBVTtHtMIbl9aGEKPcqBSR9mgRaBFoEdgKBJyziWxS84myZk20BeccnvZoEWgRaBFoEbieCEzICzMEGpVgG1xtVSF9jRPp5RmsrHCe73DFxz7B/j/8IyhFWizv04a3mlgJlpGJ9+jtrAses5sCpMnaOUfaeGszHKMyOt0wycEZ4yEXVYkdijcDrVSyUvlKbbIrlVIpwVhSKUNT9EDS5F2aoAJkoKCNfEMuQ0xhRL7InwpXeoLCQXmyqXTmQYYDMhjozIEMhiS5yss7MhpyETQyHlRmGXIZElmSSgZDrTKaxW2wMMfO73saw9NPZRAz1pZH9PrbcMqD9LWm1A7sizantmQ1eBkiIXrs3lZJIq3EUkUpZSSW6SEvE/EKOjqdHsPhECUj1xv+eGAvcwf28+U3vxnWB3pjv459pYdT8sKnD7HQsMjVzjSEFN1MMZB3MkjkEQSYyNueLQItAtcDgag8eswSHyHv9Nny8kp0w57jTu3T0xfnMiZfX3kOvPmP2fPJT7DL1RRR0V5pJM455T0RTzViqnaj1katLY21RRNQWY6Y63WwNagRqR62beeSUckDnvV90J8DzfmNCCJbOxoRREzXD2wtyfoqVesFOWn90BpIUHi2fuS6b+tHV2uIyrGyKBRnMl0/msLWEUlWEEVCRZFpjdZUk1prSCTT1JnrWqgWSZORNYFQOwnk6scwlUzdkwfIPBAlNoEaiaVy0NqogpiIbiqNt5crIvDSpFwpQtFpsKgcwYR9ATvObF2CUbWCiyP45Kf573e8h7PKiq6ITqcMUekbYUrjtA74SRVSwElojxaBFoEWgS1EwDlNUFtY/3Wt2rmJvs45m4ZpjxaBFoGTE4G21d8gAnEyl2pjStqYGqkxiWv09hqq4YDFTkFz4BC7qsin3vFu+OznyDvaaIvaYXp4uVaU9tqkgiyADouQeHSR2J5b+2Aabbi97chnGWeu8hmvVSnhuALZVWnDvjmpU7Hax6dqLO04Sk+JsqB9fxIsgQiV5NqOPyhXUKQWjaSJ3iDXklKkTCW3bpq0HZ/oBrL7iMpilbuUH+ksUd2pHrmlZE0VrAy18T99F7d73KM5oAKKxZ0EET+HZABYXVbWKIvpq4Agg8KMxlz6GinkVMZxc8rgc0SNBesMid7YN97ppbwjywJxPGBJVvFpivv8X38APvBX0HgW8g7UY2w1lo1IrJpJk+ToVImor1Qe08Mp29TbOi0CLQLfCAKaSOwJ0zOlh2zyYNlDZ0XKDQGGo3Xd0qxV6Rm96GL+5S1/orl8TBiuIjoe59yGpGyaC809MWTafinbOK95WyJXwXRmIozWVlb1IqYgiED60vJBzn/g/eH+D9KcZUkcI0Fja02pouxlSeUEo4mw0/QOaf5XhBYjQUoUPo3WjKqusbWjUlhFYPVr+peroj1EZZmtR7YGWNhEvZB+LL1WYV55Q1OLPGpwDSjLRORRt5AO+ZOr+8xE5ZtupRbKSpVE6WNS16Xmay2cqDEp0/Ri+SzKXEWNVWYpV9O3pu2SXcKGA8v8y++9moUDB8jXlul4y1BhOjslDHo5o2xaH5QRu2di/lZaBFoEWgS2HoET6Sss55zmXtrj+iPQ5mwRaBE4uRGI2jjHtCm1DXSpjbGJ+YM2166u8LGkVzhqbf5P19vrT73ilbC8DOuHBF3Edty217fNbQ3Y5livk7ENNo0iqhpfaSPcVIy18bUNvGLTWbsooyOK3KlFPOmuV9pQkeUVhcSpbqd8rikJ8ifRJj2YKJwrv9kXXm5Kpwqlqa41sRlTU1HLbZy26ya+woUap1fbQZJnkOkVd9Bm3TvF1yNcNcKXQ5wIm0wE10wKGRpZA4WkY6IW5Gpof+EU6HY4+3ueQudmN+WqsmRFltDcwna1C8oQWRdjNVa7OnWkL0spk8HhlH/rzygVJmJ9nkg1tc38aHkdqd9ckZFEkTv6HbLlAyyuLPNPf/QWuOhSGFbUwmtUrWNjwXuHHVZqbR4TlUn0aDBhaRyk4SGnPVsEWgSuBwJec2mQIGk0x2w8UPbgmahMI1R6nZxQD2DvHi793T/gjOU18rVDIigq0JymZOlsNN+bpIAuzjldj+czEqSzpu+kpDW5FnnVaN5yiXDx2J8/r6+vE6pA7TJWdy1x52c9XZN4D/pLoDcj9lWTpjhyrQG2lswwRWtHpXWniiMhPAZX4kKN18sIWz+yQtm1IGROelBrHdV9pXci88N0DfHjESahHBNiRaY3LrZ2dBupoFKd1jFNnqC1DOXDfmBf9dGMaERzlXGdyg2pQ0ml9XA8lZHC626Ml/IhOLz3EvDyNw7sf58spQNHH7pXSUrFm0gNqkMHYWXEV1/9Jgb/8V/Mra3p7hBnSroKr5cuuRi4YPO3cDVCq9FCYSLFlbY9WwRaBE48BE58jZ3TZDZtxsbapTVhGnXcOBu6bdLIOaeVivZoEWgRaBFoEbg+CHhlMgPARF7SHlVrgsWLr8DJ07hIqU21/RVKs/cqVj773+x/29sRMySxbTDavJPspxqoJNruk2bntJg4EKmRO2fchbbtShAl2j07bfyROMX6dH96Q9t3TFR/cpVWOZKXVGYKKRxVr0mDV+leeWZukPLaz2OumyZPeZW/EYGEifwpbnZfhgBBJejNvc9zUsMMCJWNWQbazDOVFK3X6A0ZB4cDWFrggqc+mb39jJgXVCLuonQwQrASwFGbfqe8ZhAgTA1XtvhIbZAOUk3XKDl8mqFSS/+hCLmx9Y/gWLE/IZTuu2S4jb70ZT772v8Hq0OCmEDnLX9UyoYZXMwORWHi1WVKERRvoqB87dki0CJwXRGwOc2eIctn821lERaw58xciT2N1XAZxjVXvPtC/ufvP8J8OaJTD+mJrXEisGxzfbQoK87NCrTQ8Sc2d2haJWgON/7ONLSm15qznIgW1zgqtbvfW2CsyWwtZNzmUQ+HO94OdB8RWig+ELH1x1prLioPrUlKROadJOANC4uX2NphktYPEVIpvVU8U8CrpBBwaQ1RXpFMLmQ46YVTQmHOTKzcmdgkbH6vgmwNkptlAVRcrVW1TK9/SpqkWyRTeSoN8WJaa6JIq0qprC0OHwKZfVXl0KGCdMUcSZTfxFu7qzW6RQc++FE+/56/ZJderhQaG65oWDPSU7WZWsqiU5lVSKpTIStDEMt3kp5ts1sEWgRaBL4BBLxzaYbGuYn7DZR1o2RttABcU8G2abime218i0CLQIvAjYmAzZhZDbPNf6rLNvby2D47SeYY6s1wNt9hoA3tYlHQW13jk2/9M/iXfwO9YU476LrW1pb0R4WV8hutVTl5vF3kTk8LefnTdK2dsG9ywvSfk+sUBjElm8Up7HMaiZgS0KvvJkziaDIw1i0G2QZBdoefhi1+syh9lDR6bS5x9ttYTht3+10srzir4wjJaJzyz8SIraNFjekorhqVzPUXoPDwyAeycJfbEYsu68vDZEhUZmHIYOnofimE1oWjrA8qkVmCgK06nCr3kiAReJvUiGo7WHSj/nPdgqHaUCmm0830Rn5MGA3YrrjdH/0Y1Xvep44fUciwMqLT2dd6wiYNiE2lYnHTcCbjyWRT1PRO67QItAhcWwScnkmToaiL0SyTTcDjiD1vFUMRGQH+43/45GvfyjY9zz6P2M8jVcM1nHPMDudcCjvnUtSNvT9NlXwDF5u/XB0Jam/QXKrZF3v54EX6eM3LTuRUrnXE+S4H9aJhvGs7t3vm94Jl7PSnE5wDWz9q5Z66rgk4rRUmxEz3TXLQumHitHaYcC3Xj7SOSJ/GeZL4QCPB1jOT2Vpm/tkaNF0HnfTPNLMWqrNHV/868uVJCjIydXPwqI89Wcg05Toaza1sHB7UxLoq0U3N0GoGKMVYZZR0jIC7ch+feM0b2LZvhawc6J5IMhFY1nSntLZGRHkOk1WeWmPEINPt9mwRaBFoEdgSBGrZHSbOOZxzIvK1GOglgykTtSaYu5Vy9BrqnObnqX6ZveDYSuXaulsEWgRaBE5UBGxjGhpwoE2vxDzyu0abXu1WddJo11tqIRg32gAHcL7mlG6HzpV7+PTvvxYO7ofBKsiAcpJaZJcCh08VpSKwSqx4FSGaisOH6k8GRFRCEwvPZJrKgrX8Jlqe9B4a0UBgYStXSuquTksoZyNs/v9FrI1WjmU9Wizr5rhU7uYI+auyodvJpYb0N6NkruCBP/kjXLq2xvYzzqQZkwwsV8X0hrzOlKkbsC+yqkkLrJotE6eanVSSk87oJuRVCuhi/W9ixoqJGTLIxAlNRVdG0Y71AX//xjfBF76oDqnIrMHqHTOYrFzrbyHDbAyoSGGlq9U5EwXb8zoj0GZoEcC+/mk0MYnK0FPZMFodkSZYkeVUQzp6Tjl4gE/8xks53ymV4kbpT8sivaKDPaMnLoxeTQ3irLyoHKcXMVFz7Jix1iD7faqo2Kr0ZPPb2ZNn3Ps7vgN27kBvGzjisHnIIo52Le5/E6cusDRHuUcXNQtb0pnU8tTKV2lytJc9tVwLN3JtXTIX+UnrsVdFR0lUAZsKPiqomzrdREI3Tx9MK0RdrzNnY2btEKwNuOj3/oDmkq+ypHU+1wsrp5cUQ72YyrzH9ghWhOlVequBjTHT4DTmpBPt0SLQItAi0CJwXRFoZ8/rilibvkWgRaBFYIqAEVi2STVywjapmUikPO1TJ29ZS9cQg7awmmmdNreHxivUMoJOqzwHP/lv7H6DyItaRtPaQW2wSzpKX6jsalRpe6so5ZOVQQqACI6JyDs5ra6rk0a3ZyLv1Z21Im2jb+XrpTlHiJ/UffTeP7VT92oP1l4VYSZCUk+t/LqupT1aMmFicS4pooJ7PbjtLbnL4x/D5cMhWQwsNt30Hn1UlpRB9XYyRgK9Ea4TQshKOPYibWWMeBkp8kl/+5NGE2SWmCSgNcINAAAQAElEQVQ8rA+kWhQytbMxoTu6oeRkMo4LGUH9g3v52Cv+L6wPVV5FrFYp1DavN00uopyI2mSCt5WXOo72aBFoEfgGEUj/+YSes1zlFCIgOl3NvvbQBc3JpV4siKC4+A/fxMF//3fmx0MoFa+5Jy+6DMsKe46V9YQ9G81JaJJ3mlec5i2nmSaKRLd5vgkZje9w1aBk8e53o//Ex4H9b4EitmzNSBO/pj7zNwGOEMWrWI4WK3cmM+w0HSozaZ4j6THxW/zXE1UhbfkaKQGbImeS6rGCFL9xqp7kN1eiU1VHIWCxXk1z0kc16MZIL1kqJxUV9Kqtr7k5W9V6bV9f/cVf8oUL/0JrVKV5e8R6HDFqavJQkKmhrlE+FVmFqJcumsxVg4aPYlSYapGnPVsEWgRaBLYEAec0sW1JzTdMpTaL3jAltaW0CLQIXHsE2pTfBAhMNrxRa4D2qWqPFwGBxGszPBGF8HoTW1UVPveUIi0Gw1V25Dk36fT51Dv/DD7012BvZ1eWmfPezAPmRdLYT0zVoC2zlSWPnTKyVLj50A5b+ThSwjTs5ErS5l3eqzu9Im1Lbbqbe23E0s5E2dOpapJ7xMUSWcTRrsVtFmW2T5hjZS3NwKkBVeSMZz2N8vRdlFkP3xRkWQd8LiwclWuoYq2kSssWHrLOvAB2EtPCHCOwovrSTQ0Vr/YHkZpeaVGCRkaLiaUPMpy3dQNzo3VGn/8CnzMSS8RlYRahyDt0H+W3tLUuJnLas0WgReAGQUB0RN2QuxwvMqJjz2jQA6c5mvFANcj/Vx/kM297NzdZnKdaPURXhHvmA41kmOYsJTuBT6e5JmohiZponGuwD89y73DeU2c5Q61Re0LOBd/zVNixA1xGORCJ52BUKpdcoaTZjmsllnYmkU2HytkUQupMgpbYfNfg2gpg65iJFTELm99kFm9FHCF2cxahsk2XWmF5UzscyhklitBSkwgxS+PqMVSiyJzuffGLfPwN/4+dIjZ7rmIch/g8Yziu6Yau0jV4zfn2VS6p1AhGjppY+bRHi0CLQIvA1iLg3GQyPPrP9bZWq2tXu2bha5fweEvV6tMi0CLQIrCVCBhxpZesmGt6eG12vRlBktp7xWt6NcNIxMt4OCKKkZrbNo/vBMrxCLe+wq7RiL99zWvgK18GW0jWB9hfyQWVpeRoyzsVlcXssFiwL6DGih75yEzG2hybVHL1TphauU0aubNNdJD/sFQ4Kpkx104ypZ1JkB9JczWCNvQWv9k1/5ESsR/zDTIGkTTSAgqY3wZnnsb9vu/prPS7HKoaqiYn+EK6ZiDQo4ynkNLPMNka16mvrWYbAzMxEssLYy+yMf3GivoyyBjyTYazzxSkd3QeSzcql1nISuYO7OeivxSR+bcfhYEZSNpUjIYqOko2nx6UF+QmoT1aBFoEricC3uuZxJNpjsEIY/vf7Ox/A21q+J8v8pFXvZrzRiXrB/Zo2qmYL7q4cUWp9FnRs6ecE/Vo1O5G826p+Wmk9tZawHIHucK2Vq2odZfncP4jHwb3v7+m5p6amhFEaKF7WR41H1//9cNfy3WjUTquZj1xik9fsYpwLKZiYZOgsImTy0xUhpWzIWoDaqsaISdqrdTSohZiEdFjt016HYECilViI6+0lqN1+l9/+5WML/4S20LF8so+QpHR6y7Q8V2aEarWYWsCOoLwNfFaExScnNO1YxJory0CLQLXFoE23Y2DwGYSyzl341RyA5aqWfoGLK0tqkWgRaBF4CRBoJEBkP6kTbOo12Y006bXiIlEXumewdCManra8OeSshQxocgsyxhXIrT05naXDKb4lS/x76/6fbCNsQuIrVEqCBmpFBWf3BTpdDWRY/EQ5Tt8aot9OCCfJTVRqaJNOEKc7n+j56yMo91ZuTN9zD1aTHcXLRYyNbbUbj/a92ehgG6H8OiH0bvNrTjYKxjUkcJ1yCmUIpBXDiOHZHPNqtpC19M4MELRjECYtMmrb0zHiXi8xgfWkxorSNRcfKdhfWUvO5T2lOGYC1/2KvjSV8G+7sgDsppSafLhUclOl5nI254tAi0C1x+BXARWesC8PV0qx9VogoE9V/EvmpObL1/CznFJXo7IM6jrkqGe0+A7SqwIvNwT94xqfy1CfKwJplLbfT0mqK1O8+0oeAan7+LW3/c06Ki9Pgel93mHSuuWd5N5jut5uKvJNyvxmtyryaJJUbGWwUTeqz2vrrJNcep1TDaKMI8trSOVJr9ODQtlsPW5rLjyD17HlZ/6NDvE9sVqjawLWSdj7cAy8/kcXi9bcLmGltcIachEXBV6I+UUoxKx/YLTGmCuhY+xtNW1CLQItAjgnOY04bCZuMJe5CjuRDj9iaBkq2OLQItAi8DxhkCt2XMUwL6CKmqw/5HQSIzSa0+tdcG+uunUAW9/FlYUabEY681tI3KiLgKdee16V5c5VQvGJf/4Ca5605+AXofH1RVsw6wiCfLYF1kqbhInj9WBDrMfCm2CO9oibxaLyxRvhFqQa+LkzgQjUkwUh7blzbWQWbrNrvlNnPJjXxddjWv3rkksD2YQ1GBtcd7pnbpjbawI4cXSIrd9yhNwtzyPWgZBJmBDCUXl6QrXjlzDh608hGEj/KPESKxGutifjDj1aYhM+k8DxcaC6eqVHqVFVKKlrX1NbyEjrh5i57hh7rJ9fPzFvw2rA9Bbe1wUtZVoPUMXNZ/KqRITOe3ZItAicD0RsAdQzyjDCux58gpk8iwvc9nb38sXP/Rhzl1cFCmxh9Pn+yLNI4Oqosm7eoIz7P/l8FYGJ+YR1QrxVFSad8dqdx0aXF0T1Mau9+QLc9zhCY+CW58PI2GjOb4WUDbP1bECzUyNymg0M/1vYuuEpTnadcp7XQTpYOnNTWU5TyNdN8TCSdQ/bpOoHqt/JpYX6a7mYNKkttiVyRHlmMix0z68ckrDaAyf/jc+9Ka3cFYuQo8hMS8pepnmemVYKwljByL7KjGetXSx/J0q0hHYrhFqzmJMvF1aaRFoEWgR2HIEjiCxtlyba6fAcTGDbsznR+msuX4Sc00JJnfba4tAi0CLwJYgYF/RYBth1e4ktrmfxGkzq3Cv12N1dV1cRE1XpEyutLYRtrfd9hZ7sRPoj0ecpcnu429/B6O/+1u8/a9846gNMdiGlwYdNlVrs678CoCIDeywe1ZVrcDMncUpKuW18GaxeBOLk2vZ5Nj23JwNNwWml2nSVJxFzcIpYha4OvfoOMs8k9k9EXqGm0Xb7410Ol1W1kcgvLKHP4TObW7NuDdPKeOllt3klS8IDocClimJJ8pYmIlFWX+YBL39NtfE4q1/NqezuBtWpNxRBTrpYHqn/pzeMx1KkVR1U5HljrzROFDWlX/7D77yh/8PDANhE6bprYvNG+2CXSVpHMhVWLCk7rB0M//MTVmOl8txpUcUZofx+xrVjgJwFjSMTRDupHE4KeNr8l9txCyt3FmB5m5Ka8GjZdPt1psQMPxsDjCRP8Wh/jws1kcmE2rC0khmwE7TI6IjeUvNOaN19v7dh/n4H7+V28wvUi4fYGmuz8rKKpVI6RgyuiKzhsMh3ZCzlYfNZyH6tE6YHjav1T6K7J+IEekWb+mciPOZkNYQTTS6WWvuqTUxNZnmzxBQZsV2iP1F6p27OPep3wm5h4UFjOjBOWpN0p2sIMpFhxDVlfQkmGcWNv9MDHLzH+1ydMTXCx99TwVGtaWWmHukTPQxXUyU9IizmYWcPJpDzVHrVZLCdqrJWGSmwBjmLTzS64NLL+O9L3sFN1+cI64cEPYVQbgd3H8A+3LhtF07WV9fZSzGyzlHY2WoCC/8kVh4o+4NxJSgPVsEWgRaBFoErhMCXscRGYyFMzki8kYMTOf3I2qwCd7EIl1aRcwHpqtJCsUGrwUi+dtLi0CLQIvAMUbAaZIqao/9iVgtw6GSOBmz9hscTptT+42jQRxRyOBpZF1EI6U0n3mJXnjTKG10td54D9i2vsYZ6ytc+PKXwpe/CNF+C6vCjrJqlNZ8Xu+RPS7GFI5NREVdP/FoQpXoNK+7Gtfivp4oC9eqfnRYQXKOOK1isxq6IX1ZZEm6ijM8+3OLEDpQ9LnHc36W5oxzuKqG3sJiMhAGrOHmGhUXcTIMIjLA3GFBYdll6psoaSRKYXgpR6N78Yi0iryeZyPjR52F1WV6uMbJ72i0NkXVYeNiJmZQztI3TI5IYCx9qr5jGJfpjZfZsW83e975Xuo3/gmJxCpLRkpuUmssTMzmqJgKRIBBLX/UiIsJR8Umt1Ts5I6Syd9I2nMzApEmoVZPXQtPsFLExGOgmRjccs0xXE0M56jew9COY6WvqavxEVk3B8R/qHIrwUR1jofKoyiVu5FuGrQUR4sl0+0j86SIk/ViCAlDTGykCxqBpK1heiJmfTRSqFY/p+fE5oBaaZXOouTTHCP81G+M1+EfPsIHXvzrnFsOmB+t0lPHlErbdOcZaz6KPjAcjylsAtfc7qwQZd+K00eveU2iNcgB9p9HjEPDKKupglqcJqWIpQtKa+Ibn+ZLNOc0TnlCRd7xjG2OGSptvg2/cAZfGNTc55d+GZYWGOYdhkpbSYIk05yFMgdXoKBK4mpdu/e/ScqIDkso5+uGLc1mUXovCRJzv55szjbzp7qUqa4ihcroSjKNFdCsIPww/MpISndgBfsq9t9f/tvMX3Yx2dpVdPwIXwfcOGOxM0csx6xo/g59j/OaHZoSb+NNBYxCwKR2Vjs6hHUaOypfofZsEWgRaBE41ggY12OcSpRNkWUZ9h8qiZFPajjNW8lznF1MZxPT1R83ujVXr8nG9O5Aa+bVJ2pjWwSuPQJtyhaBGwQB298GTVDm2vRl5IRtWGeCNqi15i0Tq9DSzcTCSbwjz3OKWJIvH+IMGVIffemLQW9xGQ1UxJi8UCFKPFwvE1/hXYaRV+JHFDs9J0ngaJfpYfGbJOm76ZZ57fZm1/w3tticXqsSW4hS/aaYwsgsasxQ8jls38Z9v/epjHft4IAMrd7SEj73DIwASGlJa0OUPypfcp0CR5zNEaGodMiYOyLyGwxM+lYtsXIljcpL4kSMTAWNCUVPTmt8k6nLMqqqYqT+7uWRMxe75Fft5tPveAd89GOgt/udptL9IbkMZ2tfXavkCSMyKWt6Ve0qD2tdEjeNN4wtn3JNYswzk0nMSX01bAwAc03Mj+GTPIcvhq+J4erUl16JhiKe7esLhHzICkbaDBp5Yn+ZtsEviniM6mPbKDI9XF5MfVfvXE31V5/wZI61jrD2G1jqOCfXnsNZlLlB/WKubjH7asjCFm2EDPYnyyIfuOgi3vWrv8od5ueo911B0YzAVdj8XWuybSToqfLqd+zlg0gKK5MtPKy9ptNMBVuDTKKzmCiyCmtmEqS7iU07EbB0ldpRirhbyrssdLaxrIF76bjiQc98OtzyZqDxPNY8bOlNsAYn8SpBonnOyWfn0a7F3dhiiWzyOgAAEABJREFUdV4b+Xp6BK0lVoYGh9ZXa2UjVByamknMVj3GgNz3+tdzxcc/zrbRiMXMk2vtDiIGfQwiqjx2TF5WiLxSCV7klZ9iZePHpEl9YCmjLiZy2rNFoEWgRaBF4Doj4I3J2pzLOYdzbnPUUf422CLQItAi0CLwjSIQcawPGlzR11tuz6gesrCyzKFPfIrdb3gj6E0/sU5vRcR/0OuKzNHUbAaIvX1wZkjZjeuhiIpR7dcj4w2cxdoQ1A77na/QyKiSHSCbKG3znXlMyyzAtzyU0+93Nw7kgUNlzeLcDup1MxSUxzBw8purskxFFZUMTzPkaq1njZVjNyTW9smfFUaFtvJUY6tA1hT0mh5B7V2TsTTOa6psxIHLv8wH7Iu8gwfhqqvYHiK12iezmlJpcR0pL2xS27zMTFQWMrzlqmn2JVtQCjuNwBJCym8h3RTJYgabhU5e8ULOa6wFQeCTNLraWTuNK4uSa+EkummEQaY+6EgKSVnVdPtLEDoMx2b4QhTRMVIGn4GzomXMGhESfEOUDEF8l57lZCEr4A6LqlAA6YR0m7imhgmzw808J7fbCKUxHY1pPQciEeTBxPrIkDGYAk3iIKwbKvkr9VOl+cQeH0vD+hj00oArruKDv/5i5tYG7PvyVzjnjNM4sHIQ+3Hz6KOezUimZ6aIlciKiBEVlfoyupiK2YqLzW2VBkYaq1LA2p2JUDHJay89TXRDZ2MiXU3vWm5lc4naVRQZldq8re7SrJYsFx06t781c9/7FFjsK5cTwiQMNWJJg9KA1RgnCSfwob6rR3oY5WosNWTkoU9QawuFnQgogu6zBp/6Z/7xLW+hMx7Q9YG1Q3qKNW+TAKE9WgROEgTaZrYIHD8I+ONHlVaTFoEWgRaBkwkBT91kDGWBmCEy3y8oVpc5T293P/HWt8KH/x7KUntobaJr4ZIMBxiNaoosV8T0nMZv7KUtPL11wjhxoqk5s6ZOYrREibQyVuY2P/hMytNOZSUrWC89RT43SSKDzIwNbwaH/Egah4xMiYws2XJY2BIrWoZdFFQTSXnsxhZJcAXNsCFTexaKeZGYNcvDVYqe57TFnOLKr/I3P/zDYF/kidAM9UCmFXgfJho74SPDC7PIkyg6TsXwkHgibirI1d323EDACxsvTP1GjBn7Foh2cbrI0J/gVsmR2J+g1bqrhCHriDPpMCgjnU4u4xd6ytMpm2T4Y39e6GvwlSTqvpMElHzSEw6kQJKGI4/DGh0Zn0KzfClwcl6ieg1yGskGmTLFJRMkNkNmumtRsW4Ec1CsulBX+zoOEeGIkGC4zide9hLWvvg/7KwaTul2WV8+xNzcHI1r0PSsHHFj3rASGldjZJBubNnZaJ4zHUxMCafnP4jVyupAJtf8CKNGNy1tVHoT85tYOwynxc485YrWmNDl0Pwcd3/W02DnNgheOTMsTdBodQoJRFQkNp9auRZ1Ykst9WuqKmoIBfUxIishfTlpX+WN1mHfFbznl36OM0LFTj3jTVlR+C5RHBZav1XAtT/blC0CLQItAi0CNwgC/ugvsG6QUttCWgRaBFoEWgS+LgL2JwWuN88oyjyQRbvYKeg2Y+Ke3ZxbjvjY7/4+/NfntJt22NcypTmSLJsaYmZIq4Zmk5iBYWFzjxClOW7PpHAEkS3mlW+iqgWC2mqGVK+A88/lPs/4blaWFtk/aPB+DtlpSis/EuUPTSUjJCouKgYZmRLnZYR6pfWKJ8ESlNZL2MLDy+DMg9plHTtq6IYenaJHDE66j6kHB9g5XqO49CI+88u/BCvLIrpGxMGhZFuaEV5v1t/wMkHtd5Ip8eIULqaSycUk6H5QZo0nXU/e0/AyOQqBxjCiUj+IeEIoGwmlECY2buyHlpRvGHOjqMizzHhT3PIAZ//r6EDWrUgQ4ojalQx8Q6Vx6GJGXjtsWBtpXQl/lY4Jmw5Fp3F6tKsqTYMN2ZTlpPBubqQN30KABMlYj3aV6W6mcW1fY9YVTpKAUrRzQcSENx6cIDIrWFp7Puohl7zit9j98X9k52jEvF4YFKMxo5UV+r2OcurUs2QkkX2J1civgkF1eCq2+jC9TEwPw8F+k9EkRK950Gu42rwHNk+a7o30jjaWXY0zcESKZ/Jl3Tn2i5W685OfCPe4G2i+HWU9pfAiXFEK4ZraGxVHGq8W03AiH2qB5lp7cJ3Ghx5R81KNhFdQu4Lur6zy4Z/6SXY166xc8SXmCrV9MGApW2DO9TGclbI9WwRaBFoEWgSOMQK+JbCOMeJtdS0CLQItAoaACIxRHemIxGpipBys42QkzMm4OF0Gcvm5L/Dp//squPwKpa6JSmsGg/baoLw+mRYyUnR3dtp985trYv7jWkxJE1PSofaTWpWsJAcyIRgpdpyZMVkz98THce4D7s8BX7BaB2qXYYdTGaFpMCPOG8GgSDPaapEGcSpKolhk2CVHpU7crbw29idoRZegdtTjmlpEZtY4CpGUrhrTrdY5I2vY/8lP8K8//7Ow/yB9n2G2VZbLmJLyyYy2xs1EcfhIaqABY2AKG2KDedFRT8WyyNueQsBLXJKYoJNXZzODDPvyJN3QeEouGXpMiUqVRmGlnmhqrnzPu7j0bW+F8QjsT86cU5pC4zilUmoVtQn4mdfKsZvOLiZ2Y7NYnMTSzcRuK+rkPK3xAsKGuHnHQqES0lhE6jXFqoOiyBznPc4J2XFF0L2iLmE0YP+b3shnLnwvO4ZDThGZMT54gL7IyH5WMF4bqSjrO4/NJUY4qjrVAl7Pk1fxXmWliC24mE6aKjBxqj+onX4qTkQpWiMmaUQ6JeIt4mjS3BG03oQmyu8ZlBV7RPwXt7oFp333U0AvCMauR02u9AFlUemNHJMo/+RsJs6JfRUG4AkaG04NMs7TntJQqZ2r61z16tdSfe7zNPt2c9YpC6wt7yNq7PSDsBk7jY8Tu/mt9i0CLQItAicqAv5EVbzVu0WgRaBF4NgicMPXZj/e7YkULpe9W1GJrFjcscho31XcvNflir/5O1b+5E/gqq/S8TK6lFZmMqUMMUR6HK2Rtt1KwYZoTy7DY1OqWcTM3XRry7xmXAVp7sAIKBMzymoHo7rB+YJSphS9BcgDt3nm01m8/R1Z7fYoReaY3l4X+/giV/pcRSXjsiG1PcpAaSQkUcJ0Rl1N5GzZGSn1uj/vBBBhVUr3ZixtRxoPIkfmOx2MpBovH+DUquTgxz/Bf//6SzASi/EQ5RLdSRKDJzW2mTbGTeIr3WgkmBioMnCRYdsIi1rCSX4YJCauwRBKmBquHjbQifLXksZSeAfBgX1C5bBuE+kI5cqKBusy/M9n+eQrX8rHfv+34TOfBPWdkhHUn1H51x2Id5UPchHSCqZntVH5R5xfE3HE3TZwFALWZybWT5Xds4CzS0DczGGMnVKUI/jqVzn4p3/KP7/pzexcW+PUzFOuLjPfLWjULwvdeepBSSKF9LxU3lOJuDQSy8ZLHh2FirJxY9VtldhXVah1Nt/ZFDrTt5GutXSuve7aINMc60S65REKkVfmZrppH2Mxv8gV2/vc9UefBTt30PSXqJtMY1aZ1XYbrJXqqCWzdqYiZ4ET1vWMG3vQ1E7hYvNnzNUYY7AOrDB65/v4z3e9h50iOk/pdzXlrlH0Mjqar9cOrZCJ/DIclKM9WwRaBFoEWgSOMQKauY9xjW11Jy8CbctbBFoEDiMgo2Kh32Fl+RC5/U+E3S5kHfYe2E+RaRctg+oOu7bz0be8kf0ffD8MV2UGj2RYRFwyzg4XNfP5medEcc0CMEn6RuzPCM0rH7IPyTPHYH1ETpdKV3pzcLPzued3fht7Ol3WxfBUhkUT8LIsk2EWG+zrAmcFSRSt6/SUQRaFuyqiMesz+af3tsBxMqjLZsSgHuGLnPn+ArmsqHJ1zFjtHsearoymORFYp4q03Puxj3P5770G1pdx1brGw1FKp0Z7GtEvUbdquSZiAUmiMBtCe2xGwGzZJB6neBPkayS1nrpSuI2FeGUigqBSAh9hQa79j2T813/y+V//ZbZddRnnVGu87/nPhc9fBFceoKt0BTqU1sY1IgOcRrSX6xU9O3Ubdd4seI1uc413TqIbBpaBJ1e8P4WwDFPwavVZIwJHXYa6LoHi7KuasgT7XaOP/SPv/+3f5rSqYoeeMTdYp6uySruvTKuH1tg2vx2n+QKFG4kRQkYMWZyRPyY256TCt+QSpV8jYSpqgPSMktqBSaUo+9NHG1T2YiCrwfQO0YMwKvMuV8l76yc8Bh58X1hYYLmM5MrPiCOOmEKNckXVQBKX4k7MSyO1m5BTq0W1sZxqTGq3fTn56X/nI3/wWhZW11jUOCo1PpzWi2o4wL6ONSKrUs7GTVBRUe3ZItAi0CLQInBNCNwI8X40mqxSzjk2/znhZv+NUO91L1L6OacVRjmPO92kU3u2CLQItAhcFwS83uA2ervbLwLDWDFU5qp0FB29/Q+eJovUq/s4LY74p9e9Fv72QzDQm19khCmtbcD1Ml3bb5JElWfigVpGmRyZdCSxtBY+nsR0qqVQJVPI/PLC1DN11BBY6nUIFUqVy2QQsVd04GEP5NaP+xb2ikgo8x5Zd45YNYgPohmVFDI6nPBwqdCvNTJqgWQGXrq9VRcZP5n6uBR5hZo0bMaMRmPy0CGXOZ6FHhVB46CDfRUyV9fsWB/y2fe+m8/+9sthuEZRlyLr1ABr4rTPDUQ1XXipkbrWkrGkFibi+bDBkjVgvx80wYeT8hAE6dkw6AyTBMJGpLBrMg3HoOhM6TyGYaXQQLLWWEIoSgUG2kN95B/4p+f+Ipd9+h85fTFjKQ5Z2L+Pv/jp5zL64Efh0CqdGuvmRDakz7bsay5ldyq9UU97uUjKckg9HutOe349BKwH7BkejgWsng2nQZ+JrXaaFGuRjOoVDtmtAD6qpOGQ9D+7/vmFfEjPz81FXs2LkOg0NUHPjlOfZiLE6+j0HmGOdZUb3aTvo+YZjMyS+MapDzO8xodK3bJTIzQNW08jfQ6r0WifXOmm/Q+K46Yk6OWI/a2rYWM/QO7qhnmtMUNNggc6Hcbnnc25P/YDMJenUViETCQXdJpJmeY4eYPGppx0aurCJAVO2IvX7NphpHHT5NYIGx/LcMlF/MtLX8IpBw6woDFR1hVeRJfT5NmtA5nWmYHYvXEhCisNLMvbSovAjYtAW3qLwMmGgHMuNdm5iWsBr32sc47JX69YTCstAi0CLQItAscUATNcg978airGvgqqnZkiGcgwMuOj9jIdRGosyHTecXAfH/y/vwO7r4IrryTT63TN4ZgNXI1LjOAIym9ijXDaeJu7WVTa5uDEf7WRk1s39tVsylqVmOuQxWW62Do1tYwUY7HCA+yvtnzjGMt4qC3DjgVu+pQnkd/kfNaKOS4/tI6TO7+4JGwCUSRWcOiIyciTR6eVKEenVaXiiPJv7SkN3MQQMqNTtjOml49BRnVGlI3XyBoAABAASURBVMFk/0NWpEkYLErj+bVVrvzoR/jPl7wUDq2Qq/+pZHxlalXQWNDYqGSQx6oWDYZM+UkLDWvjW8ydxLRXhOdEplgIQkHNTEqRGHbHjFg9mQQFCklPD19mP9RerlG//y/4xCteztyB/Zy9tMihKy8XWTVmWzXm1H2H+Mjv/C7r730vrKwQ1ldFTqoXrCARKE71mzdENsZpXhQECZuPNJYnEV7OpqBCJ+eZMBD50O3I59Vxeuat34LPhSqiGCCzTisb3ECYjyP1O97FhS99Gb19e1goB+SaX1Fqr3JC9CKlbA72VNokj4On9Ooh9bXXg6nHikxpXPp9KcWnHvNbDr5rSPOkaWJzh60btQLRR42jwMrqMkXmNZfULMwt0bicvQcHsLSLy/Vy4BG/+FyYnyOGoIICXQdxrGYZdnJQ6bqjsa9CFW4kqenmpoB5jnu5RgWj5s9gL4X0LHNwP//5st/Cf/ViFvViIWtqnEhLNIv6WKQ52YZaFSpGWcU3QfOvEZf2RotAi0CLwPGMgG+/Zjqeu6fVrUWgReCbGYHGfoTE1TKcZCbYRrkJ1C6jkhiJNXQjMjdmbm2Zhct38w8/+wuyLmROyBCWB9tBZz7gnEt+m88rvTHO9BbdnwDARRlHjekpAx4Zh8joqi0sCZLUBt2LY6XS2QtdqihPp4BbnM/Dnv2DXBnk37GTfWUlMyQwGI7odpVOhokZGypGRghJLNxYnYIrSjhOjkZWaK22j0VCGZFlagWRV/OhTybKo3Jql8jO0o1Y0HgpLrmES959IV940UtJv4lVj6kH+xm5inUqfBYoQo4rSV+v2ddWgTREdBcqJ79EUSfxGdX2TdIoeNRZFCIRNd56IcPpubKvUjpiUN2BAwKxgve8k3/4nZdx6Eufo1xfph6WbF/ayXB9RF99tn005NQ9V/IPL34xK699HdjvL1UiD4z80ji05xeRJ15if56Eyra4GEtq9WlSZ9pPm9Wz58Jkeislu3Evx2PpkWB41bWUa6CTgwAZ1sIO9NwY3OsUIiFQf6y9+nX80++8mvNGYxZ8he9GxqGmCkzmBg0FZ3Ow+sXIq5EY8NJDrTIzvRDoVGCSKV2j0mvn2eo5xMaNtEj6Mz2EhPSKSWxs9YpchFRFN++wPBizJnJ8vLDIV5X+Lk/5Drj7XZSsEXSFCDpwap8vQIwVjUPxgM3NJgrptiJ06p6uJ+xp6mfSfl5ksVvV8zwecsUrXsm+j3yEXrVK1azj9Fw6jYlQ57hoEjBysErjpp5grDLas0WgRaBFoEXg2CLgY9xYjo5tzW1tLQItAi0CJzECZhzMDCAjVkIyEMBMiY17ARmyJTtEyCwOx4z/43N8/jd/E2TgMlyFSq/KZUghwwIdtUgcL79tzhWUKWbX41dMT7dJywbU/qgWmCgwPaNi7SRCp9tnqBSVBR70IO78+MezV8ZZ2LmTS/buob9tETNiMVBdlCNR2hRUeVan4W4YK3hszmusxavBknQ/yliWSNEocWqwjQkvIqsRgVKKpByMB3R8zdmZ55zhkIsvfB///au/BiI0Q+6oy4OyO0uhUyOrFDUb5EXGt31BYm1vVJdFmZhfwZP69MI5AWDgHC26UXhHJkO2E4XY6iEYDshDYPdb3syHf+eV9HdfxjZXMydS1b6WG48adu04hWp1lW0hckpTcl415J/e+Dq+8IqXwz4Zy1ZnrJCVTOofPQNZlkN6lsGHQLDPhxyWMgmbDkWrjzdFnLRejWB7kOuG8fo6hl8ecjIN/FCuss0JqUOHWHvda/jsn72DbcsHWdCc2dXzNdSzZGSEEVQIfxMnsiK6yYiolcYEkcs6ybRXtmdI0Vi+ynu2+rB5zKRxYF/xmqA5T6E071GVzPe6xKrSFOBEbsOoP89Vwui0e13AeU97OmRdkXg9jadg2SZN8kpXT7zpahWYKCDEUWLSoXqTeyJe9EwjUprlZRDZvOctf8K/veudnFsEiriO85X6WQsOkNVZ+vrK+rzSfGAYeCb3dLs9WwRaBFoEWgSOMQLe3thbnc45nHPmbaVFoEWgReC4QuCbVRkznhoZT3mEXAYSNERZSzrxskyyUJBlBQdXlunnGbuqmv/5qw+w7w1/CPZjsworC5SyNlRGlucEL0NEgI1LkVtyveR4PE0v09QEYYADNSGp6pMvEhuZCkoQCqWudMsSyFg1J3bmQJic94PPZscd78QeFeC3LzGSgTGWuSYmRxkaxUYZH2CGZ8K1Mb/TvS0+ZSw3Ta6W5rhGjZQ6jYymxo1p3KSx1WhINapwIrCw36txjkoGeFGWbB+NOGc0YN9HP8ynn/dc2L+PvkiWLiO1dwBGcloz1V5VghEluerwEovSiEnRCp6Up0FjWJi7AYAFJOoa9QHY8BPgsuaHIMxZXYGVg3zh5S/j02/+I3pXXcGpyjynPPYD4LWe1ZGe22p1TM8VrC0fxL6g7DRrnMGYL/3Zu/jPF4hwvPhi0vM7UD/V6gkRz6hvST0SVSJs7qNJTIpGVU1uWoJJ1Ml5tU4S2YRJDOSukzBrbKCPDtFtKj0Te9n/yt/mX9/8Brav7mepA+uDg+rSUn3rEm7Gy2xIiplcvAgOp/5wmku8hCkxpO4lzdvKvpVdYGOi0bw5+RIsTpRO10iQ7pkGb8c57AfI7Svd1eEIv2Mne0TQDM46gzv/4A/Awg4o5jWNzjFaG4JNkA6q2GjdURAdhrPqwXuhYU+MieJP9FMYsb4GwogPfpRPvfmPOaNbMFreR6b+buKYykesv/MaEZiOUfAM9PLA1pK89oYK7dEi0CLQItAicOwR8Nf0BdaM2Dr2KrU13ggItEW2CLQIHI8IJOJCFoN0mxhMlTbFFY4oF3IKGcFDdu08jZWVFea1eT5d8g9/+IdU7/lzMNKrUWa9YUdGR7LgzCBWXGFfdOjWEeekqsNRR4cP37nRfVZ1Jj2DRA3GGuxVa1AjnFw1jphBNQkgMEjp1OZGaQylNRlVLG7j3j/0bEbblljPMlZF4si2wAV0RAkpmxkdVpfZaOhwZplYpfJvzenVywU0Jn5CsFGT/u7P/vZPRFaeB+wYVxGnBgURdrY2R5GTvh6xEAfsiuvs/oeP8uGf+hnYvQ/2H0IFQ11CiBPcrBhHsk8nJFbEKZHn5D4EiQCYXAUIRmTY2BFy1hM4u2UDxozdtWVYWeVffvKn+cqFf8HC7ss4PROawyF9EVfjtbXUh/PdHgfVB/O9Pv2FefavHKCpx8w1NWep1N0f/ns++gvPhY9/HJx6wAgCI50TCd2o76IIlopK/aMQJuiIElMnRVjkTBR/Up4GhnBbtx/R13Piuh0N+ZJMZGDHOvLy3Vz8Wy/mX9/5NnZUq4TxIZYPXsHi4jw9vRjo+SL1l3WvEVJJrDtcVHzESKAiVsnFVRipXIWK6KP8xwfiNlZtGmukTuNshMT0jNvMEkTg2VdjXnNHCAHf7XKgrrgq8zzqR54Nt741qIDGJtYmEz/eR42lUfucrzUzRrCCVTYibhqN1UaxzsIam6T6UuDEvNh66dSaz3+e9730FXT3HmBBz3nQc9qo3wWTWjsBwD6OnowPL0w8QREmbnL7xGx/q3WLQIvAyYDAN20bvW2Gj27d1cUdnaYNtwi0CLQItAh8AwjIcPUSJFH76OgrMhkduTbPZjwZ9zBeG7NDb8kH6yW9+QUOxSFFqDl7dY2P/P6rWf+nT5CIq1wkyJS4ivZVltRyToXK/ZrzGqK/Jt2NHRFVQT0RI6kqeU0118gjy8mcGsewKWUuWUjxliALeLWxElZVb55Gb8259W149NO+mzUZWp2leVbHQ4LIHsPVqSwnw8SpFMPbCW8TlbalZzTzqOnQSNA7fyPYMvV9pvY6xjS+RDY2rvCYrRjHNYUMzRByKrWNbqAM6wwO7ub8piH82+f50DN/HC7eC7v3gHAaaxCtBxiJCExcqVrsRAAWIlIK4eEkijp5z0ZNT+Ixp1bQxqGJ+fVwQT0UgOvw+c/xlz/0A8T/+RxnHjzIuRqba8trdJa2s7Y6YKHTY0nP3PjgIXbt3M5yOWQoYqWQf7UqKcsRYTRg+3iNbZdczPt/5VdZ/ehHYf+BVA0iGdKzLFI2ExHrNT6kDlGXRtKeRyJgmNi8UYswXPcwECHhV0cwFGKfv5T//NUX8bkP/CWn9SLD5gD1fE2xrcP+/fvoxIJsALlYCaeCxOPoWYLKT7oi1zNiv3XWEfmTiRCPrmacSUKDPVOmieUzd6vEODqpj+luEqeKeI0YbezJ1AabJ+1/ZLVbruiwXgTu9PCHkj/iITQak2jMxjGU6xrxwWvWiZSaG4Ia59RuVAbCR6giuKyYTaPSajRJ0Sfexdp28SX87YteQkcvh8L6gLVDB9m1YztD+bvCK6/RUx5ZLaKwazReoKdBEmLAWQdM0aA9vokRaJvWItAicDwioOX6OFHLDBNJWhOkkrxaODi8PDi0LIMt2LM0SoZt+s1tpUWgRaBF4MRDYDIFy0ZIqtt8ZpICmv16nS6DwQjnHOvrq4qOuPGAHcrQ37OfD/zu78LnPquJcQgyrmyW9EZmKWVVN2nOjPJbvLOQ8plBcoSk+1t0MX2mVSc9LWwTvEmKj2Quk23vrAlUIgEwXLKCjutSKc1A2NAJ8LjHcudHfwsXr65TLO1gZFad0rJRFlo/Jl9PiNcRXBPsjeRSMel0ul6dKPrwaWzSTA7HXj+flaOcTu22fjeN3FRf02tNRFyjG5mMy0zprIubGoZVxVBkF4pf7HXprww4fVjS+9JlfOjHfgr+879gJBwYCoERjZAqrf9TfaqlFl5RrspMwNo9+ZtNIu/k3BxpfsU2Sm9eEwW/9rQbM1Haw3VYL19HsXK+toZNMVbepuDX86ayLL1ERCYiBJNM8yhWWEGQzh1GuHIF1Aerf/U+3vP8X2J+z146Bw6wEEfkwn9paYEDB5fpdDoaT2rlqKTfKVi3Pw0UCbUukmBtONT9Hl7j1IjpJe/I9+9n6cB+3vaCF3DRhe+BA1eBnmtEUGN/+qn61c046RU2iaJJCqZ26MY1nlF3jpJpHnNmslHWRoSy6ZwFr87V7U3nUXUkBTfFHV3AppyHvZvSH51f4c1jzYrb0FkFDDTHBT0YUWRLT8SvD0LrHz/OPz/v+ez5h49xuuLj6gHh71gZraTSduzaRalnJScj6BmYPQXYXXs+puIT6d0wu291pylF9Vra5GzhxWn8Bk0STlI7j5oibaKIlah2IdfjNQZXy8g473H5uKR/q1txu596Dggnt227EskL5P1MY3adRn6TWvMLafSBORbHEYc/IvR1AzfWTVPKHhIT82/UE+Wr1BZbHaJckihy4qkVb+vIcI2Pv/xlrH/2v9muuNMXF/AaT/sOHGRufpHxqEp971S2TcmNi9iYEI+porzKPA4wkCbt2SLQItAicDIi4Ku0UE2abl9emTjn8F4TdNNwox9ahDHRUmG12dItZ2+cAAAQAElEQVQzqdMWB29r5yToIJ/vpTdEBI/T2zbbfExuttcWgRaBFoETEYHDM16jOTA6j8nEj0zoGnJHJaO2m2f0NEkWenNsf8ay6GpO+/xn+fDzfh6uuhgYoF03KobhSMHg9DZdUbo2jTbtMsgwibqnYjGRd8tOp5rDRMzJTXG1H609OK+535MpLpcPO5Qo63SYBL1IBsiFhwfst0mYn2Pnjz+Hpdvflb2jQMi30dQFRdFnZbAGhWcg4sGw7GddMhl2yooZJrIBU7G2pmSyUmdiYS/L0FSdSMRpXXQCz1xk1FgZ10c8Kks97NxArVT/WCFNTkMxlVxLXa4qaulWpTSNSJOgu0EEXiNirxx7pe7iR5F5yU1lsHa+/CU++Bu/xld+9xWwuo9uJcHIz5FoLNJyG9UmVKJJrbFRaXxFtSlKh5kIWiVWhHks0twUnKQ0QmxTtO7otDQm8qL2pfHWKJXGbPqaQ4QCm0WkA5tlds/yzMTK2ZBUsBBgKip7ds/q3STmlV06Szhxp2mj2pyM9FrlDSWVJJ2RTM9Rh2U9TlfC7q/w+Rf9Oh97yUs549IrOG1tnUXVPNbAOyBycK0ekhcO1C+NmMVoz5xTOM+x/yDPa5R2gsas9iuNIhwx9WemJNtHA+41WOFzL/9NPvMCPcOf/5Q00DgN9vA2NBpnRlgap+Uq3ZqJ4aKeLG1Mq5FKJo3YEFRHEksnnUgSVYBJuqOenrgpk0WrnOSXq1MlxCQGz2Y5Kqmy1JJSZc9Eqa2+jf5WDvNboUqlxHZNziRK95Oe5ipv0uxwWeuj1Q09xkpiKSyfYMeSBuGN+mF+rPE9kFz453zo136F9f/4V87R894bDemKlAhlQ8epH0TcjkRe6cFCjzmN+sEeCKdCfZKYSAqbDyrNQ5XIxqinzzcBHwNZ7XBpvwo2b6TGbNHF9A0au30R+Q2esRphOsW6lo4NuIL1pqCc28G+bJ6VnadzwfN+ERYWoDuP5VHTIAdz+/2+xr6XBEImrNR+TBwpiWI0mrGkoPoOi4JbcUZVWklKSS2xsBxsvdO8GiWN/MNyrCskU2eghCKZ2f1V/uslv87qp/6Rc/SA9URmxdEaHa0vLgizJlC7XGPPYTjbl3gmXjG1jxo7JghD2qNFoEWgRaBF4EZCwPZB0fYQ0/ItPPWmVWjm31JXy62WhqtRwW5YtIOozUQjQeIar0XabrTSItAi0CLwzYGATXcm1hpzZ2Jh20hnmshDBIu3PzVbXDvIjj2X8y+/8Ztw6WUk60IWbd4lbdo9yPjINWV6+ZRR+VNmzadYlGK37JzpIFdnUp2klCk2kSDlTOSQEjg2DovvKKwT1+lBIRNLco/nPZ/61LPYM27U1Bz72mJh+zZWZaDML80zHo/FN8iQkZVqBl9jBWyUOvF4rS8kXSZhuxrmR6R1wtNuXG+JqqFKwmz1s3plPJHEMJgU7mXkz2QSg9rmKSuVEdS/nVwG2pAQx5yRB+Z27+bi9/0V//zcX4RLLgeRJX75gO6Xan/FyAw/p5IaCCLCgs9VXpDI0FN0pTFUy/BPmCu82Y3SmA2xm6R8yed0NZGDpXHmUTucifxOEVq/mUmKt3tTkYOlUdJ0pvvyGS7YzcN1GfqmS634RoKKVsqNBK4B+zrH+qwUeVQayZQSeaXOCLo5FOcrBhAyqMclRTMkqxR58AB89gt85Od+ga/8xftYOLCPnSK97E8AKxm7ToV3+xpvqd+iqjWZVK1qN/CwZ/ZoUeJ05tKnf2Avt9I42vPRv+fCn/059r/z3bAsImawTEd9bglzq6aRz6pwctXn/5+99wCw5ajO/H9VHe69E19UQBLJNskJ24AT67Q4sN7/2mt7zdpes7YJDmQjQASRQSSTg3NeZ5MNJucggzE5GYSE4stvwg2dqv/f6Tv3vXlCBEnozQyqnjpdsatOfV2hz3f73rEGsrkBXXcsDU5oYkUV5cQDkiV04rHrdO4uY3ZsXN8lKmzUVVe8y7dGu0B3smstoO6bJ3Fdu60QpRMHdv/kYffOCBATi6NDvtWt0Jc65Zl+dPVMWxr05nD6szes9LklugUYLIkwcQ7mRFLMGXElxv7SF72YVzztaSwfPsy+uiQbrpOLEM0C+OBJujHk1K5XMyZI92k7XkrNRAWUz4ZYOZXRtbYmTMVKbAfx5Hlf8z5QV5Xmcavx7skyT+oTdSAliNxaEYl1YH6Bez7sIXDLW8H8orhkR60+29wQvHQCJMLeBPmdOCXKqTblMSvG9PBTb6vOG7qdUErxltDdNwU7fQuReVmWd2PGftNKAwFWj3Pk5f/EFW96M3snE+arQuOk1PgIXU9a9X2zWGKiQWeC1a/5Kui6diwvSkQgIhARiAjcdAg4Zyv6qfUbkeXtdGryyZhzX3rRydwYighEBCICEYGtQqAjXwYNo4NXEd7+Aa5+zh/AcE3qlBK65/oMzDbXw7YMMRmUssOwt7cKGeylrJLOgFGZnerUBUJVk7fqgZE+u5bh9t/Mj//WbzJclKEmA6+QcRdcoHY1q6sr7N+/l/XhGJ8bOrpO6JhhYtJhqrL2Kbtd02gLbDz6NF65CgcV7zAzIE0U3yon/g2feYqkYS1rOJKWrLiCtJeyu4H8c1czetPFvPuBj4Z3/wep8HHjIT2V7Q+CTDFpbkOl8uI6fBcvqPVX4lyDU72tYq2vMTxqj2J0aDkZeYaekpgd3S1QpDERVoZdrTFnUsovXUohmWhEnpSMiShWk0K+aAesXK1yJkZOmRjms/pVfecsXitUSZdKvrUrTwrqLokcMm2bUFBQUmm8V0lK6RxVKeXG0lwX95bg0GQNGxtproRiooRVRn/yj7zttx5N+h+fZfexEYuDHvW8Y9hvqHJhKxLJrxckpkTX6PU/NVKj6icdoXhm4TjvwIgPPvv3+dyTfw8OHoJyjWZySGOvoMlqggZ5Y3cpV2fUl6Kc9thZWifSH5VTeKqWGsAkESa6RrAoC6fLEoVN925sGxQmKmo1KNuKqUMqpJDVn8hXLRhxZWKDoPN1L6FHo3tXS0rFCxPdv0L3XN3CxCCvVb/VrYo7p2jndyqqLEY5tBpVYUMULotWdzchV15atWpBcela+gDNEPtRfT59Ce998MP41D+/inOkWF9r4K3376cejTbdH13UzVdPcIKjE6Wxcw8bP43G5YRAL7T0xEjVzYjalUppaTVp5vJlDqyXfPuv3Av3P+4JxoaKzPO6+anWOcGwcwHwUl1z0X5C0L4J3Kg/3fzQiMESw4BeMiccNEJtvNQjKFdYe90rufjP/opdh1YZaB6rlugiAhGBiEBEYBsi4Nx171IhBH0eodOMxHLuugtulz4553DObRd1oh4RgZspArHb2wOBQJbAgoiZ/WXB1W9/B5e+5PdhXYZbXcqslI0nI9e+0YMe6rXcy/PIfqGWyVlQydDZHj25IVo4aZ+oJ2lboqCqkJHeGWgK/vf/znf87M9wVGSOW1zgyMox9tpvvojY6P6b4+5lyrpRwZNO9h5m3HZGvYPOl5FkhqKlW34rQzvgaLt9SIU6o/hkHac7lIqEG1cTSt/g5zKKtqCQobaQeM4bzHHLkIjI+iKvfNAjWP2jv6D7bqkMfDc8KiJjjLgGNDSww+mUKJKqfx4ZwBojQb5JS1BuUA6iEiQtJ8kMpkeYeifOKtKFZ+kWN7FES9sslmZ5Jha2PPM3x2dplm7idNLwl8ZMdVK8GwhmrCa60jUa67pXSp/qr4CcTx1iRLCLxtWQfQue1H7rSoQHH/0kF5//GN73B3/B8sFjnCOA9ghLVwvXyUjGcCBPU5GBjkTjx7fX1orrdYQGEYo5S0mGP3iYW4xKDrzpbbztQQ+Ft7+dROM1mazgpZ/TWCfzuse6jWo27WXgFNB9chK7Z5w4vEIm6YYvz0layYazoIlU6O7uNDls4BkMHvUe+aG778762qrUJjESy1pxSt7sNhXRCKKTsKnArPy0nGlutZhsKqRgrj7WlQKNtNQYB8318THy0TGoRvCqV/HWBzyY0b/9O/s0rhfHI/YP+hy86nKWFuY3+mX1mqhVm6+SoKBJK1+170hnuo+bilo3oS+cUo33WmB1z/MitGqXcKVwu+09/iu3/NVfgcFA/RQOSrM74jp0Nt8VZe8gZ2On1P3TiEAoaAZovncjLYEmlXitcZDJxqEW2dmsUb/5X3jLH7yEWxQV+1VBank7qM9R1YhARCAicHNGwDmn57CWRvuYt83OZAbI5vAsbbv5zmnX2m5KXR99YtmIQEQgInAjEUjalqwqGPga/Jhetc7n/+afWPv9P5eFO5JtW5DKkBfnYvaKjFCnB32wdzScjBenEPJvpBpbeHnAibzK7DeIZMgHGS8jfRTfLu8FGXRn/+ZvcNYP/SCXiHjYtfdMQllhv/NSyugbjte7t5dMedl/5nUim0a1QEdeOaEjsXAQiI3CXSEz8WUEY/40YcvOjfoS6lpjIGGp1yf1jrIcM26G1M1I42PMwuoat29aLn7xH/L++z0APvghdazQeBirnzWTBOztGC9jrq+e9ERZOOVWQqKR30pS9TVVn5NAZxR2w6YFZcmFTrwSHejqqaQKm+QqZ9KT31OayZzCm8XSOlG6lc1Vzq41kXpdnV5p7oQENLRJNfTzChIJCiM9W90r691Q4VLSSjJdN5B+Vq+ijFXpqJ0wl1W4ehXW1rj6xb/Pq37jAfiPfJJb9TMW05ZRsUrZTMhF3iyK+V1qIJPx2xqx1OtqU803zJn+cy4l0b05evwIi7vmGIigSa66jL3/eQnvvuDxXPLIC+Hzl0nHkmL1gOZvQe11v9RkuyHydKfs7NQ1L6y85oUH3a8uY1bQgTJpEkR4QuUUl1OUTL5hPRPTzdl1QRmd6CSHcJiK0i1foqmHjQvBJZxg833u7qmKGlLWRqJw16yuU1BOekrrri2l2VwrlVRIjJywJhv73mCmTDeB0SH1S5TFFy7jow9/DG9+4lO41coK54yH7ClGLPuW9WMH8epA2Va0aixI1NApTrVhckriDoxU9nap5q0TsWnrU+4T+hpTbSkcdLNXbnsu3/mER6PBBfa9y8E8ZBlBRFd3H3dgn09V2Vb9SlO/0uyu1WM2xj4oAQr5IpoJI/jwe3n9c57BrYfr7BL56UVeJzaeVSS6iEBEICJwWhCIjVxvBJxzX3JN0L6nZ1Z7RPiSvG2Z4JzDObctdYtKRQQiAhGB04mAkwXmmkBoaip7UheBda4M6w/99f+jfuVrYDgGGXHIwrRV0972qDfMNjMke3rc96dT4ZukLYFgr5ipI03iqGpEAcB6oh7uXuYO9/11dt/luzhatxxfmxBk5S3NL4qYGOHsTRzpZNjocoVOdTPjVy1soOY3fLBr2OJDtjo+tPR9SqptvJqMZZPW9ES+WN/G5YggI21B7EK+usIdlpdoPvMZXvXIR3Dsz/8CrrmGRPn9ttD1Fd41YkaqrlceT05frhp4vQAAEABJREFUIyTtBJE3nUGodjoQnIqZyHQEXSdxErq4bsKJwnaBym64bsy2ilxLnIqZdHUru/OtzIl6amFeK2cmuqDLU5KVM1Gwu066O0zvzFLUD9+JvUHkNB8S9XfgKuZ8CatHmbzhTbzxvr/JJ/7mH/gWXTF37ChBhFJTrmHkaNZLsKGSOTqsxY1QhwYjW66LHFEVX5MzlUvN3aKacOYtziTUE9rxCrfRuF04dox9x45z9Zveylse8BCO/+0/0NfY7YuwmNdsn0+EtAxzqaS27KwE9RtJK1Hiqc5tRGd+h10QpnSlnWWbQq2nyzJ/Frc8E3uzzQqqSMdYmW/pXTkFZr6C3X02/4RYW0ExE91DJ1FDFjNRRnfrZlWYb+mFyNmOJwxiIkTWo/E++adX8MYHP4wDb3wTtxaJn4uw2usbFgXBeHic/uIcu8/cz0pRUHtP4zxoMjv1ydS3tjrpBlwX2pEnw7iv/iW0jLXuFxpLGRlNnXJcfR0Lgx970P3hlmdpvLa0wkHP/CCSy2Wp0mze7siubygdNHaDxnBQ3ERdU4xW0c1uIuLz05/l7x7/BPaL5OyPV2knq6QaL2gMbi4aw9sfgahhRCAicPNA4Mu9UGXp1/kG1k6BxTm3U1SNekYEIgIRga87Aq3WwKp1OH2iPm4KkrwlaYfsEylx8XNfAm94qwz0Y2pXxp+MNe+d8r1MnJSeaIlMj/9Ohg47+XCepmpEmzQIDuZSM+yh7c2z1qpjd/oW7n7Bo1iZW6Kd362MnOHaiP1n7mNoP8atMt4wlG8GodMlUxfkmcjb5AwvL8y8CB2Tk+U3FTpNwUQ6D+qE+ZDQlg2TSSn7viWxr7ilnjST4S5SLxMog4WMY4evZFAO2be6yvtf/Ae89wEPg3e8A77wWShXIQwRkyXDtsJpbCQBkhrE9SiP6WFGnzAWc8Y0o8EyWxmCU2loMamUviFWwbXFK8/EWQObxN4m3Fy2q8vqa1XvSUExnNruXsGSorlSTC9Hl2xvZfVLmJ+kpI1Xpsqo71Qr0Kivawfgks/x8Qufxjue9CwGn/4cZxclyfoxBonqZULe8xTVmLIuWC/GrI6GTMQAtFmGwJUGakw4cQOPxsPQXlua63Hw4FUggmZBxEIpA3uge5ZLj31qZfeBI3zg2S/j0w+7EN7zH3BkBWf/XdJYy1aNt2l3v4J0Mc0rJdnbS7XUszaUTCdOGZopiQiwrBMrbWmCxzzL70SKaV7h5W9IK79xnlJJ9ptWE5Wrtaag+36KiORqdU8bSa22yg2pVa7RvTSxu4j61SqtVbumRa36gsTgyJWWSryuTVP1plmB8Tpc/AE++ZALuPhZL+bMaw5zS5VZEEYhVIyqEasi8JnPNO8rvnDoaub27aHWmtcKHQSAb3U2QWPhFN1V0Q50SRuYd5CJvKqkf+FSTck+ZehR3ObWfMv//p/0f/xHWNO4SufmEJyURa2SCIEULRS6C76L78STk9LqhfYyL4I6J9XO5nRWMurYVERUcfgAb37Io7jl1SKtxiNKV1JpoDkR0zbmuvLxFBGICEQEIgLbFgEjrTYr172BtTlhu4edczg3le2ua9QvIhARiAjclAgEGWVpb4GVtYLdu/eKyJnQlOskoxXmDl7N+573XLhShvGxoyAjz8to62n9NOKDIMPFfifkplTwJq/bE0Ir4s7eFEpEyUHmQNyN2WqQL1D5BO707fz4gx/CgaTPyOfkc4scPnqEXj/vNDTiqgtsnFRFF9rsW9gMYPOtfOd3pbb2VNeBpmm1Lyb08j69rI/9R7JiVGD6GvnStA1rMuRSGftLIhh2NzXn6brss5/n5Q9/OJ956cvgAxfDyiqMx6S1KAWziOV1hiAbhzotrk/YBolREUEZvhOnsXhSQEU5eVg5ExFVurKzpGe+kVCbRSTHyeumIatrKk71TgVTRLGWVjU1kvClV7a63kmsH4VI3KCA+Zdeyhf+4Pf5h3v/Gkff/A7OOTZi37igNx6St7XGUcNCnpM0AVeWzPcHLC3uIhkMKFPPRF2eqO2qRa2r/hvh5hcGrE/WmZ+fpzfosyairJHOlSiGppROZU1/ZZ3zysDx932A1zz0d/nEM58Bn/00jHS/rD91DdLV5rVGu+7EVKFGnlTE6pO62JuYdIf6pfqdRF3RuUu8jpNypUurGoOkkVjY6rWw+V2d17p/TqgknSAsp+K62u3suvYaKWR1Worp3GXbydW4thCPqntRr5IX6uNll/H55z6PVzz0fA69872cqT4P1lbpNxWT4RAvIsKJBEyE5Vgql1oEBnt2cURErbWB9La54FS/tW6CjRgXlLJznROSbTnROG207qW4ZJ5xPs/xpT307nYXzrrP/0Vcu9a7Jd2N6Vjtixi1Hld1qzuQWXBnSyv1tRakGmmpkVddXGnmwhjWV3jrI85nz9FV9k90v9e0viU5c7uWODZcQ5daySgRgYhARCAisIMQaNsWb69hJUkiQyB0qnv7pK1psMwuYTucuk2pJdFDnn3nv9RDpXP2OLIdlIs6RAQiAhGBrUDAU9Qpg7k9FKslPZeRJkgq5vKK5MjVvOPBvwuXXAHVWMTGBBqQ7YZsH2TBcNqPr2ODrQzT4PvqUiKjF2b2qBFYA5BJ46mTBRCpw8/+T+78f+7N8cECK2XLYH5R5VucNsFWVkzqUhE+nlbkjWqjl2YkzmNvOfg2KA+VpfM7Y1iWoWvZ0qORfq2IllK6Bp9IFw8VpE1CX0SdGXQdoSWCI8kSkszT1KXyKwba45eKCd8iIuuKl7+G9z7iiaw/x4isT4jImoCIFBskjQZKnWnIpKray6cV3lCqtYnCqC0qKyBpJKWjrRy0CpNQi1wTx6jSulj3ixOiJLkgUqm1ek6k+y7WdnlOZ/UrpARrsFQdRrpqzLMhlUoHldooqRCdSqZz01PU3tBqZciK9OCSyyle8me85/8+iEtf+hd8p+bMeesly5NSxJVqcTX23xbtP1FSlPTEUO12A5JhTakylXcUiWes5yXDvNJkC7oHauUGOXvDza+NWPappmRgNaiduT6jPGWiyenTfldvqnZ9W7Ira9kzPsZlr3oF7z3/Aj5xweM0tz8PaytQqo+a487ur8aroe+7q6cnw5PWUiTGaBmB3TqC7o9Tpomg1H1T+UZSS8w3WJSvu4DVqWFArntlvpeOwS70Kmsirxscwg2Jq53IFT+VkGg02FW6lyIaSkmjepIa5UMqnRMKjbZ1cJLRYbjicoa/91L+7d6/w+V/9Nd8y0gYiIRtNfp6cznjqqTJU8ZpylCDbE1juhGWQVKI8Ms1732r9tXXROLVDxO7v8E3tK5hu7+Bk2is2bN4o76Zj45gbwG2LV7P6nUoWBwM8MOge5lxpch59wPfy3c9/rGIFcVpDOUE3akab2/s6XpzPdXrFXCSneu87qH1QuOqlq8pwKRFi7jkGKxfzbsf8gD2XvZFUpHzoazYlS6QaO0Yaiz1FheFzM7tfdQ8IhARiAjcHBCwPc85h+2BJt3ep+dabxEDwLlTtzLnTo1bmS0TU2WTPs5ZwpZpExuOCGwZArHhiMAJBDrjLBEhkZHJsE9lmPp2aqwkMgbn6zELRw7zzkfLmPnPz6tcQCxWd/l42HT+Tj8FGcGtjGFa9aSVNexqpdQnjG1vedm8+g17f+t+nPejP8rRfo81GbitjNrWJSBpZMzbpphlGXZU+pCkkcHT2eeq2wxfpwyLm29xRbfUBSlSSv3ae+nhMSN9Jqg/rczW4BwaFiLfHEmLJHTiZbrlIkwWhgW3FfG5cM1B/v2v/473XPAYrn7uc+BDH4DxKkkYk2oceREkqdixlEa11liLPVEZOAuBsnSSE5ng0pym8YzHDUnSx6l+tUyrq9rgMKFNrDDe5dIt2UizuhJcd/cynE8pCxVzDi+SjlT5LUgFVBkompgOijjdexOakmQ8JK1GJNUQCpEhn/8M1/zxH/OWBz6Yt730D1m++iDfrOt6B4/S10NQ0gYSu16YOAmbDqewE5a+m2updFWjCnd9kQKt8m+os7bSAKnIF6eKGu+pO0mpXUpj2CYpPnG4psJP1tml/p2te7F4+WVM3vse/vE+9+WTL3oBfPxjMFRfrb9rR3GTFaFYiUAUcS32L6iPHVEo3RG5iXLR+Le6g9OtFmE30XgXL4KYJkjVKycxJx2pBbnE1S1Jgwg/K+KEfEKjO6ZUcMlUdN/QfcXuceOxdrBGKgVFHqcqn4FpAC7AaA1WjsBkjB+P4fOf4/I/+CPefN/78YVXvYrBZZdxK937M3xLVk7Exa/TCo9c89gwaqVwawq3KUi8CE+vvtlcSDd8L3ydBAJIayOxdFsVtri8beqMuHLOkWpemXiND+emN6bRPfVZzqRq8OmAemEX9e2/he9+5MNpez1K11NPU6GtzrWNTpLppRgWBr0KKH1nOrudtXpXakx2/fDqh/1YXaNFY/Uw73ri48i/+Dl6xw6TNjWpzzRu+6QiwoPGoX31HM1hXRVdRCAiEBGICOwABJxznZbGXXljtrrYppNz0wKbkrZH8MbrtT36EbWICEQEIgI3EoFET/C5DMRe7UVgeRnhnuA8rZZvRyBtK6pjhwhXXsb7HvsU+MwlYMasjODBUtKV4xvlUL87q6wzpxuZtLUoCjrpjPJ9e2BhgfMe+TC40+0IS3toZGQ3bUbwCVULpYgEWk8bBGATyFSnYWzGr28DJrggxAKh8xXcYmfkVCsdnE5msDvTX0ZZKeKjkNFfJl79dFhe1qBxgvoBZRKoPOJ7KsKaiE5hcM7SPNnha/jIP/4d73rS4/n0hY+G/7gYjl6NDyNcPcYVIxmBDvtBcSMHBJPqgnpgdcJQ8KwUAdmIJIOe8R7UIhFqjVOaDNfmMjlzjUOJ4oh4JShdpANNImLCY7dBNjmF9MV+h8rBqsiPtRqKVG31JLq8VltUQfp49ViFJkPVO4FWcvQwvPtd/OdjHsPbH/QgPvgHv0//wNXcZs8yPWFSVRX50hJD1bOeB0w9QSKc6I7SO8bpVCqVt3HQU/tzAq2v+WZx1GpX+AaevO6Zid07I7Ls/njh4ETCtDaCdU/GItjQc49XobTSfdL83Z+0LJTrZFdcwrceOcrBP/tr3nif+/HJR54Pb34DlCKE3ATCGn2xTakaMcKmDA32xhVBCuueINKnCyqa9HPSXtbhUDtopFvT6qQwGyJI8NKlizbgdHGLF3eZMhQ2I92joDmD98qErh0FFZo6XZh5hysRiQBOdXT3qqeABz70cY48/nlc/MsP5oqX/RVnXXmAtQOXUuRjil7Jar0mIqJiQbjYvRIkeGGVNDmZxlGvTunp3tj9Geg+9XRT0wYMW0GAlbepbaKeqcHt72yc2oO6aWpkVm3jwSKSVh0JLmWksbLWm+PYrt386OMeCbe9NczvQVNDpbwkTKXd8BXDADCx8A4V602twekzRzfWrD9tAevH+MSTL6J89xgY7hUAABAASURBVHvxq4c0lociAD25z8g0v/oaL32tNX0bO3bNDu1/VDsiEBG4XgjEwt9ACIQQ8HayDdI5tyO65txUT+em/o5QOioZEYgIRAS+zggYoZKGmqQzTJye4WWs2FsPIjGQYWkpe/oZe/Xpc/3pT/PvT3s6fOES5TRgbqLT11mn011dogadpHPqfmfJtIptiBnZ9u2x0gplKr004Eee9QxWF3cx7i+JpEgIvZyQph2BVWhTtP3QywjPNt7GsktV4wnXKmEmJxK3KCAuAxsH1rzpJJudRrrLtqVxvrNT0R23vNZ8ieVZeZO+DN/BQOyTyI1i7RhpNWS3GAYvcuSyN/4LL7///Xjngx/Eyt/+LVx+BZRiKVbWYVVS1SQO1JzGntWGDEXo932XZilOJ8tPEnAesAS7Nw2qS6LqOpbL0pRvZZzKWHkTlehcrwe5yCZlnWwrYTr2V0VcmT5m3F91JZN//EcufugDefnv/BaH3/4W5q+8gnNo2BUq6vUVxuMhhebNRFKqjlrttmrFMJIn/KSa0i2vSHxH9AXhZlgbIZJLdyObjBhxdsENlKDOTu+F0z30nSQB+Zw47PfMnHpsv12XiVBK6kq0U0Mv9+wVQZgduprb6t59s/q28v738orHX8jr7nsfvvgnfwaf+jQcPkwyWdd9ndBrG3xb0w2KFpGXBXU1Us9KiYhMSsp6IoO/wZaQVjfXiKzWSR1h1N07CyuKdJFaeGGRKt5PPWnmqZVvc22SwNjXNE4FbBI28gu1XaphY1ZEcjIq4NhRDrzm1bz5IQ/j1Q95CJ9/5Ws48/BxbqWi8+tDzhz0WRjkFHXBejHEaw73epmab6V/QyIizknBREDa/cgC2P2xsN0ru2dIUSOcVYyTh3XoZGy7hryf6mnP6UZeme+cI9HkCD5hKBKm3rOfz7qaH3nkQ+GOt6fWWlbpjvZ8T7fMQas65GH3QVjwDXKoV2TqSyJpNP4Rwc54nY8981lc85a3cwuNub4GgI0Zw9HWdcPPGPJMsyhzdqUuju5rRCAWiwhEBCICpx8B52wDO7VdW8u9fapzajI496WF2Q6H9HLOndDPNqTtoFbUISIQEYgInHYEZJA4V4EvqGVJ1jJ2fEhxbYZMOxkuekAXe9OvSpZ9ycGPfpB3P+1pcOAaKGTUhonKhNOu9terQaeKkhaZajLGnbqCncysUcaGkw1Dv6c8dbNJUti1CPv3cI/HP54ju3dzXEaM/WxKyFPaLCN4R5Dh7pzDDEbQhSZOvsTeZDFjuPH21k7ouAC26EhEXPbrQG6km3QrZLWblEnQGKB78yQNXtp5So2NibpfSFohljdehr5nOJmwFkoKEQ0hd+QDx8JcwlJWs6+Z8O0ykpc/+hn+4ym/x5v/56/wuUc+Ad79blg/DqOjYnqOyxQck1OQNEPF1xVXmIpgX+XRSGyFUpAWHYHgFPCSVNLbkJkVqjwrV4VWNmbQ3bRRXKu+SlKoPyOydkzeTkjbkcbwGqxKhwMH4U1v5dPnP47X//wv846nPAP3sU/wrXM9JtdcJuJmyLzacjbeRfYsLi4wkExEeCXCx0T8B5X0sjfWKmFVb4ilmzTKs7fdEM6p8B4Id8NeUKsTN9wFkVit7keQ+BZsPNt9TUQQpdJ1Pk2w9hLTVfm1GKX1smRVuI51v5bP3kPrRhTHrmFpbZXbiBTa+6lL+cJL/5Q3/9oD+Mwjnkj1J38DHxeZpXxK3aMg3NIhySDQy1pha/iWuocNvdSJlAwa8TXDel3rSqBUn01qH2hNrNPG4GnN8bWubyCVbk7jcRzGrDHS3df9V5kqmShT98qPoVXbxQocPwTveCufe+ZF/PMv/jIXP+u5hA99iLPGI+aTiqIZUYiMyG2+Hp8wGLcM2kwEZp9GZNa6qxmXBYmwc2rXsOpE98WwMkI3MaJO5WbzVLcZu4ctXno4XDsVb+QOp+m4Ac1kWpMSkVXOOcxPRU6Zb8++pfoyyue4TPk//MgHwz1+AIHEyAhd0BzSSQQXJArYhJMIL0wEgy5Hk4ydejj1I9XYa0V0Jv0a/IjLn/4MVl73JnZPRoRiTOsdlWtptBE0In8rauqk1f1vCJpTNud2av+j3hGBiEBE4OaEgHPuRHdtTe8ILNsMT6RuCny59E1FTm9wk/Knt+HYWkQgIhAR2F4ITImUQg/kJjVmYDfOjJQc3+YkIrPEaZA2Fb1QsFgNKT/zGT70pCfCZV+AVk//MpK3V6+uvzaunV4TOovMjDWzzpTmAonIEdn8pBtJ9nU2lnbDd38PP/mgB9Pu3c1aVbEyntDKECTVBV4YSuzrO6rlhAsKmUxxpsNbSVvqWifDTUZZUF8R7eBFIhi/IBtN9x8ZanRHq30/yOBvFTNCxilgsrR3F61IC3uDIVMdTliMjx6hXV1jv4zn5pqrmTt6nG8Stt8iIA+8/e28/JGP4FX3uy/vffITOfTaV8GH/wNWjpCM1ulVY5LxkHQypK9wWotsEhGWaAw6iVhBEPkjNU510gcZmb4pRVAVZBqvqUiMpBypvhXJOlavW1+FQ1fDB97P8de+kg895Um87v734+8fcT6H3vl2TMfb6CbNS2cOH+JOt7gFfREb5coKXgZrInxWV46xpnoGYjYNJ5sjpkzrpJrGieFjYcPHSy8laz4FED7omGFteM/SlHy9naq2O6ZxpEY3rnZKcdLR656aZCKpQqiZiAy0cefznKCxWVaOcdlyXJhXmscD3avlLGWf6tlXTDhzbcRZR45x/F3v5G3Pez6vu899ed8DH8SBP/sT+Mi/w+EDMBKW6xP5FYwlwwmJCM20LslDxbLmQo8Gk0z6JBKU7owcEsGG9Oy+B1jVUJRkur/L6tRepS9Wq8wPD9Mv1zU2jsF/forJ617Bx5/8OF73f3+Z1zzhAi5//au55ZFD3ELjbe/KcQa6J74ca6TV2G87+TQncZqPVYJ4M3TGnkkrjUMjkr2NW2UYSdXaPHBBvZcu0rPxNUFSJzWlJkTloZbYvfVtqrmRal3UPNcV29lZf+1B3XRMtD6Z1BrHtjaNNFYOZTnfc697se/nfwb6mRVjaXEJG7upxXQ/UH8ReszYKhew8W3jybLZyYfGmte4R+Tnp1/4fC59/WvYffwou2zBbwKNhkNQRxVSnzU+xLS6XGNBE7/StTYednL3o+4RgYhAROAbFQHb/66rb5Zu+6IPeri7rgLbNc05t11Vi3pFBCICEYHThkDjWyZ50Umpj6JrGWq1T2RyZiSNRARWLx/gE0c1WufM+R756mEOffDfuPTFL4MvXqkneT3UnzaNb4KGbDuQJKo6kemLS8Ep5jx2NDLyWhm5dTWREVzLaFVe24M9u+Cnf5z/8rM/w/5zzqYQap2BS0sjwwbvcKnKqhIz9oIswlZib3JMJdDKENxKA6hR+6O8xcTIlJ4MNnszaE4EUdaAbDRpP3VSHQ0PNGQ66fokXA4dvpKeMpbt62giIuZrx3nze9mTzrN2zVHmBvP0F/pUrmB97QDzk+PcViTTOV/4AvVrX8cnnvh03vbrv8n7/ue9uOTBv0v90j+Et75TBOkX6b5mKBKF4QhEaHW/yC6SA5ExVIXGnkgTi4vkoh6CiC50n5io/PoaHBPxcVBEy+cugbe8jfLFL+U/H/AQ3vOLv8xbf/OBfPhJT2H4+tdxxtWXc4cUlkTIFEcPkrYVu+bmWEj7rFyu+Diw6HsMZMQPnGO3+rqUa3yonZ6wMgJrM1aGmBFdqZ6NMkkuXC1s5GAjzCrhNcoDk0xmsbPSN1S8xtBMdAd1P60NJwLGUxF8Q+EqiqxhLCJrnCeUIpV8Mod6x6CdB43l2ueUuqHrIh/XhWtFSZqUDJKKpXrEORTc0n6Q/8P/zsde9GL+5dfvz9t/4Vf44K/9Nusv+yt47TvhE1oLDhe6Z6I0VjR4Vio4onuyOoFRiZu0uEJSq6/2A2WlAqXK1LpGpBPFGNYlx0dw6SF494fhn9/A5Y98Ku+71//lX+/1q3zoomdRveMtLF/ySfYd/iJnjQ6zePQa9umen5XB3p5noNtirw5NNBbXy0CyKII1G4DWMydV/LjF7mOSZ0x8TSWCykiqmV8nDVNpRVxNpRJpYfdMPIaU9yJ3vNaBVPNhGmabH/aMbuKcw3wjsJIkId29m2/6qZ/g3HvfG/oaC8KMFB2BrG7RUFVYzkls0TIiS+tit25RKbGWBMkOdS4w1rimrrj62S/k4N/8M8urR5nPGyqRsFmvLwxyPBku8dTaI9uk0viomPQChdbO6ZggHhGBiEBEICKwTRFwzjaxU5WzvdAbk2VyatbWxjpV9UCmpztmHxqhbWgqSrqOzhCPiMBNikCsPCKw/RBoPEwfwmeGyMyf6jouJt1bCwN9Sl0cPy5iImFhfZVr3vsuPv2cZ8s4lZFqxmeoaEX2mElj0k4vl4FsAatzJhaXnCig8HZwG/qY127aKyw+LofkWY6T8QYJyC+8LD35+W/8Ont/4Pto9uyl6eUy/WuKagTCwr6ugxl9Eh8SGb5OYjWaNLTGCqmcCm+Jsy3S7r35UsycjHI68Rt6dXnSzkkSqe0lFjbizWRxaZ4gEqkcDafXidAZr60TRFLs3r1HfYSJCIZK46PfS1hMHXMifvaOR3yz6rxNUXDm0aMsfuFSRv/2AT78l3/NWx7xcN7wS7/MW/73vfi388/nI4+/kC+88EUc+n9/xbFX/jPr//o6xm99M8U730r97rcxessbOf7aV3Pon/6Oa/7yz/n8C17Avz/20bznwQ/k1T//C7zx1+7DOx/7OD7053/J+vsvZvnyKzjn2BrnrA05pyrZU05YEKk2r871fEOQ8VpIx2pSsDC3QJ5khKahKkoalbc3muwtJ/G6ICMYHboUu53mdxKYjqKWLp2No1X5RsyAkYcW3ki+0Z7di64S1e9Ro939CzLEa7zmbtrvidZyGps1le6Nl3apxrBPZaCrf61PsHvtvcfGrXMawcJlTjc9Fxb5cI39WgtuJXL2nLU1lr74RZKPf5IP/Mmf8YanPFWk1m/w6p/7Od76q7/KJx77WK568Ys5+Fd/zco//gNrr3gl5ev+Bd7yZtq3voXqjW9i/bWvZeWVL+fQ3/41l//5H/HxZz2ddz3oAbz2f/0v7J696cEP4b3Pei7X/Mu/svD5L3LL0YhdR48wf/QQZ9NwpljDfH2VBQ+Zxl89GYvjHGrclZ3+qQiq4B0rwyFlaMjzPr20h9P41IJGIgInqB6El90H6/uUZNZ66CXqv6WZBLbvEaS/ifXDZDoO1AHdX9d6UvXTa2CaOI2JWvdvkmWUe/bhbnlrvvV3Hw67doGITXoD0JpWG6log1sYYMLGYcNKwZN4bCQobcucqWAiBVr1D43yTrq3/KaaWrbtSY3KYBETK1tXDBL4/MtezOde+WoWDxxi/6An5FoRW2NseGSKZaR2JbXWsEIEr/2emuFo46vLiKeIQEQgIhDU32Q+AAAQAElEQVQR+NoQaL+2YjdlKeOsTPxkMukeBuxTnVmDzrnukx7nNu9+s9wb6H+5y7SBz7K8Aiby5GzT8dqvgjYebV/amJlbpNanoaZ4op3Zabd32uRVOLqIQEQgInCzQsDLOkvrAZ00CWkIelyv8K4g+IrG17g8pWmhFXGTy9hNJiW7ta7PD1c4fPG7+OjDHwJf/Dw0MhSZUAjBiaQzFuyka7UZbKQ0sh1NFLX0Ddnw1Ia185VFV940zk2rNc9kGvPqtWchn8dhO4tEBIwFU3SI3GD3XvY/8tHc5qd+kmNpy0h/c0sZogkoi5omZIQyl23ZYyGdJxPmbTnE+xrvKpBxqW2IryZsHE7+ZlH0BjunvS8Xg5VKvPRqRF5Uicd+56pWV41ogYBvp2Jha6zVaSZN3dKiwkmq8eJpZDC3MpDNH4v0UTbOp8LR0VQ1rYxGNUMQMTKuJ1RNKSO7JXcNqYiSwXiN/VXFGcNVlq+6Aj54MaM3voEr//rP+fTzn8tHn/okPnjho3nfox7Ge373QbzzIQ/k/Y86nw8/8fF88qJn8J8vegFX/7+/pnzrW8k+/GFusXKc/esr7BIBsijjcyCyI2sbErXnDHtZqUHSKg31FedwaYL1waRwUCktpKnmQk4rv8GhO0flWwwne3PR7p+iwooNESbCNzhPow6bWBilOUkaPN6kFZg32AVdOZXpPVJUdSP9IMG3CYlLwG5CGbr5nXlHlrQEVyp5oi6XoL4ntCrrdQ0IDs1TcLqXdWjxIm99ktAIO7t/g8Qx71p6xTr76lXOmhzhFsVhzl07wOJln2T49n/lsr/9M/7zD1/Ex577DD789CfxvsdfwDse+TDeef5Dee8F5/PvT3gsH37ak/j0857DpX/4MpFZ/0T2wfdz5lWXce7wKGcUaywWq8yHgryZkIqQSNWudykBCNZPrUeVFxmT5BpPGW2W0nrpqbJ2P+0e9zI0OmvKeqz+1vjcq6e6XmMxET7dPQhe09D67lSzEwZOcfm6qTY3ujmiMuLMlBcwwsvWRpsfFmaLDiOu7C27kFQEZ9JKN/VNPXZad7wkFA1J2+KbglTkrO/3We3Ncc0tzuO7n/sCWN4FWQ8SiRNYJKQWd+rUdYnqFlI6J504ndmqw+ZOrcYlFgwERSqw/ySocYOISyV0e1KhgEa78hRQMft9K/s9t9UXPI9jf/83uKsuZXl5wEik9UT17VpcpikrEtWRiLiy+ZVqrKVpRuZzsm48CAlrWFVGFxGICNyECMSqtyUCiZ5vQt3gnKPR816SJFBrAdXeoWUWWx5ncu0OqMi1k77uce+91JE+m2oOZudspHuLWJ5zp0Mda+k6RE3LdRlTX9AZahuba/eQYRk+oZXvnE56OPHI766Kp4hARCAicDNDQEagD4ke0hMZZl6CRGun6JfWiWxwAVtGW1tHrawkEZmRh5pBXbJUFhz/0Af45POfBysr9CZDmT9lt6qOhhubRhCmuk7nrq6gtTc4i0lUua3HCm1bZ6o66z86phGsgwmoP54q7cPCEt/0kIew9G3fTti1l7WyYSISJu/3VCqQiPSq68Damr0h0jCQAZmLWLD/EKcCW+Z8i+6970SWv/oD4rJOiLK/Zt2srMm1r7e0WSXW3ixs6SbI6DTj0CTVuOo1NXMaW4tlya6iYM9kzP7xkLNGQ84ernGO5Nz1VW65dqqcuz7NO3s47MruH491bdHVYXVZnVa3tWFj2Nqdykyjk77pZXJdfbH0zWJlZnGrwfpoYmGTWd7MtzTLn4nFb5wEXW4ib+Zsvm2Ilz8VNLdNrOypYtjbpaaT+Z3ouumYmBI+XZpOVtbwM+nWgWbMfD1ksRqyJNldDNkj8mm/iMgzJWeN1jh7tKr7dl2y1t1Tu69n6v7u0/qxW9cvlWPmjWzUOMhDSSJCymvdOaHfJt0aPUDPpNU8baXj1AV5p4o9B57MNyxOFevvTKaYTedGIrIiUVUn2teY7erS+qhGtoUzfU3HtPG6z7pnTqNbCicyKPp5T6RLwrqIzNVen9FZZ/Ffn/lM2H8GHXnlU3AbIgwxcWDrHLNjU9wpfyZsh8N0O6GHbpTTXZ6lVS2Gi0XVQ9aOr2qRq/BVwyUveRmfe/krWTxwNecuzZMnnklR6UMH1PWEVGNrOu6CMKUTNsbeDG92yBHVjAhEBCICNyUC9lzvnAMTvsrRfpX805BtLzJ5Y92uqy3n1JHrytiCNOc2dNFmPms+6HF9uxtPM12jHxGICEQEthsC9laEWznGVe9+Dx+/4AlwdIz9x8JWBuzSnJkLGxpr/a0VLHGixqBRuLMD5O9k52TIZvqEHvVPH9/zvb/3Qnq3/k4mvX34uSWqUOCSCbn9t7aFDNfPabM5QsipC0/aZjKKnISvKmwctu+bbESjFxGICNz0CGzbFpy9RdZkpJK8zhjUnkyfMNdJRZGWjMOIFqc1d8C6m+fA8h7u+QJ94HDuWTDfA/uxcnbo4aR3KkkkG64mVV8z8OqbPk7BOTJtOHMtBJHai3uUV69x9EV/wMG/ezXV1QdUxHVi3yYxoybLsi5u4Y1qoxcRiAhEBCICXwYB56Zr6JfJ3tJk59wp7Ts3jdvLV76218WU7dw0cbst+mGTbqQppp9z7oSv7OgiAhGBiEBE4HoiYG9hnDnos2u0zqF3vIvPPu4JcPAIC7bo1gX6oB6zIfBab/EypLyMC+QHHEhaCTv3aKV6q5M+qSdkML+buz7j+SS3+zbWe/OshZpxPWR9dIRxuYp9Xa5V2TqktFXKfL4LZ0yeqvnGdrF3EYGIwNcbAXsLyNYP36a4kJNoDXJaT3wbwFW0viLrZxydFBxP5xntuwX/7fFPgdvdEfvq4PG67NZjdvLhAva2cNBHI1qJ7SMF9SmTpKC1Vgm24cD6GgN7FWu8zhf/9I/5+N/8DfNXX8PZi0sYYTUWuWW2zGAwwHtPWerjFueIR0QgIhARiAh8bQg4t3PWTHv56ksIrK+tm6e3lHMboIrAspZbxY19c24j3RKjRAQiAhGB7YjANtUpkaHkJmvs8Q1ny2Q4LBLrkkddCIePQzORSTFClhV2uI7JcrQisrCjtXey9NG4LAxbhb+cWNHNYkbKZtmcd9rDprTIOfttJ/J5CH04+2zu9qxnMj7jHJqF3fSXlvCZ02cntfoug7GpSJOeiLs+TZngRWZZNV9Nrt23GQbXTo/xiEBE4OaFgBNphdZX+ypl6aEWUZOJPDex9XaoDxkO79vPD134JLjbf4F8kSE9yBax/J2LVpDqldbSSv1otQMpqv3FSyykDIMFyjXoacUcr7D63JfxhZf9OXuGx1jqNUzWV7rfSDHSqtfrkec5ZtgYgZVu2AtdXfEUEYgIRAQiAteJgHMO59w0b+ZPY1t+dm5Drw1NnJvGjQP6EgLL3nCycs5NC1n4JhftTV+pjRbpIkeSEOQ757o3sL7SNTHvGweB2JOIQETg64+AayGV6dDo0+3dScs+Kg685z18+lEXwKEDpHWpRgsZFmZoILPCYeUzXYMlmagOFdqhzuuT+oqkNy9fnRkkMEjhzLP4kYsuIrvDnTjUOCbq46KIrLlBRmgKEgHnhERVWre9nb6quK9aIhaICEQEbo4ItFoc7De5Gh+oEtCS08HQao25bG1IfYtzucfDfxf+y91BJE2dOAqVSCQ722nN1cckaDOxviTq75eupvqgJHWwcowrX/QSPvb//oZzRyP6YUiat9T6oMXIKyOrqqqiKAosbm9lGZG1s/GJ2kcEIgIRgZsWAee0vqoJ5xzOOYW2l/ty2tj67u00I62+XMHTlf5VoUtsm5tqU9vbAzsI7KnW8RwRiAhEBLYHAmY4NTjmF5c4cvwIadKwlDdc+f538YnffQz85xdhtELJWGZGEIEFvdrhi0RWlsSZuWHClz1sTTf5sgW2OCNJ+9h/amPgWalqDBMG83DL8/iuh52Pu9UdOKz+Hl1dk51V4YJMx3qCc46s1++09y18JekK6eQkM2cfxJjM4tGPCEQEbp4IBFdTa+0tJdP/jggtGaNkgLv1N/F9970P3PMnYDAALSKugiWtOfZSUsIOP+zts+C1rjpS8Vnqnugsur0GC9VDWDvMNb/3Ii7925ezp7S1tyCZSzlerNObn9Pn2gn2abx9hdBILOdUV5p2b2LtcHSi+hGBG4tAvD4i8A2BwGaeysK25ns77Zjeedep6tzUNwOgMzi61HiKCEQEIgIRga8ZATMe2oT1SUk6P6AUMdNzJbv0qfbkYx/lg49+NBw9xmCyRo+KxCqW4WR2Bbb4bpgZlrxTxSeOsm3Uu5ZeL2U4qURoNbBnP9z5LvzAY5/A8p3vyhEZWRNZj3k/w3mVF1ZlIzILWV1fpfNGbn2VIjE7IhARuBki4Lv1IxC07rbeCPRA6VNWs3kODpa4+2/+FulP/jeRVz2CLcBabrRkkdaQay12kp0Lm4c2lWQS+eqIV38Uw+kDaqoxFBM+9PRncsnrXs/ZlZi7yZDaifATxRdST1GVzN662vz7V0ZmJZs+8FbVN9DFyyICEYGIwM0DAefErZhso+46J52uQx8jsfzsE4vZm1j2+q2VtUzzt1q0nxG0WZnTRy3dVwerptan33n8hGWrb05sPyIQEdjBCHhRMj1wfQo97FepI8hoWEwbBvU6xec+zbt+56Hw8c/hlN62MigSwCwMcTzdmiy/+w0pLdTlpICggJwZECp5wtkWZHIiYRsEpCZSn1SGUKaQp2YggirN1Ukj95IBfM9duMv5Dye93Z04FjImIvwa7UhpJkLPTzBWz94GbgRGPuhj+6f9/ortn865bdDLqEJEYAsRiE1/WQS02tJPU8JkhHcVbShInWeoDweO7N3H9/zm75D9wr1gzz5wmcoAqcQWLnlahuy8c8XW2DajKdUhDxat6wZnv684WYGVo/z7Ax5O9v4PM7++TlUN8fM5Y9cyLCpSrc9JkmFElX0QbzaMhe3rhM7FtXfnDoyoeUQgInA6ELDnVJO6rrE11NbP09HuDWnDOYfpano65zr+x1vEKnNuZyz4znucm3bE9I4SEYgIRAQiAjcMgZZE1EtCEjxZAA8kMiASChZFWmVfuIz3P+2Z8NGP48sKmlIFVMi+PdfK1wWzTS/vGRnm0C4jY0Nllb2dXZAF2Ii0akVeGQq5lE2sT8JBQRCxRV99+r7v4/sf8WiG59yaZu9+1oWYG3hdOaEOFfabNUVZsrq6ShUa7E0A+w0Weyjo6rkRp3hpRCAi8I2JgL1tVKwO2T2/SJ5mhDTlqNaPyZ69fOvP/SL7fuXe0F+iSbUG6bm3Q8HXYNJFdv5pMipJeiKx3LQvmfWtHMHqMd574YW4T32W7OoD5JMx3t7KUjHvU7zLtc/4qSgtuohARCAiEBG4YQg4t7EA2+WbwxbfpmJkVvcbWNeln3ObOnRdBU5H2nWoYJ+u2NcGOxvDX0eB06FXbCMiEBHYCQhEHb8C3sbcaAAAEABJREFUAgEv8sXrE2/PfJEyXyYkIrIaZ+kBZ1+sO3aY+rOf4W3nPx7e9+8yGCa6pmZcyZBKVbmDcjKh1Sc4Jo18tHcM+gOVVf62doHG+igqKkEdqdUhdUuJCBrE7WHJpGLrvu8H+YnnvYDPNz3WswXGPsiwrLEfXs5Fcg0W5lWsR5KmtNqXZm82E4+IQEQgInAdCLhW627Wp1idMBnXrNSBlb17+N77/jq3uP/9oL8AWouxw+lk5I5rIDHRQuWUtoOdPcdnizmNh1BVuHqk3ozh6st474POx7//P/DHDuDCmCx3pElCXjn62qeyRuusLtzhEBCPiEBEICIQEfjaEXBuuurbG7d+9imxcw7n3Ndey9erZLtR0czfiH6JZ6pJ0l7eZRn71gXi6SZEIFYdEYgIfMMi4IK6Fkj0yXauYFZ7fEjwMqwQg+MJLPQ8y1XBroMHecuFT6B5+ztJinUGWUtdF7oe8sEAJ+LGycDwXcr0VMsomYZ2wNn63EpP4YD5DhrhUwYlZNpzegO443fwcy98MdcsLjHevZu1xDMSdmvjEeOyoFG49Y66aSibmn5fxJeqjC4iEBGICFwbgdbWGN9jvfWExT0Md+/ju+79fxj80v+GoEx7A1RrUaIlSB6NFqaaIF8JttCKRL92nTsxPlkbkWmtxf7r7Sc/yb886gKKj3+U5fUV5rWm9nsJvTQTwQWUgVTEVaL9KTFQlBRdRCAiEBGICNwwBJzTXqNLnXPX4oCUuM2ccyd1NO7qFAJrm+l6Qp1WGzduGs2yTFu49nelterMNDWeIwIRgYhAROD6IOBlHCRUMgUqWhkQrT7tT0KqD/h7JCKyaBN6/ZSmGZFWa+w+dpg3n38hvPx1UKxivwPVFEMwQ8JE67Gzr7qIwEGHcxuLtsLb0Xk8aSep+uDpDlPZgi6oWzIUZTg1KgP5tMx3fQf/80XP5wtJn7X+bvLl3fhehstT2VYN9vuMLk1wzlHUVVdlPEUEIgIRgWsjUGmtXBPpX59xNp/TWvujD3wY+37j/jRaO1hapnvQrXVVY8GglRpqrUWNpJWg9Rpbr1RkJzrXql8i/+f7ifYT7SMf/TjveuTj6f/Hx9nnWxrGNKGgrRuCiCuqltA6XOLJtUanKqFiO7HrUeebAwKxjxGBHYKAcw7nprLdVHbOfYlK9gKTfcvhBIH1JSW2ZUJLJgJrW6oWlYoIRAQiAjsJAZE0uIKQFDS+ptE+0bYiYyS0Oa5NCTIeslCRTNZYGK9xy9GINzz1qaz849/DoYMkicgf9blUemu/kSWjzDaXNoTu63TK2rbOyQjMyUitv+iQHUU69Vt5KH8qUNkP1OcD6PXg276d//X055Hc7ts4oj6XVYV9hTDv97CwbCyccLBXnLtq4ikiEBGICFwLASOwDvjAlYMeP/qgB5P87C/A3BL14hm0ImiCCJvZJV5slusiiYj1RDEvv0vYuSd9gJKJ7KcYw8Uf5F/OfyQLl1zKHdIUt3qEzLXYBys16rn2oiTJyLTfOKWHtuzILVFgO7f/UfOIQEQgIhARuN4ImI3RvYFlD9kWud41nKYLgtoxkYf9OHCqzc3CprNz2tgsEiUiEBGICEQErhcCwQwBb+RVQZk0VIk+4fcpTfe2UQ8fUorVEWcuLrFHhkZz/KDS1jg7DbzvOc/n+F//I6ysdW3mc3M4N12PndZo56bhLnO7noIUK2Up2otSUreRMVmIyJu4mgqPMylbkhayQQZKxyzLfAHudnd++OGPYunWt2VcTFhZXaWWQWZie6r3XlxXj3hEBLYIgdjsNkegSDwrexb58fMfzPyv/gos72Kt6mkdgdCA7zlItTjpAwbXtvS0ImVi2BPJNu/a16Zeq06ur1G9+S286UlPY9/VB1leH5KurXBGv087mehDkJxa+0nIRWrpw2vnW9pQUrYTffBSE1z42tqKpSICEYGIQETgyyLgnMM592Xzt1OG8T8f/OAHnQ/6pNwiW6ecnza9gZtsBcWVZnFFZFNhosTOBW1mjUu7sEp1fjxFBCICEYGIwPVHoNU6a2LkjYkZBPapt9WkLJbml1g5JnKmLNm/d49IGUd99BDnVTUf+NO/5EMvfiF88RKohqBPxdF+QvcVQl2t9ZvNQsBtCPI7meVbg5JZdOYr6RRn6TJ7qJVqvsUVvOFuUwVWn0noakP0FWSZo7Mo5XUJlQxKK9TTHnTn7+G7nvQU9ojMOubnRAL2yecWcSKvxvWEqikxPE2syk1NITusE/DKmomCm5xdZzK9L9MMJ88ItTR4TCxOPCICEYEbhEDQBDKZXayo1ihOEbrD5mgXuI68afpXPnuCiKfG5YyTHsd7PQ6I9P8f559P+tP/DQYDiiQly8F4HZ+oNlPGfgBLxHq3jmrOz5JPaqNyN9DZemRLWa3rzbe4glJA5y6ildB8EyWd4q4rbaPAdWepLtsbglqzr1aXBYzHHH3tq3n9855H+sXLONs5+lrZ7W3XelLQFxhmn9jXsu03BUuxevb7grau2uKZ9QTWRpvRiwhEBCICEYGvHQF7BnX6QNb2EqfnUFu3m2kEO2ZB24Ys/iViF3xJ4ulN8KUME68Hbtso7JNja97Cp43UMnRM9Jl3q82rkQIm8jqXCODMwG218aXg+vOMg6OnB4DaNkE9FhCPiEBEYHshELXZ9gh4MVcuDDDxrZlGgdaLoPGFjDSTWlyUVuM0p0p7rJUNdVExn2ek5YR9xTqrr/pHPvaMJ8Lln5XhM5bY9apLyzW6tJNSUFQ6yQChrWjrMW1r9QdlyNlGKJHrVnO7zHJMLE0lOmfhRiUqSbEhVqbLvCEn23cyXah9RR0m0z7T2xBLtmxLJ7WQB+2TDPrQ79GlCwe+9Xu405Ofy/x3/RDH2wXKNuv4rjT31K5EsDEpR5ShwqUJZROo66C2UhIZpKoU2hTz7WHCKWQuuEDwLXWyIT6gbU/XQKanjLnS06u94t6KR4kIRASuJwI2n4ysN7H55gjGi2hOIZnOLa852s1LPYfOfEtLlG5+9zscWYrPci11TuuakxZePH7o1k77KnUvEy2jOV/ZNfO7OUiPQ2edwz2f8ET4bz8L/SVUgb33qnUBBind8jI9ZWCpxmg5r7CK6uw2RN4NdrZ2FrrapFbftcIoptSOaNrwW/nK44SoSCsxJz9I5MBOKlqKnJLXRaumtlISpVid1YTu64L2u4lHDnPwT/+Y9z/3OZx94ErOSAKlPgQptUbWcyLzfEYjzLUEdrgkriZoPQ1aDw1r3wrvCbpfU0zUSHQRgYhARCAicD0QcHoe1U6HSzz2n8XbTPuNs8UcNjzscDrJXKDbkyzCxjEtuhG5aTzjo6zmGSdlPFWSJJZE9waWhZzbrBU4d2qcm+o4AYA2OW170/NGY5ZnCRLnpI/2qtZr4+o2ckVUTKk6f+O52KOIQEQgInCTImAGQki0CWgzUHjalhkdtWgcSWe8mG3iabTmmqBysjVIlDfXFMwfPUj10Q/ztkc9Cq64Eo4fgdEayAib1A32NoGF0bqNjLh2YkROqv3FU7f1tMlN59mSb/6mZFMCW+udNPOANO5EwRvunC61ykwUtGii+k0srKSps4iJ8hAOnSKW4z30BnCLc7nb058Gt7sDw7lF6iRnPCxY7M2zurrK7n17SfsZK+tr9Pp95pdUpqpoqqCHBNWhulyrk5wZbF1TCpvrHhosILFwJwqb8S0vuohARODrgMB0FqL5yIljOiUtx9PNu42JuXnu9ecXqJuWyWRCqKbrWZI47Lda08zjnKMQeZ/15mgGc/zneEJ13nnc8zGPgx/+MbD1I+2B1hWrPoFrrWteKalEvpMnt+Ep9PVxVp+JWujW2WmtYRp28k2UOMVDASssz5xT2LgpI7JQOE8zWyXRVbgkoVEhw2ZamWrQusehI3zquc/jvX/8p5w1GrK7GNNrSpUM1FKi1rpqe02rmmw9tL2Grsag+yBRSa99yETB6CICEYGIwDcUAqerM0mb4LR4B+0/rdZvXHcCLdWnyIZClrwR3Baeb7qve2wLXb4mJdI07coZG+ecgd1F4ykiEBGICEQETiMCtpnZprd2xdXsu+wQb/zl34DPfxbSkmFzRAabSsg261SaNFBluN6C9sWMUSkiy74KbsaRlnGrJ3QFr+OkarpU+Uae5cHTlwHTkyRK6/K26mRfidnVh70pP/Ynz2Puzt/Jqptn/9y5tEcD89kix1ZXGIWCbLFH2Yxl7I5wWYr12YsITETkefleRpoRWV59sn55Wcpp40jko0PJlAmMM1jvBUZZkMH3ZVHTFdFFBCICXw4Bm2c232yuOa0lXmJz0qTxgVNE65SmotKQzPKmNTd1TYKjn/dIPISmEqlVUJYFLkFzXsRWlnPcO0a3OZufevJj4K7fC/kcXQG25kjU7JzWHJNcYcMCW2QURgYNIpI6H69kr5JePp2ou5g4wPrcvcXWNFApf1JTaH0PKqCek/ZVuxFUrTKvuoYPPPpxHHzL2zmnKOnXswZVUXQRga8PArGWiEBE4HogMONTnHNgwvY7TEfTyjnpaAGJt19yly+dXScW3payoXSSZ52es21v5m9LnaNSEYGIQETgGxQBp37tW9zDogw/f/UhzilL/uGBD6R5+5uYdyXzjCiKNWT/wEDmUs9jLykEJfTzBV3tN4yhoLBJjaNWbq34JpHxqAS6wtNiIFtIRadpXeYWnEyvpCWECexahOUFvvuiZ3Duj96DY3PLHKk9aW+ZpgiksorntHdVVcm4GBFSWbp9YeJq9BHYVFB3nE5yXpgmLSKvPF6EXaK4kjEjukqCSKzARATWBrdlWVEiAhGB64mAzTEjbrzmml1q88nEouYbiWVfL9T0pSNpNOctbPPQ0qtJ0ZFXeZ6TpI5GJI595SH1CSaTsqa/dx+fr8eMzjuDX3j+s+G7vwuynG4yO2/Nbo1YJxs1PRNbWxXF62RqObAirVZkpWycLTRNt5D9BIn5yawfus7nKT2tdZY+KYekVkujmj7yKd56/iOpPvUZllePsySCLxV5b+WiRAQiAhGBiMDpRcA5x2ZiyNuHFqaC1n7ztqM4d1K5EwTWdlS006nVxmdiEfm5HhSmwRbnTnbE0qJEBCICEYGIwOlBIA2QrE7Yl/UJbkI7Ocqt19d4zfmPYvhXfwuHrqGftxyeHGOSQJnCWHxNLTHDMYjYcZ2qAUeQIdieIlMzqZX5E+hIHnS0G2JGl5IV2zLXSufS14RcnZPmYqVgzxK3evKFzN/zJ1i7za05uDLhrIWz2eX6VCurzPd7DOYHDGXQ1mnbvc0RXMNUgnw6QUci4iqV5OqrYW1GtokZ1uLGMDFjWkWj204IRF12BAJOWnoRwzbPFOzmnS0vRk51xJUP4phsTp4qrUisoDy7JtME7LmERqvUejnBfmg8STL6PmOQDugPFvnCcI32e7+Vn3rpM+G2t4Ysp/UisBbnIfFWzdaJdXi2jkt0SOEAABAASURBVDqpIQPGvr5Xi64yCfKVqvWZk9IqLEFHbs/jQZGqwScJtgw26lJotC5ORixbvkg+3vxeXvXb57N86VWcORrRL1ahXsPePFU10UUEIgIRgYjAFiBgBJZJtxdt3o/cqcrMtolTU2/6mHOnKuLcybi3N7A65aWHcyczFN1+TgRWqk929MzQPTBsPwWjRhGBiEBE4OaBgJEpaRuox+siZlJSGXBn6RP1s0XUvPd5L+WaP/lLOHKYfd1/i1I5wdKfA+N7QgFZKkZLBiQbRhK2sAOOIGMpyBaS4ahrgqSRdMWcAibytofzVMIAs9pE5I1qabu8xDdd+Ei+6Rd/ntEtbsGBsmF1taRHn9Sl2Bsa3dsboSK4Vt0O3eWNAO2MZ/UvdJ31JKouEYmVqv5MYRXpjD4z/Ayn7YFB1CIisDMR0PQ7RXEjh20ZMtF025Q3jfmNFLvOo7S2ItF8reuSoOfTrD/Qs2nK6nrNkUnN8YVF5r/72/nJZz4NbnMrSBNKVd7M9Sh0XbtR35Z60kMLLrbk1FLExNZb9U4xuizr6gmZKb3hN/Z2lXcqGJi0EyblGpmI/b4tVqtjVv/ulbzu8U/htlUgPXyIsHaM3Qs5871Edc9aIR4RgYhARCAicBoRaLVud3ue2nTO4fUBhhZl2FjbsUNLu3lbLTOeyvSwZ2jzvb3yvDnDEk+7bAbr2o0beCaWrgeE1IweC5sIfPOiRAQiAicQiIGIwGlBwDa+CRXzywu0RUlWlSQy5G61uMhZh1f41B//NR+98CL4/BfohzFFuU6oWzrjz0nFViLXmuXUbpBZHYPjtYFKlG5nK1arXCmxYqio/WMuEiVYPfK2wjnpl0vSJpXR6iUpvflFQpLB4oCzHnAfvvX+v0Zx+29mnM6Tp8vUBVRFpXBCov0MWYWGo/XR/NorRX0SX6VnCEVUf6JMI68yWZW5pNdJSxpaYRmIR0QgInBDEZjOMZt7raqwt6tMTswqLVZeM9HmqonXnLV5Z3PSKRxEQre+0iwNpGlOL1+gqDzrbQ/OvQ3tXe/M9/3Bi2H/WWh5pMjmqXvz3Zuo9rNQanJrna2haaAVDKU0ManlGxby1C+dDYzNYpkmytLyRaO8NrH1LxBcxXxuC9gIDh1m9cnP5dNPeyG3Whvi1w4zWEgI/cDxlcM02isQtlZNlIhARCAiEBE4/QjM+B/nHM65kwrM1viTKdsu5GdM1nbRTPvoqaroIeFEgsJeDKE9bISbbOM70VoMRAQiAhGBiMCXQcD2tyb1rJVjkiQhcymtCKrxsVX2JSm3lPlz+C1v5T1PeCKTd7yD3dT0kYlUVnTkU0O3iocT9Wv1N4aqlVVli3zrlGMiT87K6erpV+eMxFIxTmarxGl2ZvWJcMuSPl6kVa3m7QUsI6HGTn3p99j7q7/MnX/93oQ73pFLlFnlcwz6i7iyIdcHMPaSgokulXNYl4OubYWdkVgGQ1BYmVg5M5xT4ZYGMPGWESUiEBG4wQi0dqXmss21VuuJppaldGJvQJ6Yd8owItnmYJeuEq0i3ZKlZ9NQO4o64ZjLmdzyPPbd4x7c5ZnPgnQAyRyIvGrIaHVdqvUrzxXYSuf0FO0Q8Y4+hgB1r9NtppJXwJmyJgqfcLrGliTDytbfNPddHW1bMihGUA7h0//J5571bC597Ws4ezIiXzvKUqa2mpHKVswtLdJ0lZ+oNQYiAhGBiMAWI3DzbH4ziXVdCGzeAjaHbf2/rvI3ddpMXz8cDnHOdT/k5ZxjM6E1K3RTK/MV6xdhJQWpGpkHWUrWyzESyzlHbV/d+IoXx8yIQEQgIhARuCkQmBp8QYYIEkdwIrDs6272Vbq01SfzE26ldbp653v50JMugle9DkYr4AuwtVsW0npFZzzVDsYTrfGmqHlGYskydLKUZoIO2zwt24isUtdYXMlb6GSJqs9mi4nLw6lPxqsNTP+gUK9P+jP/nbs86dGEH7wLx/tzDIuG3Ke4SYUvWxbzBVwVKEclqVmFTcD2u1QWrpFhJuLJhO+0m+o2spsxI3qaEs8RgYjADUHA1o/pOqYlSRMrzCrRhLY3rmyezad65hT5XI8mZJrrKQmhDNRBksF6PSZLe/R78xwb19RnncO3PvD+nPOYhyOmBgZ7MAIrE4k10HrWVxuZxEm20lnfxYVjYmHTJdEpnYklmlgBpUl1UAEj1kvFtXQjGBB3p1hNog8yXKPghz7Opy94MmuveyNJdZRxuqrn9pJQrNFXfbnLGOp5vkwyGud0QXTfMAjEjkQEIgI7BgH7Cakss90ILOx6vZO629JscjKFE/vjprSbOmh6WRv2IfnmsKX5zYSVJWxLEYjO6STljLzSHog9dCgaXUQgIhARiAhsMQKtrJtGBFbtckqRM42YHC+Syq2vcJvMs3D55bzyURdw+M//HMZDOH5YGgfmcnlya6OafC5F1YA+0a9mZFbrZTOZTLPED+FUvpVsC2fKbCiSyLdHgYSAOey7jqnMVRnA3Pk7+eGnPInqNrdhfXGZcdIn6y3gZcytrYzIXI/dC7vIk5ysk5TheCQDD2oxVUZiVWqgUXvd3tcqgET4qNnoIgIRgeuJgK0hQesUeGxOWXxWhb115RQZZDkrR46Rq8xZe8/QvBYxXzb0BnOgD1cnToVESo+19l01KfHf/E386AWPZNc9fwrmFiCfp/U9Fcp0bYoRPJrOtjKoRmwGs/k4vWF/orlEoVQaZfJtSU4NDJNaCanEnPpq609DoGBMo79EF8rhjx3FWdl3vZ93PObxlJ/6BAvDY+rnUP0fSypQ573YLqd6G+FVCb/WndSBeEQEIgIRgYjAaUPAOS3qm1vTmrzxicTm1C8NX+uyLy1welJ8VWljUVvOndTIuZNhZW2NMxVmskmDNE1xzgnjtvM3ZcVgRCAiEBGICJwmBDojrwUnEiXIEKlFXI3ThEJWjVdaYnk+kOcBNznGHZfm+fif/CUfe8RjwH7/pBqRlBX1pGJJ5JWKyySCNXvTYT4jBKaHMqwuM6xMUhlQJh1RNC2xNWfbn6zlmS89XVNDI8WdiWWayIDNZMzuP4v/8gcvpP/DP8iBvM+hsiVb2E1oE/J0QDESFusVc0Z41Q1p4rDf46mFYZEG4QpFCmXiMePPSELisRmBGI4IXG8EWs3f9lpXGcli69twbZ3di0tkPmX12Go3V51I6aKBiow0X2S18hzXfPZ3+Bbu+pQL4Kd+CJb30LiUieq1t5WwBoIinejU1jjqjQR5W+DUbRFMdORcqvXaSCsj18QzgfrX6ZxIMRVste6sa72etGP1uxDV1eqDhUCoxwJC8ZBy/MV/xtsueAJzV1ytMuuwK8G5grQtCWK3jIgP4qtaPb+jNc9LVHt0EYGIQEQgIrBFCNg37ZxztE4K6NlSZ7CwCScP28JOxk5fyLmTingj2NT07MUrX5bd9qqkqXPO4ZybRrbRufXSSS7ZeN2tU20b6tnpFU8RgYhARGDHIXD9FZY90l3UyqTpPp3XGj3b6JwCLhEhtbbCbpFX7epRzqhKjlx8MW/+nd+Ez3xcxs+YBVlNyWhdhk5NogrnFvqI20H2X1c3qoegoInCqrIznrwSnUQ5W+fUX0xMg9YUtIDE0tSX0ixdEVHB/LlFWNzFdz/lydz5l36F43v383mRdX7fPg6PZQT25/Au4eiBI+xdXMSHBkSEBYl9badSx2vVaTh3DxvEIyIQEbhxCNiclWiOXbseW796Wa7p7RmPCqrQkvYH2FtXqyLg3eIyRwtPtesMkm+9Ez/w4ufDd3+H1q6GNk+xl0hVc7d8najb1gVbs1otZKfmnChy2gOmiinaqGUTCyvYOa03RagZ1xP6eU5fi7JWKeakfy7yKqsrWDnORy58Au/7y79k1/qIbLjKrsV51scrGAnoVZGtV0a4N3pmD3i05Es8hrGyo4sIRAQiAhGB04yAFyFk/z2341es7VSfVJi/jcS5btPsXloyfU212VcJfVEUODctYKyWc9OwsXJWcLuIw3Wq5NpEu0A8RQS2GwJRn4jAzQ2B1nc9rn2glRGYtQ2ZES8y0ox0aUTIkPc5vrJGos2xrMYka0fZfeUVvOVhv0t47WthfR1CCavH5Y9l3tQUKifTSHWqelv6W/lmWG2IJZkodUudGWbd1mT6mSaJ8DBx8hXPewmVfbVovqe+KcH3IVtk32/9Nnd/1CMY3fY8vhAqxstzDHWd6/dZWlri2MHDzCU5iUgxj1W+0XFV0Tnh7iVdOJ4iAhGBG4yAkSgmswq8Ara2mJ9oNbJn5N78AulgjsOjEc2gT37Gfq5YG5GeeWuWvvNufN8fvQxufQ7Guudzy9SaruKwyAH7Wp48xLpPRUYDtmh0iwdbfHi1L7ElxkR6d8uNUk3FxsGwnGjtTqR+S1JNcPa7uYUKD7VCf/TjvO0+9+HQ+9/F2XMJk2JFOCW0wwkLbV8EVaqdIMWFFNTfUn03Ej4NaJ8IHcFlTUWJCEQEIgIRgdOMgHds5n1IbZ1uOyX0GUXnb/XJOW1Cm5QwbuoEgfXBD37wRK5lbCp32oNfqUFnu6kQNQKrNdAVdk7gu690VcyLCEQEIgIRgZsKgdnyq5VYK3QtKfFOZJSrsW0wyGgZ9JdYmN+NuC0ZQQ3L2iPnjh+hf8UXef1znsPVL3sRHD8OXh//NwXF8Di9XkYj00cpqApUMScONw21U2+Lz7LEZl8F6vTy0ttE9po0M92zuZzWymQJJDJnjdxK+/T/+8/wUxc+hnDrszg+P+B4Erh6RX2XgbwsEqsYrpOGtjPynGrw6rAZ2knwSveY71pPPCICEYHrj4DTJTan5G3MMZjNpll62dT4NNPsddibV0XqOV6VHK1L6v17uNP/9zN851MvgsEi5APoz2FrVaN560DrHV2dtg4YwW/SJdgaYIEtnL9aTjAxfU0VqUsXRofT+iUwagXnRNwl8p29bTUsIIiWOz6C17+Ft5//SPjMJ9hfF7iVI8z3E/ppQrk6YvfcLmgzWhPReC2paqHD2oj5JIQTzXUZ8RQRiAjcbBGIHT/9CDjntD63OOemjSe20k+D2+Xs3FS3GT9l/gkCa7OSljGLbw7P0raDnxpDuKGIc9OObUSjFxGICEQEIgKnEYFWlo+9CZTKGEmowFU0viIY0wLk3W87NRSjhnLSsJjkzKns5NhBzh0k7Dt2lA/9xV/xmac/Ba78IqytyAZMVWvTGVeN6jDBlnoZVJ0v48/STFrlb50LUqdS89LEB5BeprSpiQ6lMmrHlMKl8S21sJnYm2ZzcyCCCvs3ine5Mz/5Ry+h9y3ncsgFzrnDN3Hg+FHG4zFLc/MiqgJ5E+TTSd6guIlX3HfGIPGICEQEbhAC3bKiRcT8jSWLqa8UsU5zgwVGZcHhlWO4Xs7CGftZFRM/OGsf9/zt+7Prd+4Ly8siagZQ9UDkclU19FJHI/ILaqaiNVHUtqavUjz24+UmWkCUvzUuqFn1uLCEAAAQAElEQVRbvUr5WnA5wbZ5JSRIW6SrwCEQ9MECpUonfVgZsfK3r+Y1z3wBc9dcwzmt0o9eQ1aPWHaOTBX2ReYdOHAc2lxX96idiCwRWKnwybT+O9Xe2gcWylVr0d14BGINEYGIQETgeiHgnPtSAqu1NR+lX6+qbrLCzrlT6jZuqmlsJ6Xbtk5kWsaJyOkMOGvMd3u5BU0spRPDUp9SedvoBGybpAQ3/STHysku6IrFU0QgIhARiAhsDQKJ1unELKJrNT8Zjpjr9RkMBvSznGo0wYmQ2b97F+XacXa1E26Ztlz6trfx9kdeAB/5COhT/lQGUxb0qb7qs63Kvo6obYBukwBtXLZfmChyg5wpa3KDLv6Si9R9TCzDDGBvAUkmw22ifpTIkPUJab/f8VaVU+byPAwky7v40Wc+g2//uZ/lP44epdqzh1LlRmYwqqdWn2FrftB1nehy074Ld2naITsf7Y9TUZEOLrs39pWdjmSUkg4ZpBtlrUyUiMBORUDDuBvjM9/6YXPC1gsTC1uazYHurZ9Ws8YFGi+R370RJR/AniW9CBabZ3aNXbtarJOKcF4660wO1xWfOXqM/Xe9K3d58MPgZ38W5gfUWQobn1yHIpBlCa1ImjyZrQKadFZhp2kX0AzUHFVwlqPgjXZWl0m3Xqo2C8ujW5gsMhMlWlCeVpfQ8VYW7sRUThC9RKdjonNfsbxVrn01/D8/y0ef+mT+9YUv4KxizFJVkEvm04S5NOvW93JSaL2fZ35xAUQC6srOOZ0TwW84b0pWanQRgYhARCAisDUI2KKvhdkad1r8tStMtyql2UJtojxbv+WddF+ScDLrpg7NuCrTvGvLXsnKNv1AunMO51yXd1OdbE80bMyHaVuJHvRt07Q0y8MOi6CTT2kH80y05Sb2wKAHCsuOEhGICEQEIgJbgYA2ORk5rW16WpddyDDxG4t32ksZV+uUzQhcje2PVrbQh/b2YYRLC+rhAW4rg3L+s5fw5odfSPEnfwurBVnV4JuJrfwUQCnpXANh3HRfoevian/q66xtorsgKGyyEd/wlGhOGWbImmy+1rKul9j2memKTLuXlyjopmKePQpkwmXezzGgJ3S8BDJlppLuAi8jzy/D2bfiWx51Ad/74N/mwBl7ONLrMc762NdvUpFgVVPTyNAetyWFrMly0DL0FZWM5OA8M6m9hYWP6g8qb1/TyUQY9jppsbAXQGa4B2FuRro0vvEu1hAROM0IaIh3pFOi6WzibZJrvtlcqDUnTFoVkuvGfa9pSdtG066hTiqKrKGw5808w54nvXPkPoFa6VVFMsgJuWfdNax7x6qI+Fve4yf5ngufDPe4JyzsApE2aaIWUnVe4vteAfCah066TCVRm4liXvPfRPlMxcm/Uc76LJFDMFCpsnpDGvmWrumuBUERK9CVCjQbflKVJFpbBAMIHylKI6WsDl1BX3gxHMJoDO9/L29/7CO47HX/xHfOlSyPD5KpxUa4qcPUws0JD9/LGFVjGv21WqO8ypg4NdKtO86r9aSTVqhYO1EiAhGBiEBE4HQi4KnLhp4+WK7rmmCbhZ45sT1Qe4DzpoudUtsWLNJJ0NmKohVcwZvc2W90bW4kEfcz++eDpl2X55w07kKn92RgmHBiIzNobHsNp8Az+1TMjJ6mQ9Z1ik7PXTCeIgIRgYjAjkTgG0Lp1sugnAoKW5/MYDGZbnbTlb5L79Z7TyLD0D69D2srLIvV2nt8yLv+8E/5/FOfBZdeSVrW9JsxMiUpmoLaFvwEEhlJ1NorNtrpjDRFre4ubAFnJzAjtlFwJgqedLPrT6Zcz5BtoTM59VJr3qmficT8qdA9DFieBepGIfv9nLQvRVtu8av/h59+3GM4vH8fR5eXGA7mOD4sWervwlWBQZLhRLzVroKs7cJuow9B7bRA6PZHFFNErnVgzTRevgQl2Bsp4q90v1QguojADkXAacCbzNSfEbLmmyi7y9KQ17zQ3NCsmKb5buw750QSt91XdtfW1jBqZ35xHvupiuOrq92HpW73Xi4Ngbv/+m/w3Rc9HW51G0J/jlE2oFF9XQOaYzafO+kSZiebcFNxKru5mIX5ehzXqsiiieo1fzM2Suqc9d9WYvNdkqNO0zZaT8Sq2zph6YSSvJpAUaJPHzjy53/JPzz8fPyll/JdZ+2nNzmOm6ypvkCrfmFrkMSuPSEi0LvK1YDXmmWiC1Qeie/E4lEiAhGBiEBE4PQj4JztErY/ge2XOO0cen5sCRvKKM8WdMUU0vmk20g+mXAaQ9f5FcLN7TtnHducssXhDX2SNN1iRWLz2xCBqFJEICKwwxBItGOODg9ZnttN0KdAK8WIxbk++/Vp0JWvfj0fecRj4d0Xw/HjpGFET3vriFJGJUwqGVz2KpP1WYaTrCELccK3mAwoM1zt45CTYkW8crWPtBKFttJ59aE1pYUFc8vIcob/8n3897/8I6q7fRf/qaeEuVvcmuHhMWf73fTHLb2ixpVjEjMyZVjb72I5GYiov7O+dG+jCJfGe4rEM7Q3SXLHJPU0zpPVnp7EEY+IwM5FwMjxmTTeHrqDOKRAFugEkSu1xvtY436UJlQ+0aN5pvGf0asyFtJ5JusTBoMe+2+xl4krODw8SpZlLC4oXvc40OT8zLOfy/z97gv2tpXKtmNd0wSSLYau67t6hMR6lsvPW7ReStVGygkHnREMnUzXwy5FJT1V8LRZStXL1HeolFqHdXrlUJGRPkS4lHc/6MFc/Id/xrdlc/SPrXHosi+Sz81R2Vclu4qn9cVzRCAiEBGICOwsBGxPMI2dc6DnRQtvR3HOnVDrWm9ggXMnM9muh6mYZ/a4331q5pzrwttV3ahXRCAiEBGICHw5BLwIq90Uw5rE95ifnydMhuSS3cM1io99lDddcAGTf3o5KN4bHWeJhrJeJ5XB1Wg/mG2+KDxtRRabq7GvK6KyQSaZ+WbczUQllA94iZNskZOdSXA6d5JQjSaQDZB1CPv28kPPfBY/9KAH8tFxQbm8h/XaMRBOXgTWnIzxRNfJYWJvVCXqWCpJjMza6JNhJJ4Kk8Z5LB7km7TyN4pFLyKwAxHQYJfWjW9FTNGN7XZjPts8yBpNJ4klBY312qWaB6meGVO8yGsnmUxK8jynampW1tdwInvpDzii+BWqfvm778KPv+T34a7fr3mpubm0i7JpSHo9nH3nQtNXKmyRC1r2TgoEMH1EaluwC1vctBMINvcFR5fllWYiSDi6XlIrjuWIvOq3ihVjePNb+FetP8lnP8uZhdamw4c4Y3GO3QtLDFeHpHZxd108RQQiAjsXgaj5zRUB51zHpdhvSnkjr0y0V2xHPJw7qVhRFJ2KvjvvpFOed9oa4F0gniICEYGIQERgxyHQikHqD5YZrtX4ccuiyygnaxTFCgtzgbPmHGevHOOdz3wOH3nYBXDwKEzGLCWOqlyjUY8LE+1rrURBZFVKWlrXKD+ATLNEhllKSypjLjFRaimxaxVVaOuck15lqGn14JAtLoPrS+Yps0VY3sXyL9+L//Hsp3Lo3LM4INLu0FD9lwHZF9FVVRW1WKvGB8xg79fQrwM9+bLpuzwjroKwSRtPJkmDV4ue6RspHiO1iEdEYAciYHPexraGNVUCpaTWXDAixn7rbaC5MNBcGFRofnj1cDrea801G/et1p9SRFVvYY6J5uCorBkkiwxLx7Hdezjv5/87d3zRM+G2t4CFXZDMoUklwqvfzdcmU4NO1W6Vs8XLfrfKpLWIxAWQWmK26GTaba2CUh1o1GckqcImZQPzC7mKtoTxCn3hwfqQ5h/+iTc88Uksf+ELDK6+kl65SpY11K5iUo5JdeFS2sPWU1V183ax9xGBiEBEYAci4JzrtLa91DmFtTdqM5im6UmxC2yj04z3mUwmnVa2vWE/kuWclO+Sttlps1q2SWcZzjlOAL7N1I3qRAQiAhGBiMDXhsDK2jqDwXy3pk+G68wPMvbuW6JlwtrRq1iox9xpaYnVd7+Pf/mV+8B7/g3sKz/aA5IwEjUFtZqSHUZHXnHtw9NtIbLtVKnZtpjvVaxLl79Vzkn7qizIfUpTqxemo+xP04/ePIeHBezbh/uJ/8qP/N5F1N9+O4pbnM2VMh6/ePg4aTavGqwn4HSt34hZvciQnaWZkWlvZRmphQ7bOxs9qDS6VJcpJbqIwNYhcINbbj02llvNcCOyLDyrS0MbG+/2u0s2/m0uzHyngiZWNp/vsTIekmq+ubldXDqpSb/pDtz9t36b2z7kIXDGPtq9y2DfXzbGR+tOWbQU9vt7qqCVbLmzNy6DtFC/dJ66RJ5EEIm0UljO1jsldfyWop3LldBTaNCUzNn1n/wcH3nUhbz2omdxXjHhHH1YsEcFMhHlpYgrk0wX2Vtrk3GpK6OLCEQEIgIRgZ2IgHOuewPLdHd6JiSxndNi6Gly6m/Hc7H5DSwjsLajkid00s7bWsQIrI3fwDImrkuz9CgRgYhARCAisOMQsB9LbmVpNjIO20FC3TYcO3aIYbnO4r5FRoxZOXo1Z04qbnV4jbc+9HEMX/KncNWVJM2EVPmNKCwTZluurFnXJjLUptKSgZOlZhu0iTYOe2Mpl9HnFGYLj17eY311le7rOOKwKKSM9KpKWFjapWhG6Amc77w9d/vjF7L75+/JFTKqm91ng58nCSlmmAcfujdQpm+hgPUrDy32n9fyJpiJTxCpNe1uIAkmKkc8IgI7FwEnhsake7tQjKzNBRNbC2xOmNgbivaVYqd1ItW4z5sWEyN167ZmWJdUWoAmvWWyu34/d3vko5j75V+F3fuU3hKyAZOkYd1VtFpK8szR93rw11x1WwmdNS496NY0RYKU2XjDUqoxVHQsqSVaQbD1Lm3A8JEnYqumrddxo2Owug6vfTPvfsAjOfaat/AdgyWStTXKMBY+Iy2fgbn5nH6q9UgYTrSW2FpjX0tU9dFFBCICEYGIwE5DQPuHbRv22YVzDkwAS5M3dUqeBrbm7NyXKmDfPjBtvJ12jBiBpc1a9smpAO+YDkRFIwIRge2FQNRmKxFofcO4HpOkjjT1MhhL+nMD+ovzHFtbJck8uSyurC5YmIw5czzinX/4B3z8KRfBhz9GXoxZYkJPVA8yyTrmRnsEyGQLkjZVkqdlKjj11sTeWjBRdOucJxQliwtLSMGppPJq6OdTrUahovQ5Ta8Hy4vc+hEP40cf+lDWzjyPA8mAwveo1d9SUjuvsFBQ/7wqNBLLRADQKtDK6ETiCDJmAz0RW/aGyrSleI4I7EAERGAlIm3sq7F5A5kkCdBoDpRaN4oESiXY2LexbqSVkVgmmhKitBJqzb/DgwXO+6/34Aef8lS4+49Qu4y6t0ToL4tEDzRaOLxIcFE+tAaT2ug+S+0ilrA10mrOIyMEzX/wUsJE3ibnLGx6SmdEPtHUIrECSSiEl6iug1dy5fOfyxuf9BSWrjzA7fpzcPQoPQE0YomUywAAEABJREFUHg+79ThxnmJ9AiLFvdqqlJfMiczqKrcGokQEIgIRgYjATkTAXgjq9L4OsqhL3yanmZ6n/BfC0WiEc657lSzYBnealf3SLfdaCrTooUGnRE8jg0Gnp22i9ZYbINfS8+YYjX2OCEQEIgI3AAF7I6hManxPlpUIqlZkTuplOOKY1C1pPsA1XrGEJoMiKUW9jDkrbane8R7e8hsPhL9/DRw4BhMZYpN1rMRIukzMsDJpFBEhhKRVWLsIjUihthxjZE4nbNEhZZKkD+pjp0Gqs0mPzhSVx5LwaGmoRMhVmcrmc/R/7ue4x1Mvov89d+P4/ALDNGNdKDkRf4VIqUb1BsWDdk2XeyofMC7PiyAMTYkfF8xVgUW1IhtfjUYXEdh5CDiRV16SaHD3ak9fkmsuiVuhTlomaWA1bRhlLX6+R6mxnyUO6gqnD0NbEiZtn/Hyfr73dx/AeU96DJx7HriUZLCoPK9lw2uW9Eh1zrX6ODS5PCiKphhbebRSopQShbQzArtJPIKDulROCfNSNashk5ItWvy01mpBhaCwvXE1nMA738EHHvtoPvr3f8uZ9YS5ciii6jj5QKS5nq97Wm+qIkDl6CW5nr2hEXaCHPvdMPvkXtVHFxGICEQEIgI7DIGqabA13HtPr6cnTvla4LteOO0tXWDTySts4uSbIP+mdEZYOTdtyd66Mj2tvVN+A6tRJyzRxLlpYQufDjEwrlc7AtgAD2h3vl4XxsIRgYhARCAisH0QCCRilZwZV5vWc98mZE1CIkFGWtCn/7JNqX2tWMWcyK59kzG3Wlvnvc9+Hh+74PHw2UuQfYmfrMksDd3WWwZoKmgLurgHxqOJirU4GWi1DFolba1rN5qXcmZ82psjluJkPJok0taJlEK9asiZyFiltwDffRfu8rSn8+2//L84uGue9YUFDo0rknxeJXPm5haoypqRyKpaBmtd11RVQc+nzIvo8q5lOFqTIW+tRYkI7FQEfDeGnSaP11zSsO46YvNIXJZmT9M9mB85eLibE0ObBwt9jgw8B+Tnd74zP/rs5zL/C7+ghSJAL6Pt91grWlJHt24kQKqVx8TCTrQWWos6cbpG+Vvhpi071G0R9zDSOmFpWebIEmmkiPmjoeZ5p6cWw6DF0H4AV+vgNS/7E97wuMdx9D3vYl8zZkEEV6sPCZAd4xKPfZadCNckWGW2EiW0wkQ1a91GEjrsLR4lIhARuP4IxCsiAtsGAa353YZ3mjmgr9R/59yJbOdOhmeclbfcsizN68S5k4W6hG1wsk2z7ZBtIbOPqLeBUlGFiEBEICIQEbjBCCRazu2/XvXqQJ0ECi3trdb5VJZnv0oxoU2p9KGF/d5K0NaUtjVpW+JcQS+M2XvkGOHiD/O2B51P9c+vJrU3BURwjYcriAeDAdCHYK9lyX6b6/dl3KWMRJo1Waaz8rfSmW2YQuEl0qOVye3MQBbp1L0pIQ1dkDGtvExmdD+dh0YX9CS32M/iA3+DH3/2U5mcewuGgwUmIv1yP8/wmPDJ5kRWLUkW1eccJwDt7bNJPWHiGtKFOQS1ao4uIrBzEbDnQyOsKs0h+2+EteaUpSXBszubJx1W3GLxDEarJeVgjst8y6X759l/r5/m23/vIrjzd4GfgzZHk4RK8y8kFQ4YtNBvEJmuiOpzInRUULOyUKkCm6/K2RKn7tLWrVYFkOb0Ei+abUMVrRmVSP6yHmG/XdWtLuUQxutwySV88KGP4tN/8f845+Bxvtk7ljJYD6scTyaMei2GZ6pae1qHU6039l8bbR2u9WECamVQgUkWNtrbGi+2GhGICEQEIgI3AoGwsYul3XfipxVp21PqNLxdzs65E6rMOCvbA5n9oru9rnWixHYMtIJVRgfqSKerNt7tqGbUKSIQEYgIRAS+MgKyIxFvRaJl3UlOlta21BmK4OUnyktlKCUbbyWZAVklNcE1IrEKdhdj9h06xmuf9Aw+/ZRnwNWH2JUkyquYrK3jEjr7FF1PoDuC9pJmi7doM7KNQCqd9QiclEskXcxLUROgl+W4phEWiqis7Mop4SWDlfkF+L7v5Sdf8lLO++Ef5mDS41iS4ud3keSLrK9PWF8dUVU1WZ6Tz81TqJpRqAiZ32IEpEh0W4jAzm7a5o99Ddn8WguJkVdGdE9JFoc3wlbkVTOGEHL8rr0czgesi+z9H0+8kG966APhvHMpnCZVltPNJa0RiWbFgh7m66I2PksXc1K0FilGozImwSJbKFnqtG5ALr1MXCllFEbp2XyK/eB8tXoYKs36smDlH/+Zf77f/Qif/RR7Vtc4M0mYa1qaodZJ9b2/OEebJaxrTbU10rC16tA6rJo755UguInkVQdHPEUEIgIRgR2HgLZHnHMn9E7zbBo+mTSNb5OzcycVm3FWshRg9n3CbaJnp4b2SD0igOyME/EuYgRWlxJPEYGIQEQgIrBTEbANtHGp1PfYb9f0ateFax+YyDoqxVoZaTWoAvMyzOYqZcuZoTqWgTnMYTzXsl6ukh89zPdkfVZe/jouvs8D4I1vgiPXMD+oaevj4CfQD4RiBGVg3g3I2hSvP1V5w9yNvKrR9dKGSn4m6clIdEFbcuvAWDfnaSuV0maY+IRQ1xhEjbLzBFIRWBP1gXQAZ5/FHZ/6ZO755Au5ZtcyV6jsWt0y6C/RT+ZxZJQ6jwi09qAimdQV8YgI7FwEjD4KNF7zQmtGKVbFvmps64rTXPKaG7UYrf6uMznqMy6pWvb94A/xs3/6F/Bf7wHL+xiTEubnKHsZTeYQh4OqIQ2BgUU0105ZIhRvNI8g0Tk5JWsrcGzUaKN+IX5KExyCFotGuLiKOtjqUpDb25qf+RwfeMijeM/zXsSt19cZrB1ioR84PlpnpEXFsJprM5FZCUwKKhHczGeMs4Ctw55AJkwUFTbQaG2qJIY18YgIRAQiAhGBHYmAvQxkj5x5rgdq64Gz0/YT5xymq2k246y8RYrCdj9OZFra9hRtznrwNt0aWpxzxA3U0IgSEdh5CESNb+4IyCzSGt6YMRgSvIxO104xmb5ZEXDUGIllhlMicsfK0CYyoBJqkTxBTI7PGhb7Ke3xI5zdVCSf+zSvf9IT+PyLXwjXXIUbrUIQgdVWeDPmdJ1TO5nMz63eq726azok0oegiHRCRnUr33ARByXdrQQkmRdSgaopKCYyTs3ATmR8p7ugvwAyxLnHD3PPlz6PXT94V44tL3BY+2SZpPSU7xvHeHVE20BvMI/3KXH/NMyj7FgEXJDqEvmzN4PMR2tJ7VLK+QWu9o4rFxe4x8MezHc+9WlwxjmsTxwTFvBJphkCx8ux4uDSjC5BRJDPUiUA/qTYg36r+enpKbmnDJXReaucPdC3NqGlthQC10j/GpqatA4i8VdZf9W/8qrfeSjjD36IfWurLFfr9NsRZbFCPj9Pb2EXvXSeZtJQDYuumlTrZEgagshBqKfrsAgsI/cMA/sQYfqVb+IREYgIRAQiAjsRAe9OaJ11LwfpQXQjqe02whPZWx5wbkMxaTLjrGxrZvZ9QqVvb2evY6XTBwbbuLe3sje5drGBiEBEICKwYxHQVknlU0qfUyVepJQXiQWpiJlURlkiabwIG1lNlfyg/SttUjJJr8rJ5TfDCT51HGlWKOcaqnRIr17lnPVVLv+nV/BvD3kEvOffYDSWHVZB4mgzR1VDqehW7tG2k83r7s1JOud1dlNxMsCFBj7vExIvfSuCyDlpTl949PstXsZqr4V6BA0yxLM+7FmC29+S73jeU/jO3/m/rJ17BgeE42RSsezn2c0cc3VCIjKw2PTbl2o1uojADkQgYAR33gR6kr5IGyO7wbOeJRxY6lHf+Xb8tz97Mfm9fxH6ObQpC/0z6JWedlRh/wR1fz6gL2KqlrQitUgzmrYGp0XCFZBUtCJzAuBA4qfSsmWH6dHTQ70XsV0kUKjjRWK6NqB+8cnL+fwTns97nvg8zr7qGItHjnPGQkbdrOH7JdmcMFqvGK4FKsPC9UjSnH5fSMiwGa2vaC2uSJBoDcG12HpsbY3U5iT1im9Z92PDEYGIQETg5orA163fjfEqqq37DayNsKLb0rUb+s04K29aNo02PAVmmQqefqcHdvRIYNLKt83ZxPQ1SfRAgn30k+WUZoSA7aedwUM8IgIRgYhARGBHIRCcDEit660WevtKihFU1gHZSYij6db3VhFLF99y4m0hr70iaSFtPIPc3oJQeL7HmIKiGclGdcyP1zl7PKH6j4/y5ic9nS++6GVw5dXY12NcUZDp+jy11iQKMxPMRJ1Kq/CJZBU71U3LnJI2K2y+ZZs/k1MKziIqFEw24sJBWx+dLhtJTWgVdbKnM5xzNGW5kQNVVeJ0+Vw+TapcwqhVJYu7YPduFv73vfixZ17EGT/0X7hChukh5ZVJTtsm+A1D33DUFczEajK8BW1nnFrY0izfypo44WLxzWJlThV/os5ZuVm+1TmTWVr0b34ITMeAJ2gdQOuAIeB0mo6voPET6Aa4DfKZMDum48uLutWsgI11wt42HNnvwPXmODhY4Pt+7df4gYsugjvcDuYG1D2tFyJotFSg6SSyJkOPk9jXikPZYu3b03AhMsxvfFgKQXMwdGcPnaa+pVujFEWZnXedJ5Xr8r+cP7toc77SNkdNn81xZZ/qgog2JvTUqZ5wYGWF8ctfzr8+4EFc9fo3cJtJyZ7xiP39lGq4LpLKYZ9gj4uS+fl5kiQhyVLyPCdoPSq0blo1C4M5g/XEM3br1FWJ3bdZuD1VkxiLCOwQBKKaEYGbNwK2h9k6byjUPiWc2O/o9kEt9XTHpkVeO3KXND35qbcF5xln1WkwGukjXCmRqgObSazNYWXfRG4DEkNLn4y1pGrHk+hxwcQUNOmeppMB6MFkmGRkWQ9v/6lJpaOLCEQEIgIRgZ2FgG+DNsqTYnHrQSsTsZV1aYJKWNyMpuCDtgEZkq6mlSCxPaqVsWmGVyJDjMSLoGnwskp7Tcl52k/OXRnxqT/9G97/8EfD298O9pXC+pissQptM6dIK1Io6LqWRllBMs3GNvHNopy2E6bHLK9R1CRs8md55uuaaY1WQGVsc7O9z0TRzllYIkfmndBAKHicHjKS3N7ZytBGSJ5pP/QKJmDEUpeazElVpSdLMLcbvuMu3OnJT+bbH3B/vnDGLq6SEVvOD7o3T+bUfT+u6HtPUrcgHPNBn5B61uoC+zHn1qG2wX4TKFO++WloSWTo2v3yuswHL0P3S8XSE+WZWDlVpcoCrciI2gfsftp9JR47FgG7p5tl1hG7r19NWo3soPlpgsLOiGmNq0SfWCZto5QKrznuXZAfSJzT9PZ4ku5rsE2p/Lam1/finyrGXgTuwm4uFYGV3vlu/LcX/CEL974/7D8P8gWtHQNIc2xMo6AqohvcTl7myXLXJSVAnnhleYUSSaZwprxEPiekC7RMjw3fPBPsFJQ1E1sTZmJpWvvQWvzf5cAAABAASURBVGDFTLryXUDXyNfs6Fagdc3DWkmlZKTnXatC2SgZu2asUmni6Nkrpetj+MSn+dSFT+TNFz2FM45exRntGlk4SpqNqZsxXnO9DRlJu6C1ZV5pE0hLVVUS6om6FEhcKnxbWjXckknLjMYl8gWU7lEq/XsiwHsSm9dSLbqIQEQgIhAR2FEIBOx5t5dlFF5r/EDPlok6oH3GvBQ7K65lXxuEArbl1DTowdFirZ1uerFnfGulaZpu/7KwfQBjvreTZZg/k9kFzpnms9SbwtdO2FW74X9Jc0rfSJsyhSnoIWXGFNrm6brr4ykiEBGICEQEdhoCXobcTE7RXYYSM1GG7ZWdyJg1AgSZUyZG3CQdSTLdCcw4nRrOQcZYixuv0x44yO2yPu4zn+VvHn4+X3jJi2H1KIxXJYVVQ7dB1zVOxpv3KU5/tYxC2yBNpMKXOLeR0ppvkZlY3GQW3+xz7doUt3wrfx1iWSbTLJXtrk8VNZEnAx9qBRCJRJcbUIrztGkPBnNw5n7Ovu99+JmnPpn5u9yZS0LF2qIM+oUl+gvz2OvYjWtpHKysrlNVDfP5HKFohIvqUX1B9dlbWYZtq3KtV691jbKwNPO7dJVrJRbfLFbULtmcZnpujt+cwrGvaIbBdO5z4mhEsDR67mw0hoJkOBx3bwahtWBtbR0jrVKlm8zNzSk54VhRUS0uc6DX4/KFHnf/7d/iLs9+Jtz520FlUHqrOa0R27XTjTuvcyJxXRKdMtB5lmRCd9icSxXyyvPyN5wVmIklKTyr36KnyCxDZboJam1bVYrLqV6VtoC8bh2S71XQSQaaw5Zlxft69qVpCVJbPBx2DEKNs9/DW1ln5R/+idf+zkO4+q1v4ZtFfC9pfes3Q9JWa5zWCCP9W6usTXAhl1i/rJZaJ5Og+8GGqEVhLoClkq0BU1HBLt9ILJNrz2nLjxIRiAhEBCIC2xsBJ/Vs/dZ2QqX9MSQ53WZkid3az5ccQbsB6IpWWTNR8HQ450zjaUszzkq7FN0D7DQZnDtZiO12bOhmPzY2BXK7KRj1iQhEBCICEYGbGIGuetup7GuEWeO7rxMmwVI8ilJrZzMpXM3eM3YzWTlCb7jOty0u8sE//0v+5V73JrzmNdCKxDKRoUdrnyzJqCtT1g6P6XmRXtqrnW3UIs5k8TEVdJ3Ktalt5d3nUWb+NWpetiFK7qRJ6HSxdFFB3davK3WtlBPpRivf6u4Sb+xJiqoKp/pUK1IFa3MsUo68D6mHu30Pd3v+c/nhhz2Ez5+1h0/lLQeV72Tgh/kBdZ6R9frMJX0W6pT5JiWVno1LGev69dwzzqBQv0pVV0m6vvmgfm6IcGpMujT134ERjq18qaeIx6nfHfEoXbu0eNrxCNitNJl1xCvy1SQRed0LJbn9gwURLHUSNLY8kySl8D0qN2Bu4QzG45YmJOzZs0981Bzra8cYrh3pmpq4OSYL+/liqjH7/d/L//esp7H7fr8i0nYBljRYNWZtMmhIaixDanrpSpsbNmcVVexGOKtY0nYrwbXqsTHvlab5gpYLWw9KxSdKHyq56K6RFq29URo0h+ikVb7NY8FBqiUpLyCTJFI6pSXxNaVTQrMGX7wcPv5pPvKEJ/HmF7yUfevr7K0D6WhM1raiwMCWRauzIwUNDLUdXUQgIhARiAjcvBFwzmEvLDnnSDJtUnzlw3/l7NOWW1XaGNVap4/9S0LrhOKn1Wmf/urtXUehPM+762xj7gLxFBGICFwPBGLRiMDOR8CLXEk2iRMxgiy1ILPNjDUjsELqKKoRyws95pqC5srLuX2Wcfbx47z6qU/l357waPjcJ0FlKEZiZyQyOBd3LV4LoKB4oNW5cycCqLVZXi3SaCqVDPLmhEyvs1LdtXay600sfGPFrF2rw+qTyJ6WTnSmapLlrNvvZg0GYNLLmP+Ve/EzL30Re378v3Jg9yJXiEg4VFa0WY/U5dTDgnpU0k+y7m0LCBiWpXApEk+ZOBo98LRqwchCQY7txS0wJas2+itFLG55M3Eq41VwRmBZWEnR3QwR8Bp3XiSLowEbK0CjARKc1zjyIDa4rlvSZKCRlrGyOmJlMmFh/z4WztjLNRqzx5b2ccVgmbv8yr353mc+G+56F+hpDGc5Q9dSd3Wp4k3OEWglQUInmzJvQFDDeeOqIH8qrfoxk0bhWjm12jKxR++mi+uEQk5ivvItpZNpNajjkDCVoCtNqgl5MYQjhxm+6jW87n6/zTVvfhu31kN978hR9iUJc97RaN531QgDWw9NWoXbbnVg46y6o4sIRAQiAhGBmxUCJ/cttB9CpufirwUA97UUugnKOHey5VO+QmgElrW3FSSWtfs1ieluosJ5np9gDRU9/S62GBGICEQEIgJbjoAZiaaEE3k1I7O8EltZfvLI5wesTYYyfg8zSFvOGqQsj9fYdfwwtw815dvfwSvud3+u+ZM/1i5eQhKgmWDWXVUrbJW3Oql+S3QWNPEqrkgio/OktNaq5Z6QllZhq8dE1yjWJZl/I8VqnokantZmCWpKfIB1oZOkN89IoTrpwdIuyPpwm9vyvRddxN0f9yhGd7wdB4OjqlORVzUL2YClvcscHR4l+BL7rTFHLTIroGKSFNpcIh95btpgkD+TjrjygcZE6aaWinYuUSQR8eiEqSDs0uJpZyKgW4nJtbW3+/rVxMZSnYCJXW/lMw2lvNEQldhvrfmmpRZR5X1CNrdAmeQcVYOH9Qx4UORrc5fv4X+89GWc8Zu/rYvmVE1Gm86JDsrE++Souk66+eGUrbGIUiyoppVw453V5VSn1WsSFG40X0xmRHZQ3FryOiWai6nEritVtpXY9bb0mHQq+q4g6gRFbWCIAksl64dhLPLqgx/j3x98AR/5oz/i1orvP3aUM+qCszPP2tVfFB9Y0etnaJphb0rW3tPIABB0qhi1DuL3iEdEICIQEYgIXA8EvoGKOuc6LsW6lGtPRR8qWfiEOIVM5G21c+6krjPOyrZJZpEZgTXzT6vCs51VjdpDh7xT3SYQs1wPzxu5my7bSIleRCAiEBGICHyjI2AGcKN9wd4OMrLK+utFiqSy2owgQVbr2uo684sLLO9ekplYE2TkJWFCVo/pj1ZZPrbKuetDPvSXf8nF5z8CPvA+qEedZJl2ImeCDm2VqhsTxWRSqj4F5JzSnDYip/bMKE6Uc1KYGosqpxp0lnMSi5hvougNdVM9NlUiPbq65Jvq5bgyG1g6ZEyk34icur9MM1imJWXuJ+/JTzznedzll3+Vg/0B48V5hqnjqqOHmN+1QOsacKrDflS7bbuvatrXNpOQyABOYaPv6LAuzQRrXGnm7N7YvZJKFu3EKeIlXSSebqYI+A1SJdGMAaeHZy9J2hqTVD4ir/YsLVOLTF4vW9q9+7hEhM6BvXv4sYf9Lnd/5kXwbd8B+TwMFuQv6ZIWm/deo97GIzpsDLJpTCYae4nSneRGOY3/6fVes2sa0qRQf9pOWqZ/lmPtGXHVU2Qg6Uk/JI3EfCVNnUO4QC3fpNeTsiLhsd+60lp1+fNfxMvv+9uMPvhB9ittbnic2+xZxMkPxZCzzz5LZHSNkVaViKvgvOpztPKtAVXLbP6Zb2lRIgKnC4HYTkQgIrA9EAjaDALaX6RO9waWnvEU3PbulDew7EdcTeMtIa6s4eslLdf+b4nX6/JYOCIQEYgIRAR2PAL2dk+ZBgpJZa8uqEfm5WK0ssaLbElx2qFdkjJsGo6VI9ZFxpSyIAsZha6fMMhSBqsF37ReUr/t3bz+Ib/L0Ze9BA5fCcVxdMLeJlLA7NKpKNJQY4LIMlmK0KQSD9aejNpERqmJUjEx41XPCrpSxRQww9TIt+mjQ5d8A06eoHbMAG7lb7KgoVV1AeZ6Gbn8TNG+NMlFZzmV9QrTW4beHrj17Tn3gkfwY096DEducyaXJjWDM/YwaUoaX4Na6X6vqIGFEubLhFz9NRLLiAAzgr0efDaLU9yEjcMwDE6KbMSRDk44nYjGwI5EQMMdk5nyTgETIye/mmD3v3uTL8cr7HWt16xymqMJhUisiv1LAw5cfgVZOiBd3MPnhhV3/Pl78dN/8mf07/WLsHs3Tb+ncdwjBM20QkHXZ9/cLo3R1ka5RhrYyLMpoSY0AT3dnNU60enQJd6Ak1VoYmuA9KdryepxdsKyLGCxRAFppzUJkgrsJ6ySypOTgaQ2EdmkZQtbFxppHKhUo8j0Zh19ygyveh3v/dXf5HN/+nfcPk3Y3VbU4+MEV3J07TC2nk1czVUrR2C+xyg0VN51YiSWGuqc70jCoOUiwClzknhEBCICEYGIwM0QAZ+loOe2WdfbEzvYLGVrfOfciYZnHNWMs/KWM/tFdwtvSzH9TWbKJV6b9iwS/YhARCAiEBG4uSHQak8w4qoWazUjRxIZk+lMZA0uzC0ymhSUIdBbXCTkGSNtzGPXMioLwqRkt8/ora1ztgy+21QT3vWyl/L63/5Nyje9EYYjnK6nlrEnJ6tPMFtgZp4qKj10hu4NB3sIkLlqVr2JWaNWvEEPBxI5u9KiRg0peiOdbeHaD2e1zHSZxctpK14NtlVD2oKXPtWkkbq6NpXxnw2wrxWmP/Xj3ONP/oDvvPcv8bnUcVTEwEj5tU9xbUqi/hgpkeghJxWeiQxhwUiiOi0vUb0zSS2sdFPD7tPMtyRVY9EtktjsdkGgG0vBa2xNxfSy8WTpFrZxclxzdHDOWVzaFKyduZ9feMLjueMjLoBzbgv9JUqXUaqwTTPfSyH1im24ttmYcxqMmCjdPCObTNS2lgIl3khng7oTr+XBi3TSHFPIbciJ1K5NtWU6SDVMlBZ0hSWZID0TEVc5YxFwQ/xkDf7tYj74iEfwuic/naWrr+GWqoLDh1jKPFkvI5nLcP2MNa1dfm5AOj/g+Po62WCOoDWpVf1sHE6+ibUzFSVEFxGICEQEIgI3OwScc9qGWlptCl4foOwUAGaclTeFjx8/LuKtJUkS6rpm1pEZ22Vltkz0sHyibemGAO/1evKcbIrmRFYMRAQiAhGBiMBNjMA2q97ewqp9kKEWpFkQmWICmcirRMZhWzt8m4EM3UoWcaWdOoiwatMePukxaHu0RUWbaz+x1yLGK9wmcez7zBd492OfyucfcSG8999gvA6hUD21Nvwgk7AlIaUCmhTsd3zqVkWcEpzXyRLlSwc6Q9nCYNnoUFFMgsI3xqnWk5db5ZZg4lSzF3mVW3aNUzxTv1CykQR5mkhZOh0mpl9vHnIRWWfs48zffTA/9dxnUH77d3A0W2K9zGmqlF6i/Dzt3j2zrxX21cUggiHBkbuEVPgmTUsudDJh4EOr+9GKoJg+IAl6VERt+g0x3aJ8IyOQpin2PBlEeNrzpNO4a73THGqxPMqSQZJoLjmqssE5j0s03kLC2OdcnaRctjTglr/y8/zg854KP/1TMK+xWiWadBl5DYMGjDg1HMWzaj6GDQFmjdbUAAAQAElEQVT7j5iWrtJoCoCN9dZSJG5D5N0gN7vefKvA6lX9TkqkpGSaB4mkUd8bkeNWRB0FK28KASMtKXaZVzi1WdEqoRnTrTdXXsU1T3su73r4hQzf8nZuQ6O1apWiWWd5vsd4tE4tLNc1zybCLeQ9Jpp/Tevp9RcEbY2XPskJAZv7AoGTomB0EYGIQEQgInCzQ6DWvmT7s3XcGYGVpdoagkVxznX+Vp/sucF0aJoG09Xio9HIkrB9E8voYjo5d1Jp506GlbX1zvSRSt4egqSNc4rIjy4isFMQiHpGBCICXy8EbKNtcWb4qUqHxRXYcE6MiYlvExm46VQa+U1GKvEykl07LdwRK4p4fWDSbyr2jQtuMRxy8E1v4p1PuJCVv/4r7L9+2Vd50qIUQeZoJwXO05FY4sloZJSW2pIK1SnH9G0QrwZM5FmiREUU+fo4q0vNTjdyq9ISvHCYJXo12EkDTumuBlFQekqRj7AD1G9BBSL0CpndzC3D9/0wP/Ss53K3X7sfye2+jQNpn+Npj3VgLUwY6W+tXFPRRX2Q5BkLL5pA7lIZzS2uDqQ+sap1xUln7RjWM2lPan6yUAx9wyAwe9Ds9/s4PbdVVUWtB9FGpM6wGDJYmtPYGVIrfa4/T3A9VsUGH+rNcbmIqrkf+gF+5DEX8E2PfgTc4faQJdATkTroUw3L6TAOgquVODQXwwmplWQFHCogp2WCbsB76IikVP6NcNZk40BcOV296LBEa0viRCQlGt+piDgn0rzWPCvVd3KVs7Ylgx5kKps24G09MUZrbZ3w8tfyvgc+lENvejODyy5lv9akeV+RJqVwrGmDfBkfqI2gzrSosg1xItC6tkVcpRuSqI1uGWjB5mCjiImiUia6iEBEICIQEbi5IeCc6/YDex7zRmAJANsfTuxnim9HN+OsvCk3+z6hhbe5dOp1n9wppD1Z5+giAhGBiEBE4OaGgJP1lWoTsK+zzX5vyTbimVHZWAGBYl6qjF7tmatS5suUxSJnoHDja6p0auo6EV1tZwwm2FcTvUzhwfgYtxgd5/3PfTZvvNcvwatfD+slTAJpmom8CazXlUiduvsqU6X21AwjRxeX/cq1Hwa8DGoT1/nc4ENNkAgDE+ujgpg0qrHeJBY3aa2QDNfuos5i7rQlFyFluiBle/kSoRRBkO6FM7+Jxd98AHd59rO4zS/9by7r5Rysa/r7d5Hsm6dcTLhq5Tht3md+eQ9tklMUFaFp8XowqkurnxPdD9DpZzp2D0mKR/eNjcD8vEgpkVWjYjL9YXGNAN/L6C/O05Mc1vxi4Eg1IOwFx6odcI3rs377O3HHhzyY79S846fuAfMLdG8IphqbIkdtUGULYoKc4aeRJdK2ETFba041aiNIbLR5y56JlVWCEc2TRFNYcVsrZtnX11erWiHo5EQ9Nrgtwyac/NH6mLIqpRlaDxxV5hlKt4kYpVqcUxgHfKGWj69CoVn7sc9xycOewAee/jx6H/o4XHE5vayiHQRWm3UKA8k16mVLkmR4EVi5KsrEouWSmW/hnhainqrMpYtJ0qqdDaeimGxEoxcRiAhEBLY7AlG/rzMCeiw+UWNib18p5pw2RvmbtgvFtt45t6FX2zLjrLSdow+VJye0c25a6ETCVgc26+Olm1ye5/YyNc4pstX6xfYjAhGBiEBE4LQjYJtXGsDeMpgZZ0GGbL0hFra3DLwMxkSbnpXNOmPOkdWu43GmZabmLnicDEIksqdBZue+xT71oSv45tRxxtHD/OvTL+LjFz4eLv4ArKzSbwr2qeI9Xtt9GNG0Ird0Zbc1eZnQElULDjqBzvMyQRMJnXDDDjXJTDZqEBxKstrRHmniOt+KqetduFGbFsfeyJL57WVU0woDK6AKfJYgLo8myaAv4uCOd+JWjzyfn37B81j6vrvy8fV1vliWrKUpc2efxXpbc3B9jUqdTnp9xFfQiGSwt2421DrV69pVQ13qzO8i8fQNiMBEBI6Nt3zQJ80zJkXBynCdtfGIbDBHlfYZLS5yRZJw5fIi3/p/fpl7XHQR5/7qvWHPGZS9ZSZ+QKl5GTSPu/mkMdyN30QMjeafha0Nm26JZthMnOGp68zDeYxoMlrVOCObqXZNl3cDTzZ6Tbp6rLEusFGZwnPzA/Isp2pFQmFiLRfqQkXaTki8tCnXQST44T/6Y159n/tz4G3vZP/6hDP0vLurn7K4MABXUxZjErWR+gR7m8uMj2TjDatMvoXFi+GlkEmiOW3rohH8tjyZ6HJDDrTAtcKJeNyMEIhdjQhEBCICpyLQ2p7qHFmm5z1laWvQeXs509E5272mek0mky7g7TyLWNi5k4Usvi2k3dBiQ7c81ydvG0nRiwhEBCICEYGbHwJOhmkmi9TEadeVo5LlZm9PlakMPknja4KMPydjzhFkOAaZbS04CWBvIdTaBc0YNAPPq06r17JbnYb1GJc7xpPjZNU6ZzYTDrz1zbz/KU/l6ue9EK68Co4dJSnWWBRzs8s1ZN27FkGtqX61YXqpYYVOukRB22lNFPy6uFPr8upn2oknUf0mjlYpjZSpOl92bFMrLyjQ0opowEisaQp2Wa3LmiSFuR58//fwPS95Lj/5+MeS3uaOXFMkXLY2ZC1NaBcXaPIetcJof3aJpyiMIlBl0d1sERiXBamIzkTEVdDoK0PTkS8uTxnMLdA2fY43KR/VwKt/9G7c4w+fwzmPeSjc4XYaf3NM1oLmU0qKBy/iRkRyqzGJSNA2FGi6qj6oLV+SSXobklqmTXDzncfmYQNqSSc5J7le7joKmyozoVUBq3QmUrlqgtoL9F1CX9nqMfMifPO6gMkI1g7CG17Nm37hF/j3F76U20vBva4l9AJHfcGq1pKyqsgnrdaXjOVsjtSlTEKNrVtebU4JqoDfWOOM7DKZ/mMLzW0n0WqkaqWBOa/TTBSMLiIQEYgIRARudgg45+g+FFLPZ7yK07OhotvOOedO6DTjrGwXwyLGcFmucycLWXyrpN3UsD14nIiKLZw9DKFPqE6kx0BEICIQEYgI3KwQcG2KMwMVLxMNgna0WiRWnTQ0vqF1tXxJUndhI7hKhaskUEoaGbboettjjMRSDV1NVpvthJVImL6ImYGkGa7hV46xZ7JGculnueQ1L+df73cfxq94BRxfg9EQhkNyGel9aRNkqJrpKJtUbeu2WIXyzFlQqlrwxomzFiSdj3Sne/yYGdUZkCg1lSQIK4lXCoq38oNIAQwD5/C9HGXrgUa2dUH3jSbDpEw8Zdan++2hhd3M/9wv8UNPfQ4/8H/uQ7NnL8UgZ61tWJFRPQHMsDZcpw9GTilT56ded3abN/guJZ6+ERFwztEfDLAfcV9bX+/mQW9ugN3+Y3XNF/G0t78DP/PYx/Cjz/09+K7vYCQiZmTET5bSX1BZTaCyCCqJxGtmoSPgRIwFhSzVxCk3kbjWgy0E5ivOxuHkJ7o6E93Vk+QSS1PyDXKmidVh4lRvN/HUdNdkgtYdVZt6Rb2mVUMyGYP9VtyohCMr8KEP895HPIxXPPlxLB+9mlsPHM3qAVJXUjRjMs3HumpE8kEm0qpHRltBaV/NVd/M4HBq1wsv1Bdb64KvqbWumW/SKC6OH1vfsEPXea2ZSJzCSDtLjhIRiAhEBCICNx8E7Nluc28TewNL/MrmtO0aNs7KdPN2KkttqAq02115PQwhHWevujnnpHV0EYGIQETgGx6B2MFrI2AGWCcprQyxICLGjDX72mBwQQakSUVIKhl1FUXaMM5rhpLVvvwMXZfiVEeruqcGnyxEV5Fon8lrx57+bsqVmjDx7JpfZmmQspAWLLnjLK9dwd7LL+cdz34eH3nYw+Fd75Z12VnbuKJgIH281bshrVPARLoq1Nm75t9gcQFMRNSBwhKrPgFkwyIOz17E6ATrVj1NtzdTMungEG5+Tlk5ZdMSxCqZji6Bfj+QZ4GiECFHi6gtum9HugXId8Pt78wZD3wo/9+TnsCdvv+uwjVhkjjaXsa4aWSABxaXl6SJnCpV1QrQ9dnCXoCbOOLxjYyA/dhqo/ETJKkIGSOv7I2ikcicctcS3/pbv873P+sZDP7nz0M6ByFjbrDMoD/QFbBe1tgbV3O5J7UxUzca8qpNhA4iYBMRMTaeUw3/RPndRehwG+Llm7O8EEhE9uShpS/Ctac5boSWZd8Q6ZpQPU6CSGtUtw1wLScUyqxUaWMSStCcwDImSvnYZ/ji8/+QVz7gYbQXX8zt2glMDhHyMfkZPdYZkml+9ivPLj/PoO2D61Gqz6OyoREgfZ+TaV61rqYWIV9rspda34rU1jmTplvvCoFWJ0FrIYLG46WDkyQhwYeUeEQEIgIRgYjAzRMB5xzG+3Rklj4QUqQDwtK6wDY7zfS6+OKLnanm7WQPGebPZFZoFr/p/K75afWdOtOgtlkFNvL0gO70oKG9Gns4wHtCkuFa9DBCPCICXyMCsVhEICLwjYSA7Qn2DSGTIIPP+mb7gnYIjBzxnUEpy5ZA68yIq2XItTL4JNpe7PevUJ5d9yVilavO8bCkn86ZqUw1KknqGl8V+GKdXUnL0miVW9My/I8P8y+PewIfu/Bx8MEPQTkRiTUibSqRPwE7Gp1M5IEM76lIkbZLUS1KVtCiJgqemnAiMajsVLoym09Wxpozf7PMymykTXEC8QHKcfg0U52OJojw65iqhiB/rtejqQs6KNMBJKKyvAzfvmR+Hr73BzjnUY/lpx7xaObueCcuFeEwHqjc8gJXHT+GvY3VqjET1ALXwtvU6R6esENYCHNQ3ZIgaWS0197TOInX1bqPuEaPAlPB4nZplBuEgBOZYYJwt/twUgLBsL2WWNrJMtDqOrvWGncEzbug5zLdGw0YJ0l132jAfp98LNLliIiYqwcL7P3hH+HuT38659z3PnC7b4aexlJP5KjT+NLdbVVzWZfkvVTjEI3L1hrDJwlOOlt7XbtKVrPTqM6tU9lNYvFORaUpu6uD2TXmm1iG+ZtFaRaV6qZ+J23XUFCOSS1fuVbIouabKNWi1pyG65Qoq5WitYNLL8d+5+pNj340H33FP3BeKDgr1GTrqyxqLam0pqwcP0Iv8eROqlY1TRWEXYMosG4uuSxlrtenJ5a5WB0KCwiaX42f3q9GjVq4SoRDF5bvNkRxu3emZoeLdI0uIhARiAhEBG5+CHjbCAhdx1unzSHR3mt+t2EqXbyLdpcu307aZrQzO+Vqc+H0Hps5qc1haQ2HDh0isQcDsXFGZjnn2FyoU/UmOjnBgaQVkCYOBBI6TDWJ/UaHa6SPksxlPcLcHM4JxKrByltylIhARCAiEBG4+SAQtPgbQWLGmhlkimJvYmQNnW/hRPvwZkRsE7b0nuzPXOV8W2sPMQEfvAxC7Sttot0olZ2bkqQ5jQxxr5jsSoIYn5ScPF2kriDNHIyPs7+acNvJiJXX/SvvfPjvsvaSF8HVl8HkKJTHqMIqtWpVmytZSwAAEABJREFUk9O9TNcqYeP5IKj20BnJltyJ9FazKANdRud3HZmWtdLaFVWF13WJsn2X252kkrZUxLrBlAuCTDkW9vKdRA8vhkVf3bVked0lqc9IRBp5EjKRCV6pedrD+RQBhaIoaxru6YFn+UzsvxXys7/EXZ/xAr77V3+NY7v3cJWIu3b3PHUPCjeW8V3oOmndNtRBmvsEL3LM5Sl27xpV7rSn+zanrRMq3dhKypfSp0gyitRTJtB6K1mStoWk1P1qsXHw1YSNw8nfLIrebJ0TEZSEVOM+E7C6D7q5gl33KhD0dNsK6+AqkAQ9g5m0rqV1yheIQQ+7E80Hn2kcgOaG7piuSUR8pk3BQpqQdQ/BHtdf5oifZ3SbO3D3xz6Jb3nhH8AP/xgs7oJU7XeiMWa+6vUaZAPNPeWQOkgSB3LocIlX0Cu04TbSlYimDa2SZyJNFVeqdFZHURfB6lIdeIcGNiowlQZmFdj1Fi2VJAQ0zzSNqTSPi40UpTaWq6gVFJbgsTkb9Fyaq8nciKuxylxziPbv/5n3PPRhvO8lL2Tp4Be49aAgrF+p+kZ44ZTXLYuVY5/G/1zR4spGqnmqHErJJGmwrz07uy9aa4wgn89SdblVq2pZ7bsN8fJNlCrloHVTsTli99dIrlr1WNjSukLxFBGICEQEvhwCMf0bDwHtic726sxT2qaQ6QMkPW91HdW+7Wyv14bYdrtfl6oPp2zPSdHGQ7fxOG7ywzmH9x77GQLnXOezcXRPAUZabcRPv9fSYYGAmgrdMcVF6glIUCFLdYonku5VN3vEmZayrCgRgYhARCAicPNCQHtsZ5cmshyNmMoCZMGTyk/kOxlzJsj3bUoiiy1t3EY+3WEGngWmvjZKZMxrr5m99WN7eyfabhrbSG0TdQmWH5IW2+CTesKSDNpzZRzPHzjIh/76//GG+96P8StfCUcO069q+o2M1fE6wV5HadSi6tOZugmUyreaLC56h+7hwCvmNkSeGrKz9stZRqK4V7LFJeqjErRdqvPCA9tT9ZCCpFVGJ7P6zFeaOQvOxOKocbdJLI4dTqeZKFhLhoqvGoFhb2Pd+jzOftDv8BPPfTbf+ov/iyuyPlfpHtSDZYLr09aeuf4cRkwUMsKLomA8KtT/tnsoqesawc5gLifLExqV8TTqb6OW1Ced7T6i+wPqu+4nyiUeNwKBIAQ1MjRGppUEQaz74dC4shSvgNe88XiNL9dNEq/7aXmwa2GRMClpmoZE40A8jB53E5EtGQcnBcXiMp9eH3Jw1zJ3v/99+bHnPIeF/+9nYXkvY5fTJj0QYYrmVSdO7WnsoUMqSDc6wY5ZgoVNpLZ5neiyzVEISg6qaepP40qSayWNam2Uq+BJpzpmEadCs+bsPwjWGoeQ4bsHfA8iuZH+iGxSxyFx1KHQ+K3JfIBiDGvr8Ka38OmnXMSbn/t88ksv4Y7LCyyOhzRHDrKn35OWnsb6j/DVXEm0PjnhjOIK0jowX2fhD870kkgD7GjVj7AhyPe6IAmJ7pejW+dsrdPilQR0fVCJALpD6H478xWL7qZHILYQEYgIRAS2GwIO7ffiWFoSun3M+U5F22e6T2NoFTfZ8CwokaNR0ulwRlxtbic1/mcjodN29htYluacM2/bSadWd4LNHdh2ikaFIgIRgYhAROAmR8BIqzwEek0tCeT/P3vnAWhJUpX/X1V19w0vTtgc2F1YguSsiCBJgoABAygqUYKAqIgkAQUDGQkC/hFFEVSMgALKApKDgCTJm/NOevHe26Hq/52+787OLIvADJuY7unTFbrCqa+q76nz3X53RAT5hHwzJ2fNg5xAUo6JU+jkdDqRHiFmcvAyLB7lPNZynhsZbpOoMDlk1iUuIv+vFXEvcso9lcqOZEBNxlmgChlNlrOuGvvKCfa/rA2LgoVJQ++cS/j333shH33SM0n/9E64dEXEWU3wE+irLCJvtG+QQSOT85/JvcyBPg2xGbE+XqFxFclX4GuQPkpg4slU2kvYL9gRdZEjjEnjaUM5xE7ZdtrtRpFaGTY2waXUoZ2ZxjwnJ3ghVDQaU1XUpCUREre/FUf/5m/xgFf8GUf94L3ZLE5gNJ7XEBaoVyP22z1Li0OSxj83tyBSa44865FSo3J72djchWeNpTnoxQ0RfxP6IrfsrTkXVS7OUadFajenNjK8BvHtZDZCFVWdWeoID10Nmjf8iKC50GomaDMbjDGxh0DPDBInCTEnryVNQdDz45PWn9bV5kWXsqhnYlj0mKherW9xJ3PbWOstsr7zOM6aX+SHfvM3uMebXs/cY38Fjt8xBV0LcJCKdklPMw7h6lTHRMtcsf2nZQWlTJxWkgn2PEhfe3YsHZTvJbYe7DmwR8UkBT0h9qxRC5NKz2LFUPtOjVarHSo9d7WIrCQcKHMQSZvUzsRForHnbh0mu+DD7+Hrz/pt/usZT2f83jM4bnNVnwljmvURWeoz57ZRrwet3ZzGevKagRAYZ76VKoBNgU/ocw16+gCyN0uD0qi/xnkqSe0zapeRpBc2JzY3kqzJKOpM9SSN6s+kjthnZh5rQorqP9IdHQIdAh0CHQJHOALa114bEZgRWM65Vj3npqElvF1mv+hucecuv2npq13SFXo8UB+La4NVyEGwP3F07hrW9QqqdskOgesyAp3uHQLXPQRqzAuO5kDuNwcyay1ZFeSgyfXccuyCHLsQPRZ6hV4OrYXTPLC3tjIRYiZBdsj80dbJk+vqlEaHOY4mtZz2NpzUeDmRea+vBnKqtmxkSfdPDAXXrx3Dr53De1/0cj72G78JZ/wnbOyVJ7yPIkwQU9USUNZfPSmpR5vY3yb2g2ehX+DR+NSmuqYtqDGaY8uVHaaj7h90y/K2xG553TSxuKKHecr5rUc0zYYcaJF9vmAURC5lC7BwNNzqB7nVC1/JnZ/x+yzf4S7smltkvLjMZZOK8y+9lLzXY7S5zmhtlViP6Q8y+sMC++2tstzUtJZkqcaISZuLvLG5CyBCpXGFHP8chJAu3XkICNg6qkNNHUoRkLVaiNg6nD4HGb59XgqCyBqnOPYc6ZlxSahr6u3ZWFrWXHsn4tZBf461bMDXNkrOFXHVv9MP82MvfjFLDxdxdcrJMBjAUKxkX8+KiBQ2R+rz8E4bg9TR+pu2Y2vbRNq0j0t7Q7oivZmFFpdYGctqVNUkqYBoKKXUolOOCB6UpxVHodxCay1XaPUURTwWVEnrtKJXTSgqjeecc/j6a14j4vo5XHjGO9m+sYvFapWBM+JKRHRdkYmMGjQ95vyC6hZSMVMvEudpJLHtQB3pDFLQ5sTES+ekPD0GqAmJVz2vnKk4zY99tpkYgeVV3j7b3P5QRZ0aVC3Q+Nq48rqzQ6BDoEOgQ+CIQ8A5py8Ozapo6Pa/ECrYfx5gh/bnXQMR43qsW+ccMzLL0iZm+fjkJz/ZqmoFnWujdu/aKVsElim3BbtFrw3S6dAh0CHQIdAhcDUh0MgBK7PEWDIxkadpb0i1TuDWGwlBjnfeZOQirDJ5fiZOXq83kS9XyI+ztxt6CgfyL4cmcq7nysigigwlfaXtrQUjttyW0ZkGnnkRNlbfHFkbdhLxVDclExEzcXUfy6Mx/Ysv5Nh9K0w+/Sne+rvP4qPP/B34+IdgvEoWS0JU55MJeebJi1yOt8zyeAJNwpxPs8gJqLekUmiiWuaGYvcsLj+V1rEWDm2oZtSYSuu0Qhqv25KZYzwbj0oc0pkyRwiBWoRTqBv6dYavcm00cshFVgyHcN97cKNXv4jbPP03uOSU49kl0mPhxOuR5KzP93MGhcO5ShupmqD2eoM+WdanKhMuFjiRkV7z6DRAnwANIm0JOtx3ICpy0GnNmByUeYQl7M2jUQYmpRdVo/kI0YmMyRiWksrTq53WpwMcemQkEfvPEXIRi47Iqqs5f3ODEYE1zdH5deLEu9+L+4u4usUL/xjudEfYeTSJoUjKnjqRaD6r3JHsFTvPIR9JNbWcpYWaVdzOVlO7obWCnvlWLG55qDMLZ6IK9kxZG16thFbspm5YWeGBdE2bFW5Ta7MC8X2kCWw0UNtzZh8gIq847yJWX/mXnPEzj+K8V/8Fp6yssD2NGe5wrPbX2RNXqPOaYZ7rs4j2xbdMoIcYcCkjSNesFUTYos+F2Irp5aSXEfSNjzTSqZaUIsiNxLI5cRpfUF2buwPFq+2kskljqTxYeZMqJNr/mdAlrF0bbScdAh0CHQIdAoeMwHWyotmG/YrLNmkThuWZXZnlR9n+WfyaCL1s3axf59ws2oYya214rbvMthHo272DlBOBlRUFUTA7d/BgDirXJToEOgQ6BDoEvm8RMCNrf2ozySKTMHPQfOvkgcfLsXMq5KPDBB1KklySAyfnzUfFkXmWiZbBMWfOxIixKE/VpPG1ytSYi+xkdbIU5WBG8gY59xKFeQmuaghqwwgWs7eDXmBpvkdfmdvzjLnxBieQuGEWuPC97+VvfvupfOTpz4TPfhb27lXz8o5FAlFN1FiEogdkkiDJJZn0NHdW0a3TK7S7TqGdqoXUoVGGho6JYKAVK2AiHTUM9aeEVVBwOOd4YwMXE/18ntz38bLXXkpFqTzuw3g+oxkqIbJi8KAHcI/XvIo7POxhXLi4xNkqeMFk1BIosd9js65ZH1U0IkJyEVi5H2jeckmGbweD+AjNm7N5s3mx0X5ng3CHM8jv47pTXDOSk2iFITIlOi+8aaUduhPmPumZiRiJEvXcaCbadbbqAsMbXJ+LRTqOTj6BBz7v97j1C/4Qbn9bmF9kn+ZyTE7MtWdzOcmmS2skabNcqnFbjgoO6zyojVnC+rH4TNxWF7NwfzJq1LXEQssMumxJykEElusPQHtOJtJYZLY4VuZVKltdg92XsOctf8O7HvGrfORlr+TUfRtc31iiiy+mnyouvfQSyD2LIm29ByO3M30GkCfWRGCrmfZzI4iActI1SJxAsjAoNLIwxKgy0k9pPWyaq+k8pHYsUU2YKLAGFNgZNYf62GvnyNSp1bn9JwgWn37G0c6lle2kQ+CaR6DToEOgQ+CaQKBJTltCGaeijyIHqGD7zdbIHJB39UeDviC1XmcvWB34F4PS2m5NxQpMY9eyqzDcMtGtYlmWtaFzutHGukuHQIdAh0CHwJGEgOwu5pCZc1bLKbY3Isxps/wWB0Uu9+lS6/jZn0yN85rNopTUlJkkRMZ5ZFRE1nsNq/3E3kHTymq/UbmGOjTigRp6Tc1QTuzyJLIoafau45Wez3oMs4LCTFJU+9WIlXKdTTdhxCZ5kfCTdcKuXdzIFdxkkpi854O865GPZe1Vr4avfAlUBxFnBORcBkYy3E1LLHhsHObUFhpYrl1GTi16K8qxBalvVXRH9XStJXK1mYmlW/7H6cZ+iUqYKDjUU073IN8B9ZxEhJs6qtTWxMNEYRtPYDQTRQ5edvuoY1j61cdwj9e9mlMf/jD2nngcl/b7XCoFR1uyP+MAABAASURBVL15Qn9ZJEePZqRGxE46ESrYSB3t/CVXk7xaF67OjVviQdxKS7Z8q1CqtKeaaEO72DoxsfiRKkaa9MseA0lW90gUlMFjZLCRwqUWVuMrrcX6IKl9JLqkchkreY+zQsZtn/Bo7vqWN8BP3AO2az3ML1BqjS/ruTCC1xaB0xKotAQ2BHgVG81zrdjhnQlbw1HPZmzXQttabK9aMFvhLLAFMBM/zcylWCbxGn1SK2gdonVNrQJauE2tCjoRSU5P+roRTPbBN74M//Fu3vegn+N/X/xiTrjoAn5gYUBWbYqAndAXeVfrA+nYHceTiTna2LMhbromhsQobLLZHxO2CQzXYESV0/OMq6WURHlIJyedcuFUmDSJQkRxJjLLSC1v47byWxK3iPZGn1O1HoRKczdR8/slQDskjWW27lVM/XVnh0CHQIdAh8CRiEDygf28zxav0uJgdrCNXHsu9h/FmDbr6+sWtCIr3YbXyku6olYyvsioO22yrnirS3cIdAh0CHQIHDkIOBlZL28sawVC9C2RsR8BZxZEIocwycFrJLUIoipUlFlFrTC5uFU8mktII4tob5k0DsXjVFQmSlAJnxIhNeqnVhgZLgzJ7H/MKyvG62vEckKR5fR6BVJPhIy89l5g3IzlHie25bq3uUH/0n2cXCdOnmzw0Tf8Ge96wuO55M9eD2edi/02UChLBgTV2VIvKdwSe0PDoYT0QA6t1MKSQUW8xE7dtaz2VlRGI0kaU9ugFbLCJpane4d2qiEjmBp5ytZB5tsxV2qsluguPbXvTQtnEWGRiegazMPpN+G0JzyJ+/3Jqzj5xx/AZYvb2eX7TIo5ypRTCZuQF9g81D5StfNWE10tMi+SaeyZHHp1823P78RR/7aNfB8WcFqgIWZkTU5mz44tFKLmsG7xrrOSWkSIPQ+2/mvn2cwyVrS2L57rcf78gDv96q/y46/+U7b90kNh2yL0+9RZQaXpLnqaby3EoLiJzUNdJXKle9o4O937XsGqJqdNzdq00DJNbCFKNFzsGWiU16h00lgV1VMGrv2nQmwdTqEkZFCvb8KGNs11CWt7mLz9n/jwc5/JO373aWy78ByuJ+J5cbJKufcSPf8jgohnV3lx0QXrl22SN30Wh9vwRSFSuRG2DU2YUKVN9Vrrc6QGF6VbFN4JI5pa3JVnuNs9I7lM7EFPAq4dgwC1eBLJiKuIrm6l8TWN7kWVs7akStu2jd1GGDTXmeY6U2hpuqNDoEOgQ6BD4IhEIGlTmGTbCbIG2t8aCGkrtPi3EpX+Vre+Z/mz37wyfWbx7+gNLOec9sbxe6bIITe0BaTtR2wQaAOVSXI5AmVtW+VDbrmr2CHQIdAh0CFw+AhcIy2YEzZfehYmHgv78tTMKQtmLDDbFYly5mpzGxUmc8aRc2fOHlX7pkRqGnrSvucCvQbyMtKbRAZlojdKzMnJy6uIrypSU6tWTekaJlnDui9Zk4zUtv3JXBCRFbQRcFUjfzKSyWOu64aqiZjdsk1CqXROxlzow2REU65wve0Djt6zh0+94rV84NG/yfrr3gJnXoARWU59JpFUlfQ051VGGeoIZQ1Nkii0Py1SGZQMoO2ISirut+IK2tOs5USxsVPTFkoaySGf1kGhvgZSow/mLFtbhbCfk4jKaP8Xtwz1In2QzSbr0UqYg/4S3OIOnPasP+Sn/+T/cf17/wR7wpANjSDMz01xzktGYSSpqIS5ExOSye0vJo4wTvLtEz7PCEVOLRzqWngA3ntdu/PbIeBDpiUVtb4jgwRFrEXCjGlcST4nAtE3NFpb3hX4YshlIrzO6vVY/qkHcN9/eBNzj3sU3PB06IuU9FoIFATNn1fH9qe4iqIMbG26CEPNX6F+nO5n6lvBYZ3WjtNaaxtRu9ZPK21G2y16DLEXqWztb8aGWgW0IttaMTrqsRRrApZhj5k9J6WStUQ39eiq4UlJ+pe384lfeyJn/NEfUf7PJzhRBF/fb4hwXaUKYxho1HnAq61BnTFfCye3SNCHw6Y+R8Y+UIq9q/X5kaujoaSIFU09wWeQ9QvaN996erxFeq82E1KvoHIe8X6aE0/0Xs+Z07PgaNSX/Slik0qpXpH1PEHtN3HCJI6xe9HZ86DxCQ8jrnIx9H2BMa8B9sUyWp5udWeHQIdAh0CHwBGGQBK/EkLABJ+Dvnwya+Gz0O4LvhUcZneR1flW979X+d577M0r5xyFvgCydjc27B1ui9FuL6YxXa2wgv2nc25//KqOfMueDtDBuWkpA9e+Tbqqdera7xC4ehDoeukQ6BD4bhHw8it7Yk2MuDLHzAgtJxLDDGtykcbLFMsxzOXoyW8mVSVBTuNclrFQ9OjLKS/kOaYYaCapFS/Hs3B9en5AP/RpRGL1sgG93hyYgfcOX2Q4OYqpcFTqQ75g29cVbZKlW5GZTRJ7ayIqtLjlm/6FnOnNSy9mOB5z023LFOedy7tf8lI+9PRnsvI3IrIuuhS/uUnelLC+qqHJ9fYO7TgkDuwHeSiZjNeprQyoB1pSTtsRjCwwyZQfJE4SJebWqiX1rsQhnlZfPBIT1Z+1p2jbf6bNTbDWk3JMFLRMgpxxJIZFLewr+6F3I7NueRtOf9bvcrcXv5Bj7nV3zpnrcXZo2CtyqhkOyAZGjniqSYUYQXpZzvxg2G5uNiZjRsLPe0/e7wma0OZXIh3pjv8Tgcl4g8xw01pukmZRD8pgfoBhedm+fYx1bzw3xwWawwv6c9z8Ib/Az//N33PTpz0bdh4Hg0XqfKh1qPlxYl5SjtPiDurVoxViBIpXuxai0J5PtTW9j6hIDvlwWmNetU1sqbWi9P7TQdLNkfrUqmmzgw8qNnsC0FLMyOw3rpwKKzuofK52i7Ik21iBySbVGf/Jf//OU3jni17I6DOf5WSRpMfFhmx1Dz41NPZZI4kS+8wxiV4NJYmeBqcwiCjzCp2wsXRUfnQeq9Pr5SS1s7q6ysbaptZuIgs9BvOLrItQL8UAprzA+74e90KfBdJ5MxH3jSnXx4QUJFJ1bY16c8xQG/2lQQ8vHdWD9YQdLoFvxYtkywgiIy3P7nXSIdAh0CHQIXDkICBzR5IFbjRk+44VfVmiaHuK15K98W382nYxQmum034NSxls51ybb6xcG7mWXrIsk8EX9Fv6ci3Vs1OrQ6BDoEOgQ+CqQcDJIfTRY29dmXOYZL4aWbRapJJJI8d5PN6UFxtxk5Jh7ThKZEm2Z8zkvD3MVzlV6RirnSYMcL0FfH+RGOYZNwVr40Ax2M7qemRSenp2j5yN0YRxVTOeTJgeUU4srdRyXGfSOK88Lyf1crG8aqtMJGPY5OwUCeAKz95NOcRugxP7Db0vfJYvvfhlfPrBD4PXvgEu2wNycpms0dT6Bio4RqliI42o84QT4RNFZjUiCRINTVnjRjVKQiUtJUFJI7MKJYPEbYmC78lp7Ql+bYnsKpFjjYkIQjRPyJVuO0rIJUejl9juqchBDncUYcWdb8cpL3s+93jVi9h2v/uyb8dR7NZcrK/UZGXBYj5PHgrW6hGXbe6jtzhPXwRXUBtGik20j9kUoWX9zIl4sbCTK0fAE5nrZyJLSsahYiOvWU8T1rSuk8Ac9pfYWzlWduzgpJ9/EPd81Us57qlPhVNPB78EiyeLOu1ptWmdt3PrQc9S25t2wE7tM1t8XhMdNPE+gpOIVJre57AOp9omqOn9YhlbIt4Ir+fQbtfSJ0of0zZI6ySCx15iXBvXiAcHY8CrNShFFO+9DD7+MT71uMfzyRe9iM0PfZBj1lc4Vm0Mtb56o5J5EXZJnwe10/pNhcYeEGxM1M56UbHWrxSvwDUM68SiPi7mJln7J5sT32Mjy5mIXN+sSyZqbyHrc9LSMSykIZO9Fev7arJiCddbYkIffezgNhzbyiGnNNs41W3nqHxZZHXBQM/Ijv4yO0W0FyK96tV1mrV1DSnitrA2Ur+yzx7nqcTU2edUwtMdHQIdAh0C11kEOsUPG4GW8+kPMRtqtjK2P89w7bQNE+1PZgPer+GBmTYYE+fcrNw1F5oK2gyZAgasIRzynEZ5UfemeXa3kw6BDoEOgQ6BIwkBI63M+axkySy0NxrsDQiT5BKF/VmODN5gMEee99m9ex9zw+2cer0bszKGyfwy+xaW2TU/x4XDIef2+pwznOeCxWUu3b6dM7OC8fEncoEcvXM2xgx2HEtvfjuTceS4ncdhPrm62YLcm/1vpZFtMjEH0WzUNPRb5ZAbPI3Wk5pYKl5XhFixkCWOLhLHNGO2rexi7vyz+NQb/h8ffMTD2f3GN8J4pHIqP1pn4BMDY6JoqEUljOtNxSJOGuRFBrnEOo8qb9IolKgLco0nU9JLDvW0uk4j8eo9KDSxNg0TjLBqyQyVksOMHGcpNu3KmTIS6eZ023Bq5295G3W/T5Jw+9tzq+f9Afd+9vO4/v1+gjVhfaF03q0KGz6j0TzliwvsXV3B3sCq5aTjHS4LZNofJO+oujewpnh/i6vtnzbLERvVhElT0fiMpi/yVs/K7rkFLpif55SfeiA/8sxncNrTnwa3vT0MF7C3rlI+pBQhY8vPRNM47cVNgyu/as7tvs2/hVde6PByZ+0qtM8G9bi/vVyxnhZhIQm6kSkdVG7eSDx7e3FjFdZFYL3/v/j8M5/G25/wazSf+RS9c85kWeTVogacjTdoRiORRp4lEdrt74c1atWIWvT8q73aRxFTNVVWUodSvdQikmryGPXsenzKaFxB7QtKPY9Bazn0BnqKcjb1Ibaqh2GjL5xPPJXz5VScu7jE+fosOnd5kQsW5rlIxOxFeY+L9IxdqrJlviASe549qxN27VnT50lisTdkcW5O/SaC9sro+YzSzaQKUAav/pWrPCnYnUcwAt3QOwQ6BI5EBKZWO7b2QePv93VJEtoXhNrIteDi3MFG6kp/A2tzc/NaoOqVq2Bk2v47BnZRtEnnDh5Ym9ldOgQ6BDoEOgS+7xEw4mMsL3Qzh3EW5ZRJFDYidthilXKRGYWcvfWRHErfY3D0iVw0inzuoj2sbzuK/808u69/EtseeF9u/ZQn8qMvfj53e9WLuNsrX8CPvuyPucGvP5biXj9Kc8tbsmtpG5+/dBerEzmIgx3su2SVrMnkmHo5il5depATG0WyJIUm0SFiQBsCc9rlRKLQKzRJite9nFp7hl7p2F455kZj6pW9jJoV/FKiKdbxiufnn8V/v+7PeO8vP5q1v34zXHwJrK7hq5os1QzllC9mGRmJsp4wETEhFVD2VNQHdkRd5DSLI6NIvr2tnEM6ncZRtJKkQyRsta0sDXjapLpoHWUND5NGeKT2lgq7WtjUJDn8ypYuSZJBtgC9HRCGcNd7cNLTn8Hd//D5LN//fpgTf57mbDPrUarxTE56EEnZeETCqC0HocjbPyMcV0YetJ11lytBwOainhtSiiTJiyW8n+eysePC3iKL978/93r1n3C9P/rRNvz4AAAQAElEQVR9+LG7w8Ii5APNqx62GlyCIgjrCj0D03RyiJgx8cpQol2AGWhV0saDVqeaUDxtiW4e1ik12ja1cGgFHW5LFNhZixqCSlpEQmrAfkNDzw4i7lxaw21cCvt2w4c+wmce/5u86wm/Rf3Bj3ITkaI76hELoaZfJPLCMxTJbW/2lQJv96UrDMqCYVlQ1DZOPx2/1nNyDdELHFeRFDa+pm7z0ePh8fpgcDHgXE4pIqqkYNwT/lmf80VmrV7/NIb3vDs3efLjue3vPZ27vebF3OuNr+aHXvtCTn7WEygfcm923eXWXHDcMZztCs5z6v+o4xgec4L66bG+WRKrRuOlFS+U7POm8RFxXkwC+rzUXHm6o0OgQ6BDoEPgCEYg096RPN+PgHNuf/zaFhnpC6SZTvvN14EElnNOhtXNylwrwjjToiWwcqIM8iyrCzsEOgQ6BDoEjiwEzCGz/y7exBwzEyf7EOR4hhgxHqsua2JWsCYDcnHdcJGM9HnDPvXpp3OTB/8MD/n7t/Djr/1TbvK0p7L48z8Ld78b/NAPwQ//MP5Hf5STHvYIbvGkX+fur3wlD3zpSzj5rj/KpcMBexaGjBbnsT/FkYeKlxMa1If4M2ZibyKZDibIYuFUwJxpV+MUOuW5zJEPC/LgKMdj7PedFub79AcZm6N9lJNVhnK+58cbHDXaoDjra7z35S/nv37jyay8+W/hwj2wrnZF0MlrJYi0GWgzkhkxpnry2mklaG14ycysJ8XtnIUWPxSx+sZcaPytSba0tWP9SKSZpfbL7DYiMCyzSbWCmiA8vObO+AVN3ZQIEDnFQKTJ/JyIrB/h1s9/Pg943vPYeZe7cNH8ErtEvKzHhP3IuMsCXlI3DRNhYN8qDqyuWu/OK0eg9p5NF1jr9bmggUt6Q06/zwP4iZf8CTd/xnPgjnem7m9j0y+qXMEkaYPrttqyiTwwvj87oqYkXjkqb3XiVpgy5WVa9V73acWaUeYhnUlrKM5qmi5OfVq4lWf3khZlrnKFnjj7DTxE+BKkT9ZHDxisrzJ633/wnic+nn/8rd+g+uynOU115tdWyNdWSRtr9KRx4QP2Vwr2xt/mpCQMeszv2KaeHN7WP16hCQph+hlEG3eqn7w0cRD1GaAo9hlhnw9llYjCfaXf4+Jhj2NFWt33ta/iHm95Ezd85u9w7EN+gaV73wd/2zvALW+Dv+udWX7wg7jps5/Gnf/fq7jfX/8lt3vsoxnf4DTO1GfIxdJzNNDnW9HD/q8HJ4BNF+sv07MSBIrUkLaK0B0dAh0CHQIdAkc2Ap5cX5og3qcVIMiWKLhWnbMXma70DSxjtWYFnHPXSsVbpbTJRRv0Nt5dOgQ6BDoEjmQEjuCxR5kpI7HkFgqFSC4HrRD70auhJy86l4/mXGDfuMQddRRrO5Y5e6HPbZ/waO7yt29g+Vd/BY47GrZtg8E8FAsQhiQ/ByZOYab8ncfDzqPk0N+eH3jZH3Ov3/sdLrvpKXxxCHt7gUpEQJTzHETi9GrPoPIMK+hLj1z6eBFqDiljLruTYgr9ljSTTTbkJG86VVgaMOnn7FrbYLxZsX24xLae+h9PKELD8tCzgwknTdYYfP5zfPplr+LdD30ca69/K5wjIqvOofGSWi54opQzu+lgM0BptyTGJxiPkFQs6R4mQu+QzraRTPBLNH5M1BeS9pbaVjeWpFAHJiqpLi3XJCNI30yFncRIRye8gm7pVA3pXk6gr5pyyBkI8LvclVu/6OXc43nPJ7/DnWgWF+WoN5RVRShyekMRXqppfz4Y1Zai3fktEGhcxigM2Ndb4Nh73JN7vPSlnPIHz4c7/DA4PQvMk6Uefa3rvArYG1eaJppQU2UjyDQ3ucKg0NYvteYWkSOepKu4ExShPaKuynASxdqnwbIsfjhizUX1Zb0e1I6bpsq6bNdfkCKZrQd9RmCvPO66DD76MT7y07/Af//2M5n/1H9zA1frc2ODFEqKpSEjHxXPpGum2kHbzpxcazAWBWux5NLNVUYZ7dtMeuzbDjMNqqdHvC+8BsostL6D8HP6sHL6HPBqLaSaIjZk0iUfznOZ9rTb73gb7vWi53PKHz0d7nxrmFefc1rvg0VwcxAlSfGkz4MwRxLpmETEc8rxbH/cw7jX376Ru/zGExifegLnuYZNEdjF4gLJaZqkU95EjY1WBpXCGooGjNCiOzoEOgQ6BDoEjjgEZOFwztG3Px9MGr7iMkuKyOTIXqYrs63t3WvmYhyV/V77rHc/i9iGz27O0ldrKOD2A+XiFbp2MsKOADjsnlQOvWvV32jSHddZBDrFOwQ6BK6bCNibDE62Y6a9fEQs7ZTh5Gm7GKjrQCVy6kzZld7tbs3P/dEfcdwjHwVH7ZSIlFpcBjmDZDnJBRqfoWoKIQU1JHNTTczb6yErr4yEu999+bEXv4Cj7nF3LppbYKXXw36c3d50cK0TX8tW0eqCsUXaBIQEJh7ZMBexNzFM+nlBLmagcVAScXkuLm2BLBSUo5p6VDHfH6huYmPfHvx4xHJqOLquOblpOG7vCh989Wt5z6/+Gqt/8Vdw4YUwHotbWEcuOBkTkE612rZYqZT8VxqFl59R0UhSmSsKymslqYiJFbVwJrO0btugbRy14tZ+3KrrLJyV1z2L2n0Lg8ZJdOpCKRFgIRPgiiZpo6L0REol4YdIQuyLq1wE1XBI7+734ode/BLu9Nzf58Qfux+7FrdzXuVZ8QVl6FPZXEY1q6Z1VVORluxssVdy64zOq3v1uZW24jNhq6w4iHY9WGjlkT4ueVpRPbclCkB1vqXwzYfTTJjsr6Mi1kcrmr24JShE/V4uKtiema4mXiEaS5yKb4gmztKW76l9hv3p5WoxYFd/jkv0XJx0z3tznz96ITf5gz8ScXWHtg203hgW2EY2arF4zUeuZ6FRvC3gEoKNsl1bAtnVyo6a/oSKtZIlUDFQuF+4/JhlS0vdntaHiBIHy+VVtmIqY+W0pl0rW9mzBi20LBWz520hBLLROk4kMfY7V/t2s/df3sq/Pet3+LunPZWl887jFBHEx0wm9NZWyOoxqZkwkeghxGvNNSJ/qrLB3mhKmoPkwOcZxVyPSp2UNlj1aeM1sio0W/OhgkZoZXIEXDswppiojSgAR/rMOTNk3OTnH8JNnvW78IO3hyKjlGz2F9j0BbVDe11oh6w4Tm37nNL1GInI2ujNs2pj1mfY/M88iB954R9z+oN+msu2b+OsqmYceqoaCFqvM118ipi0jWp9qPXu7BDoEOgQ6BA4whAwm5VkV+KgAO/a0TvZO4vUZvwtcqBYERPlOTxXx+HcVodbndXa+25FL9dgbW1tlteG3yGZ1ZY95EtSTRMFUao0rUSZ+lo509M2DF7fJAeU10jynox8XxuIXIY9TQt11w6BDoEOgQ6BIwoBM2uZPLxCdmN1sslgSU7fZMx4UjEYLjDWvay3xCUTx6k//ZPc6UUvkJN+J8RwQLYIfl7SA5dLPC54dKo1ZQPOgSXyhQHIEcZsz/bjoLcMx16fuz3vRZzw4w9k9ahjWB1N8LEh5RUjNmjUpBEGtdpOKSeTU5uLtbE3HmzT0MiBNankXiLn0hNwuh/rRJKnnKxz2T3kQI/LSrYOBkVfpYLVoPEeajndey/iJr5i58Vn8uFXvJT3Perh7H3tq+EbX4aNvRT1XoasU0grz5SBaBJI1akzHTVG2dVGm5UoMqWSjBnL2pbqx8pLKTm8yAlXJrp9uVhdVcfpIkkmil5+SkcDsBXlbt1Xi21T1rrVwcZp4qz8tJxXo15Rr7pOggsQBKoIPjJttkRsMb8A97g/R/3hK7jnq97IST/xEJEyR3FZktMuxz6FjMlkhC8ceS9QxZLNcgw+KV3gc7WjMlFKRPWdC+vcB5w2SLEqhU/CSC/77aJJgNJ7apWLZPiYE2Im8ag5SZTGERC4kugaDpaktN1XEZ1Oc+6IeFdKJqpbKdfqWAted3Kiy8H1cX5A0gw2IkOjsWh4nPAwwdaV7jty6qS6Tv2EitKNdavC55FxOaLUvao/z2XZkEt3HsuJD/o57vma13Dy858Hd7kzLM6D/cnlota2RxjpDBKpoO7AgfgWC5QMWoe5ehxoOWStJOW2hWxcDSgTaoVxSxTY2agduy11VCSqSKVVWWl8Gn+7zlTKCpiorq1TKxt1aew+ylQNJLHalB4NztamyBo1Qnvb+jVRk2xMUEewdy8rf/1G/uuxD+fjL/49lj77IW5U7SFTG6W6tPnPRA7lwtxHjxTTiAIpSmFh7b1XX4on66/Ba404PafR1yQXW1yMvPJaE9bWZubbt7NsHS0IOPtsaGINaivlAzayPueKaL3545/EsY9/Ipx4KuRaz9myZnqodRXpgfoEqYUy0bJDSpF0yfZLzlxfc2a/G5drDk8/nVN/9xnc/jeezHnbdrBba6OY30kU8KluIDhSFql8RRT5Jljpjg6BDoEOgUNAoKtyHUbAE/GynVVsCDt3yMb4djT2ZRUygNoatWlka9qIA7N1SfVIyjFRcFWfjb6otT6Mk3LOsb6+bslWphorWpYlVkDRa/yMLToYTK20CiWhZbsYA1POhFJtdnfpEOgQ6BDoEDgyEfAyaElGeHlugUsuuYTFxWUWlpa5dH2DajjH+XI0H/Brj+OWj3gE2G8qiQRieVk+rW+denMGMZvSyhRDp8BEwfS0hBxYfAYhh0yuZTaAfI7bPuax9G9wOvmOnVSZIxaOKkQmIoVKWa/GebUhkWPvk8PvN1xeVk7lt/q1fN+WARSamG4zsXQrum1h24yLbJsXCTPezVy5zqmFo3/uOXzs9X/OB3/nGXz1j18I510EK6tk4zF9kTc9EVXSHBVVP2pM2Nm4gs+VcJJEEDXhdI1c4XBKHygalorRDsHpns5wBdnKpvXwmR6WZ+WseptjGQdKm0lbxbJpDystcZKwJbl0FumSQh9udgtu/Mxncb8/fRU/8PM/y75jj+bioiDtPJp9Ym9WNkb0e3NsW9qGOAhWV9YZbWzS1GOykDSMxGi0wXi8SRL5kA16NFpbTauAF6GwJQJexaVbkkTNIRjHYWJqumTXiJXxiXa+94d2S+Ik01PjECnF7FU/Aaklgm0ScSIbaEixFPkwwQiQwnsykWy2T7P/dTEZGVJXNOWE2n6Q3DaiKhPUXi62Iwt9Jq4gbt/JeUXOWfNDrv+zP819Xv4yTnzKb8Ntbgvtn6lpRdifaIpowbCdKWjhgcL0cNLTqX0ImCSlERq0IaBxt6Lo/tApIZnWoK2tp6mt4beu+5vwKmui8i4gFBBd1W6bKTXeUgS1ZXo9h1HfFnuNmVyt2cQS1X+tCiKu9u2Gffva/73zXY96DB96zWsZnH0uJwqvnfp8WBDZnQmzA9X1Shwo0uSg88B7Tn1Z2qWIvdHkkhV1GrLHODDjGrNexuZoHZvmot9reeDVcckeDfZWD3ygiPWfhp3HEDVXzyPpkwAAEABJREFU40aD9T2ssNfC04hUytpUlrCYro1p2guzIFF22x/tc9GjNHJ3MMfSPe7Bg5/xDCbHHMPZGutEiM/NzVNrvGqaTLqMRGxOW+uu1wwCXa8dAh0CHQLXHAJeFsZsbG0/05CFqSKtHdPeQ5bF7Eub2eZZLGL/LNbK/vw2dZVcnNuvRdu+/bVgG9HFS9rTfsTducsL2iapvXENXPYr9a36zjJa/fzl+n6rol1+h0CHQIdAh8D3JwKt7+oDcXPC9t48TBJrmxX1/AIXZInTH3Q/+Jn7w/btYK+omI2W1HUkl/nQeejAmKFaWuaHn/QENrfNszk/x4qc66I3EMdV0LR/cxUxQsIEZO1FTrVvasgbdYp7ZR2qAuaI7o6brNobNyLNzIffIYLtqPWK4gtnse/tH+A/f+ZR7H3x/4P/+RqslsibFkabwmJES5IEDcJ52VMv0iUjp5DkcshzpXskpZLLQOXszY2U1TTqrwkiTXxF6WpqpzFqW2OOvBOhMJPWW1c+EhumiTn5UhU1Q9ZIBcvkEA/VHe9ZwfWl35xkqAZvcSrHPevJ3OXlL+DGj3oEZ/WGmped+Pwoqo1AvZroM2Bxfpu4mz5DTUAuDHNKhv0cL+Kq1D5oVV+WTUKh8RfSM2NYeeaqKKnpNWOcGxGFgf0eVOPAiEpNqQbihJuwFIORmYiUyFpRvtIhAZp3RD5grEYzr8qLpDhHTD31p/uuatvP3Br9MKJI6+Rxgyyp36YUiVNLoBauea8mL0qKXmIosmRO81WMMsJqQbM+YO+kz57lY7nF4x7PA//xLZzyzN+CW98MFuegL+JP86oeD+l0+PafI9CORylFLo86pWa3FJW6oPURJFmsKSKSHlns6W6u8WSUqlP6SL0llSpFCS4RtU6DiOOiJ8w0h0wyvO8JMy/8a8q4BmEd4l4487Pw9rfygYc+hC+97s/Y9o2zOGUSWRolWHfEeiAycFl1g/o+tNOrKSOu2jlVE/aMR2XanwZnIoaDfemqr7PXY0WVe0rtV1Nyen48c9c/kZMepM+l5SXVhKjyvV6vjX83Fz29qqx1b5WUSNGBU2RxAfejP8IP/tLPculCIYJ9O3s3xsLVUQl/dUgvZHRHh0CHQIdAh8CRi4BzjkOxPVcXYs7Jpqkz56bhlf6Iu72W5b2nJYYOKKzoNXb6K/Ys/dCWA32bqH3AFe926Q6BDoEOgQ6BIwgBeyMjE4Hlxg0755apNmtxWI69eWD77W/NsY9/OOxYBHPWslxOsBw44VNk3nxixQ7jNIMqR5xTT+aHHv1IzipFauR9gpxq+zv9PM9JvlGfiSiH3HxLr+6cHF/XkhhKHOZZVROKIiOXFz1eXyMofdLSIif1+gwv28fO3at84S3/wBlP+C2+8qznwAc/DKMNqEa0Ip2bqsYZuSdCwZnIH/bSEcXRYUGt0MiEikb/SslEt00sHRVXqbaywiRReawNC7+VfLv736reLF/99ZcXSNWI9fE6pfYFtchDBgO4+c056tGP4f7/+m/c5uGPZO/xJ3DRYI7V4Tz7xDjt25jQ1I5yPFL9itqIoaaWXx8JIafnC4IRThKbr2mXkeQakuYUVyqrpnGaW4fyUdxPRYRO4wJJYSJTOBU05xFbAaranhYXiZAKNaC1YsRDm4/WZsTRSCq8M/SFdT1BytIT81pInHSJqlpKl1E9Zk3k6UrtWM3nGO08nvLUG3Knxz+Ju//pn3HCox4DSztEpAwYZ0MmvsdYxGTCdOCQD6f6QWIhdggLJdHQ0dCZxqNCE41DcyakNI4kUYVGoluW7RS1U3c08ihptK5URzGnWJDYWZVWQiX1jOsWbmODIGzsP3Dgf7/A51/+Ut7xW7/OO17yR/QvOpujxqtsr8awazdubZPl/jyLg2XGG9a2V0OHfuqxI7TrPWJ7Ui2ttrEsghG1Y30+pGGfiYONqqLRGnBagze77z3hxqdALNGmm0yfFc57ov25RErkSrcN/R8X09xwSVq3s2K5z6hFtNpaIziGD/5JbvyT9+HS2DCyNZn1pAM0euZzH7S+ZjW7sEOgQ6BDoEPgSELAbFaSXShmX57ITk3H7zH7YvFZaPFrQoyXOrDfDdn7WXq/blf8DSzn9o9kVvZqDQ/sPWEblq0cGXfkJDRC3oC/WpXqOusQ6BDoEJgi0F2vYQTMKlT2doMcw+2LS+y7ZB+9fMBw5zFc3Mu4w+MfBSfsBHs7xwx0XiAKwHxgWq6g0QCsEQWHdFoj9idYWQY/djcWb/4DVLJNa3KSM+VFOa/2VpLYIeztDJksnBxYbyJixMJD6nerkjnOy2IJ5uXQ9+tEQWJSbrB776Wsbe6ln0f6zYRj5Mju2Fzj/Pedwdue/kw+9rgnwD/8M+zbJ+e5IvgK0xFzxNVWtTohyt/3ZnKFj84WM/ZvaZJicb849Ws2urHQmC/BQYBWNFZzpp2SJuYxt1lWxqTN1M1DOJPqNKEhDjLsz6MKIZDRQxngF6CYB81P73GP5s5vfgO3+p0ns3HTG7N7aYl6uCBHviAvFujPLRNUtqwa8UOROc3rYnQUmyPhV2ucNZOsZqPXsNaLbApXTR+0rEskKmxagSrAJHjGks3MM9qSUmmTRm0niZTEG95M61tbTgNyAselQNK8NuSMpFMjDZLqWz8hi8z3AsMiqYkJe0fr1P0B/cWdjIo5LhBBsXLj0zn+cQ/nFm94Nf7xj4ZTToHeIgx2kqcBuZRXbfWsJjiM48BGLK6mGkktKdX6BOEm8m0ilqkU2Va7RLL1EVTAxG+FTmGkJXxsWIXG65RlpxcSVTmGyYTMyigzz1z7HKuYBqAn2kifT3yOLz/7j3jHo57MeX/1FrZfdCHHu4lWxDopbJAPIkvLA4b2XK6PaFbH5MLZCW81eUinU60QI/aMW9zmxwStBSOvgjDZrIXGcECpso3LiD5nnAUGP3Z3zUch6YOz2hqKxmF/4kf74IGR4GwdVsJkK7kVRLxw1tJQ5QpUwJrK8h7Yn0oPh7Aw5EaP+BVW9Bxk23ZQqn9f6L5qGolFd3QIdAh0CHQIHJEI2AtLSXaj/V8ISVMMjGNRLJlBkZ1Q9Bo/TU/npKg0sZetFLSnbSHayCzTCrYZ1+hlquhMhf062QAM7V4hs63NkIpFyaxcF16XEOh07RDoEOgQODwEer2eHL0SL+dwMqnA5exReLP7/hjc6uYkOYuTfJ7SBUqRAkGsigeS/RlNUORwThERSQ4hAzmhIom23/SmVFlPuhQk2akkAsvLiTeJ6kdZuoKbRTBNTDikwycQl4IXgWdvYRQiS4pBj2yQYWqR1RShxo3XKNb3sbOuOG6ywebnPsv7X/2nfOBxj+XCv3kTfOProDJU6xBH5PM5XkPaWJ+0epkjnisWpG8QfkHEituS0ObpJk7bH0elsFbSiIyke4pOzzQNLL9StJRY65ZW9JBPr5omTv2SMhAhkaRjHQITrY3J0nbScB6OP46lh/w8d3rZC7n77zyFhTvennP6BZfMLfL1jZILNktcf5nBcJFqVDHZWKfw1mqtlhsRDw2NjxKovafS3DdaTy5BSOpRYmSCpaWSTtPKk1QO4ZAkymxPJ+LKqx7axURfkSSI5PFKG9Yt+RGDCK5AipnayEnZgJjnWsOw3pSsi9RZE+GRH3MC59Tw+bIk3PZW3OMPn8ed3/jn7HjUw+B6JzPOM5r5ObXhSSqH+hXnRzMpRe6YZq1Kh35Re9ZmK1utiJLTSKJGZKNKbRh1z+a62gqTUDVs2kfBKdMkKVRBJymEV6YyQoG5oqAoMphsgohYqgk9ib1RNfm3d/KJpzyFv3nko/jKW/+BE9c3OE2Lf0HkYyYZ6rmM4zHrq/vY1Jym1JCprZ6ekZ79z0vSVL0e4hmlYWrFCOoDG7F5dIkWlqixRa3JojekyXLivMjEk04AHyVehVJb1YegcRbMDq91NotfWejazIgPakOfc2pIny121Q19HhJ6bFgbJ5/A3X75lzhnNKbU89ErBkxECObaR6tkd3YIdAh0CHQIHGkIyBZEWS/Eq/QGfRkOWRTlgUKu6uM7a3/G/UR9UTSrcaVvYNlvYFkBq2Bi8WtCZIqvAJ/lmEgb4ZpsSyDAZbYV28rXre7sEOgQ6BDoEDiCEJCnm8tB93LeVuWczi0vs9FENouCWzz0F0Fh4+fkQOdsyCEeCxqzGEHGsIlypVX/CsZGJb7zM6loLWKsSQH7ja14zNHEYo7FhW1srqwxJwfRqXdkqZK82Ub2i9Zj90QnUf3DPds25RQ3sonjWiSL+vO9QC0PenVzhZQ3hLwi9xVzkm1ymnfUI8LFF1D/z+f4yqtewwee+Otc9IqXwZn/C24FqkuYVLvpL3qcMJLquBqCSZOJsOkBc5JBGw8afxC+tJJJg4zUxlXETgNqSyyIyislak7lFDnEs9WritLNiynxInugcuI5lJyozU3JSKxJY7oE01nzdNRR8JP35cYvfi73/svX4u52V8Y3uSWr245n1FsS3dijbhw6KeYyjGCyPxcsREb27HfTGo8TuTQJPSYhx2vDZ3+6VkQQ1PTU30wsnWs9ZlpvmUgre4MoV9wTcRI1JEKspAlamX6svBorO63nyYR1P5sXRj1KVzDJ51hTn5dJj/Wijz/2JL6ykTjp3j/FT2geb/UnL9XY7gM7l6h0v8kK+nmPYEtduLgciFJQa2BOpEc2HuGkl3IP/VS7UpxWmB5egUmQ5kJc1A3tbaerVypJosi/iNRxIAjREsKmSVkYNNQqqfFrMojSuak1m06rxmT3pdRvegufetiv8smnPJ3BGe/ndiIbb7I8R4hj1jbWtBYci4Nl4mpk0S9y7PxRzA2G1FrEG26dvexjT7mLxke+V0dyUUOQtJhGkgOvz6eqbEQ0B5o6URZ9jr3pjcHISJHdk1rzb+WdtDBRUNc1Jt57pQ4+rchM7E7c+p091DfO7oA4OvUFEy3ihnnQxGc/9zNsLs3ThAy0BKIIV6fPzUR3dAh0CFznEOgU7hA4TATsixWzUckH8l4fvAOdbB3pwMRW3jUVHMhJXelvYJX6Bs+Us4Ims7iF1xrRTqfdbghkA/5ao1enSIdAh0CHQIfA1Y6AGbOQeflkiabIKYcDTrj5zeDEE2h8LhNckJKXy+wVl3NXJtlpT5YHYvtKSuRwDvmkpKwvwqfm5j/1M1y8ssnqZsVwKOKhbtRnbMXslcWSiKuEb53bNk+27FD7tz9Hm3gYmcefZYRegfgRNlblwNcV27YtUTUl0TXgKqrxKs3mKoNYcozGfz3Jzl27mDvrTD73N2/inx77GD75vOfC5z9NL45EfKxCtQlxAuZkJyBOxStugkKEr5NkGlfQ7UxioYLpaWPcEgu8GsklmcTS00KHcvWqlEsnhcJVJ6ZOrVxTs1DY31IkSTcGc2DfNA61WTt6J9zyZtzhD1/IPV/8Mm75Kw9n17HH8OWmZk24uR3b2D0ZE9WokVQhIuRZSKoAABAASURBVBLC46PDpwySWrcQcOrUpH0TSxNgJJRJobgRViZBcYhEL9GgxYNh5IknEcQ4OBEKXqvYyuAibairEzk50SLbEGlmfyK4d7DIZXPLbJ50Gv3b/CA/+4Y3c5Onac7u/KNw7PFs5PPsC3Mi1woMh0ZTb0NXU6gr2rite5Pct9mHfHGqORNF7Qy6mGhWEEoS10qhJzBX50GSSYIw8yprZ2O4KJIObMsg0FwEkTC+jAQJF17Mrr98I+9+2MN41x/+AcVXv8Bp1QbHjlfI9l7M5NILYHOTxX6fQRgwXimZC3oGNiOrKyMq4ZgyJ9wbjI3tD4J6tY4UHOJpOpu0fzqoNmwdOIVaJpj0NH9JBFahCR/rc2GkZ/Tk29wGXNB05GQisUIwPcD+dyX7pjmzZ3krj29zzEiuRiRf2ZJZYH5IELhFyIh4krBAGaff+U6g/iabY+bm5tgYbTBdaxxxRzfgDoEOgQ6BIx4BMxbOEfIMbVS3xMk2OSUd3/b4Dop82za+ywJmJ2dV/CxijoB962PG02998+Pc1avdQb0lcBJ0JG3ukCEWothmwS4Li8vUtqnW/e7sEOgQ6BDoEDjyEDDDO9aXLz0RVxPZq8uouMnd7ixzkbUuc5DjP9eSKygNuRxYeXUtUM65NjycS7Zlo5psCNuO4thTb0AMPZomqT8ncgLZsQhbnUbZsShSRH65mTHlH/opn5ixyLuJiKixmmmaqP48c/mAQrRBM6oI1pfsZAwJX2Q4H0HkRRCJxWSDhQzmxxucMqm5we5VVv7+bbzjMb/Ol57yDPj3fwcRA5Qran0dfAXma3s0pqlUxpI41CbEUTJegKBiSCEXwUx30v1WVMyLrCnkbPcV9qRX2MJFt777U+2i8VMENMUYpqZeXy0NJRb2E9gcWVENHlwuAmNA7Yc0/SUNfhFueDrHPfEx/Njf/zV3+8PfZe8NT+UrVUOa3yn9B4TYxzc9YuVb8qqvue5rXcVxjf2PbqnfE1mUmFQlQcRDofkINjZJP88EQkMpvG0OYuEopdBG1tAER1/z1CtFMgjISmxTqfwyj9R5TaP46miFYn6ephhw/ihSHnMad3jkk7jrS1/HD7zg5XDLW8MOkXH5PMSB2ssZaqOUg65o8BIvMQBsQmz+1T+5gAlb+Qq+y3N/8XZe27aVpSalxP61EcTgBC3SUGftW3JO+LlK5WzNSEydSKMV0JCwG5K2wESFRJzWWkT2g60f/RS7nvtiPv7Qx/K/L3sNR591LifnFbHcxSRbYbPYIPQq5gvPghTqibDqjx1zbohAxmUDYn9IGTyVFqTQptDcZHVNUFqdHdKprjCxdWdijXiNxohdSxscTgszibhaFInUkx67dL8wIsn39SgV+jSwybGakOc5/rvcezvnp5V9IBhZZnNhOXr2nDBeIJ/+qPt8n9PvcidGWmc9XzAqJ2Rat1a0kw6BDoEOgQ6BIw8BJytUat+4uG07yBq1GynF7DT7ZeGVirvS3O95pnNOe7CkL3qytm3jqPbt29fG7eLtYjJ7A8vi14TsV+RKOnduhpbHuQBKuiyQBLgJ3dEh0CHQIdAhcOQhELxcQrDfvxrFinKhj/2vgMgwI+eZ2iMfmULItCbQrLKJrIeyDut0qp3rIotElstZlmN46i1vw4bsUi7CIchQ2Zs30kAxFdZpDm9CEZ3TtzaiYod+RvVl4uUoO0kwMeJAYq0m3TdnuhUflRWxN4Ls7aCeSLYsRoo6MZiUHFU23FhInbRvncve/Z+86/eexyee+lRGb/tX2LNLIK9BacSC2tFpuMrn1gZDzer0ImcszwbrxKCUk0jU4BvdM1EK5wSY0tS6qH+SwkM8rWo7LtU3dRRotGDzHHQziKRo21fc7qGuG5UwKVVqIhmJAKj7faqQaak4Bg+4P3d/w59zvz/+Q+Ktbsm5i0tcOFxgT38OewNqUgc210b4UcNS1idzhQiChAuBoj+gUZ/rIl0mjXro52yM1slEsA3nB6CVal8UVk2Nc064JUbrIwyzQW/AcDiHzws2pfSq9+wrCsZH7+SrqWRyyvV44FN/m/u85nUc+yuPgOvdAAbz0MtIuZr2Ep1BQOxf6+qvMXE1eIndVL8Q1GUuCepJlQ7xTPvrqVOLO4WWaWITr7WoTjRs5bf3dXGSraRi4lJLci2GLFU4EalUwqPcgEsvho9+iE/81pP5+POfx5lvezvD8y/gBJGEy+WIYTlmToRVGRqRWKLBfGqJM5vzTO27ZK0LWs2vvanYPg7Sx/K9Qm8PYlvEFGoj3/1F7TTCM0nQurIGrH0LkwMT6oZhVuCqSNIaWbz+9WD7sm56Ms2D26rHYRw21Jm0zcwSwiFo2vOYQZbRO/5ofFCvynfOtWtV0bZKd+kQ6BDoEOgQOLIQaO2id7ILAWSzWpleuLYeB3JVfqak/QaWczaCWQ7tBuvy1FUUO7jLy6EzI6wu9ys4M/Stjp5Cm84WfJXpzg6BDoEjCIFuqB0CQsCcr0YETJJN8LIXtQiRSV+G+KTjZLxUoJFYIUmmeKFQOew3JXLu2/ShXtQnEvPbgzUqIuiEO/0wKz5Q+qx9C8uadiI1kLPbdqwwOalnlQ6zf6e27E+TeiLpcpF1Fs8UeiMPpE+UNa21OTEH3gTlBelrDn5Pjm1RO1yUc50NqVNgczwRGTNhKXMcp3LH7lshfeSTnPGs5/KeX/glLn3lq+FLn4fRHqhXNbRNScVovE5pb8sI+tI31PKXxfNQDzyVSqirbx6p0w3DRcGhntaEV+WZqHuNOEKyHq3nA8T60phmZaWiCARE3oHhkfse2eJRyliARREM9/9xbvH613D3N/05/Z//Kb66fRsX9oeExe30hFehuZ4T9TIfRCJVgXrixFU4oua+t7yAG/a4dGMfYlnYiCVro412PzUnomo+GzAfc3opY25hgdAvMLJvbXWCitGERdYH6m9umepWt+LHX/JCfvgtf4n7hQfB9iW1OQfa/6DxmDgNuQW4TSvRjt8waJTdMFGhsXCaaP4blymVEdS3iVMeh3g41dOIp5irJyVRgrZJj0Jdcq/xJFFUEXWJ/axVU0CZg/3PjUWW4fQNsBYQVHpIzz6X9Oa/47NP/k3e+bhfI374w7ivfwE3uozQG5P6jZ4tzauIIePlapcz8TkNgeR8q4X9ztUkbxjllcitUv1X5DFRqPlCCoQYtC57lCIfG9WRpod0RkfbX6Nw2oDGq8E7mwdlWOi0Tnp5H/tsGgmck293a9i2CMY62nOqsjqZiar93+esoIUqmdRflCiq1u0qmekTFdeY0XgRIcpxx2gNOpLyvJ7xZBEV6c4OgQ6BDoEOgSMLgSQ70YqGPf0PPcx+yTQpX1myJ1sRS1xDYn99NxNTwTmHcVUWN5lqrJj9L4TejJzi1+ZT+oM25X1t4Jxz12ZVr7W6dYp1CHQIdAh8PyBgfw8fQqBf9PAyufYGTOusNfLSZuYhaaTmzClQIfCWMLGMwxRrRu37thldb3Fzqm0LjGLD1Dn2bZeuvX/g5iAq3ypv3TiEwCcwJ1m9EtSUS+pLeV5hm68wyEn22qVMBSlgpSE6OftSykgrp3g2GEAW5NhH7Eez+x62y84eI4LwhiFn+cJL+J+/+iv+7TeezGd//7nwgffBxl7JKkOREYUX3nFEkUeqepP1aqMdXyIRt/4lxaUBmN0OYP0hHRQ75NPGOZO2eSOq2ogBIvE17Xx7xd20Gwus+1xYaekoU5Fa5cRIJJFSTRhQ5os0A5FFN74Zt3ra0/n5N76R2z3iV1g9/hguHORcOsi4YDJh30TjFYGV9RbJijk2y4a1jU1c8CwtLQmLiYbpGGp9ZhpsHFU06xPSSPqUgbGC3SJuNocD3HEnsG95BxcvbOOEe/84D/iTV3Onl74KfuRu0B9IRFwti/xQ27Wtb6kt5aenDcqpsXacSdiboBCC+qWN+RkytBGrbzJt4RCuUe2YWFWFmmeLWZPJea1/WiE4XGZ3aoJWmEnBRGt2AqMRrI3hM5/nKy96Kf/+6Mfw7he9hPqzn+P6qeLoZsTRw8DyfKBJm8J3Q9iC/bldatd3RhAJiwihxjla4lQY1Jr3KEm+IrmaKEnCx3SLoi6TxOqYVocjNk62sLV1aG0lR/tcKoCoHr1DI2RDpNH1bncLKS8wXNA9DvuI7dzSXj20IXZY5ybqntm+frhApXXTxAr7zLRinXQIdAh0CHQIHDkIHDjSBu3KZB9yfTk3Mx7Tv6o3azItaWZkGrv6r845nHP7O3bOsb6+vj+9X8u1tbW2oLFd++9eayJbasoY2+YAHPYG1jROd3QIdAh0CHQIHIEIOOdwTqKx25s0/cbBHvvNJmUo2vqWFippp91uLPI9lraLvIe9IbN8k9NZl07MfpNGjraXsZoRS9OuowIZNCxU9BDOaA65xMJGTrs56LFVBDn1nrzx9Oup9BRm7U1HqQ3LWKSC/X6W2VF7i21SltQisJpewVjhvrpkXzlmdXONWI1YjjXH2Z9vnXsuu9/+Dj74rGfzvgf/Irv++q/hrDNhpE3F+j6o1xlkkYXcU8cNERY1hcaYaaPk0W2FRuzVLojc8EpZrm4c6plU0cRgtIm10ETZtJPvaRTWSpvYLeuxJfyUN9bYGq+KPeWKYBCcBCXtbZ0wMqJhHlKB/acA2x/3KO7wlj/nR/7k+cw98J5ccPwO9ohYqnsLGOk1iUHjyUXiDUllZM/Fl5JNGgz7vEyEcWSOPkfPH8VST+TWOGE/zj5ZXOK8Xo+vLc1xwkMfzP3+4a2c9uzfh1veDgY7oL8T3CIYOyNCJGWROEjU9hpd0Ki8RKGtgVositTHAZmuRQr0UkZfa7AnnIIEHVqOmCh6eKe1NxPh3EgqSalWa0mFXaPWQUnc3Aeb9vbeGpTrek4vJb393/jKU5/FO5/4m1zyz+/gxL2rWmcTerrfKxLr9QpjEaJ1PRYP2Yhe9OJjPFUI4oYcgzJnbpLjNcbaea1dmGSRJExUSppUQqGmympGeZSguh6n8kGYeAmHe6gNn6wRTyPg7TELSqs7vJ61yiXW80SzfY5woxuA1hnOg8pYrQPFskwOzGvjlmnSJmYXtaERohEGhU7PGXZ4XbIDxJSzRTGuyIUbzrWlpRHd0SHQIfBdIdAV7hD4vkEgyRKYPUBfoF3ZoMyUXFn+1ZnnnJOKru3S7OnHP/7xaUI5+/U7kNVS/rXyjAdo1Rv00aj4nmzC6I4OgQ6BDoEOgesaAplIImLE/i7ex4bFJsDXzkYes0QWQ8ROG5elk5/ZutPmy7Xj/CaHsM39Li/WWqT91ipTJz3HaXe4rRxpr77MpVTeVovyY7diEUeSxK30YQROfUvEVSGOar+YE22tWp+Zbsqnb0mtpA1Low3BOEeOPvhBRhKbUzYisOpaUEbpFejrG7mF+SWOPepYXFVR7tvLkhzk62mjc6yIrfmLL2Lu/PP45J+/nn95zGM58yV4FP/CAAAQAElEQVQvg69+DdZETIxGhGrCvFoqqFEPEqdUUO+epCuSaWhaHqIk1XMSOy20uVa7eEsE5XoaTX5SzxGvNO3VtbHpJS9yaVizUW7S7iXM8bdbSZdcsxQVCguG8xB0syfg7voj3Pi5v8t9/+oN3EyE09rJx/E/G/u4JAvE7ctsaDFUqn/KSddjoT9PNZ4wGk0g74tAyThvc51zheHaju1ctG2Zpbvdnfv88Qt4wFvewmlPeAIcfxwUBcwNiSICNQTVlR5tPFClSuNqNBu29tSRS0qzJY7UVghgv32kuadWXSsqUdEWA1sfJu2YdfuwTxEy0qTVwUJrz0nDXM9kqDX2spZWDuoowvMczn3963m71s17XvIi9nzkv9i55zIW9u2it3cPCyky8DBaW2VhblFkE3jVG+SD9k22VNVUIlwzH0Rc+VasP5VqAxuj0xx4tWPSNiBUjOCd6ealm5VrKxzORR8qTvWdQgUY3I0y9EjhNVTnHGPd2OwFjhWxzdE7SPq80pKkFQ7vSO1serCBRbWlUCe1dDC+szFFjE2zPi++RMsqw2sNx9SQ7E83VeXqPbveOgQ6BDoEOgSuaQTMTkQZDtsHoC/QWnskuzHNv6a1+876l+WbFpz9XWE0QzfNImkTsBW91gV5IQKrNd7XOtU6hToEOgQ6BDoErmIEzHh5WV1zxKJsVab43GbDWZ/4FLhGTpxMsTlwHozXKlEoUa6u34NTxBH2dkOqkZ9Ke8kcJ9zxtqRBj1KbAyMIopx7t+XgokN7BFWLrV8t1ZRzaKd1bU64k6Nub2GVGqu9fWJvmowzqALY5iSpwwP7j9Kn8h4rv2+yl8qP6Q09Peme1wm/Kc1XSuq9Y1Yu2cdcNtcSCZsip1b2XtaWW5rPGY5XOWFljWPOuZBz3/wP/MdjnsR/P+Ep8I73wJ4NUDtsiLwwRzmBA1ls177hlDW0vz1l+nOoh+Fv4mvsjRsjD8xpr12muZeQq+VMxElGoZ4z00Eilk75sZXxaFPkWka/3U9E4ZVIwq0RfvZ7XvbXaaO6pGykcH8OFuyNqAXiwhKcfipLT30cP/z3r+WnXvF83O1vwjliCseLc1RFxrkXXEil/ZQXGRWWFxkvDXS/4WtDGN/qBhz9Cw/gx97y15z++8+Fe9wDtu2EnvrwhcICI0JaXQLtWhqJZIwukbucgUYV7G0soZokaHxeIwkSpzgHrDfsSHaZimM69tSG07xDvjrVlFjzjfq1UDnSDgolwqSBiSL7NuH9H+PMZzyf9/zir/KVl/0/jvvy1zlu7TLmNi9hnjV2LASG857UTHDRsTzYRj4JZFrMfhxgHEllgxOZ1deaLzJPu94z63G6nvo19BqLO2X6Vuw50bS0+b1Ya92pEFozzsKoMod5CuvQ/qkuGImc1LX1Z29gSWOa3LNZOE6/w60hqK8smyLvFDdRcCinUJ22I9zbSDuU2EZLNTiSbOiDSaqBMFkV3ra/N/1oomo5Cd3RIdAh0CHQIXCkIuBlhHoF37RnmOGRZpFrLkza319Z72bh2/zZa1lW0MQyZ6HFrxIRbrN2LTpVxq4m0ztmk21z3u7Rplnt1WmD2Mg4t4nu0iHQIdAh0CFwxCFg/60uMsBZEcgUxs0NzvzcF2FzLFde1mPL+NpLCOY7mq9r4X6gVIStMhbMpL1vCbs/E0vrhgUmiiImSl/0qECb4SDkcKMb0oiw2Mw8Mxtlt81xbEUVnTm9lqn44Zy+dVfVgpMOirftO/mrMqGNQvEAWDeWf2UblCA7GkRcNXVFNRnhmpq5Xp+5/oA8FAwVr0UYNCJw5ubmmBsMqZuK8WiDXATKYjnhBJE0x1cVJ26MSML+7c9+Lmc88pFc+Lr/B5deAnt3w1gERjWCum77kKraMEnvb3lOx0NbUPF2ECp8YIgGKUmSRrPdtKFHvnpbS6WVAy4xbcZCEyXb/YTwGQ7m2zItSMpPilQiN6K1YutJ6TwvCFkP42JGanzi+pTFApNiCMM+HL2N/H734S6veDkPfOUrOeU+92HPjmNYPe5EzhYhddHSdr6qNj6n/Uq43W358Wc9gx962Ys46TeeJBLsBqQdR0F/SMxyog8ggmOmprozTfDSpVAbTvrUwpo6EXzWDoPpCNq40xjsbOfbEleUFpmoIjNR9JvO2T0Lv+nmNKNV0IPztH2p3Uy49VIlomhCprXExjrs28f6P/0TH/71X+ddz/5dLn7v+zl6zx5OnZTs3NggX9nHUiYYc8fm+goba2v4PCMTBhtaT+VY7eV9BoM5zaPmtkkUwsl7kUKb6zQaX/QibRTaPHvp5ZP0ApVXplCx/KAHIUQwcdIVZ3WUwaEf1pe15dWe9YHmoREeUxJLiijfCKOY52yIxBz+wM1UJFduhhGbKg4qZm2YJjNpNVK+3TsobnlOVaS76a/o/ttsjdkyknpoJBqhRl/rI6qEyYTdXz+TcjRqfwfL/IFCz7eV76RDoEOgQ6BD4MhCwOyH1xdBzuyK9hatPZLplKncAsLLfmxF9wdexfw0ZQ1MY1fZdcZBWWhyxY62NJlmW4EQAs45bMNq8emdq+ZquNkGpN0AtUDKhLeGWGoZOJKkTRGy5I1U0N4ApzjaJG07+jhGqmgbBt3qzg6BDoGrHoGuhw6Baw0Cshak4Cjmh6yO1iBL2O8Dre25DD75OVivac2HGQ/5cFkFhbLkL5sVaV08KmXotAxrr1KuOX+WVnRa3+5bGyoQFZZNRMH+pqMPtGV1n1IXn3PyHW/L7iIRs0wOpJpxalUkhP1GkdVHjniucs6M4OEgmrzal0RP1opgkAqZSCUnpezPpszBt99HshAdXn0WGkDReDIZ4FQ7grYluUgalwUmsWQsabKGUqNsQsLqlyK3aultZTMnUkd11ISGUovMEtEwXmNpfR+niaha+vqX+NpfvJ53/OxPc/YL/gA+8QHYd6kc6VWo14EN8DV1JUWkT4u3cu1MprekjpowhRjoItAsul9UTeq01aL0cKroJTa3JrnFE7T4KmR2tAU9SZuJRvWQOElwmfYWwlHxHBEoQiRXPFNuwEpBETL6we5C3t7LKFOmmwu6OQ+9JbjlbTnu6c/mrq/7c275jOfwVZEWnz7pNIqf+Fl+9jV/zl1e/jqKn/5FOPGGKr8Mas+pLSTeZxgxgw4n8ZJ8S4JCSzs8ed7D6qG4iYOtWFRsKlFA2dxrGOwXa0DET9L4TJxCpxps4VOLXEypUc60jUk5auN1qXmwMpJqrMusiKIjPQmVxKEypUhKrQHW9sEnP8qlr3wZ//LTD+DjIuvc5z/J0auXsTTex6BaIziVTSVZ0dcj6Kns+dT6y4oCPV4ieNSJSK1UOCZq29Zk1LMu1k4pLSHnCEVPsxO1/qdi440akEkSIibo+UgqG51nJrN8r3scziEiybdjr0Fx69ek9pEyq9tnpi/HYDKuyXaeADe/rRTvE1OQ7hozOrTvRWJrviba06YWNXbFLZ82VNo+pySGddXmRVWOwqJWHUW9RGNWZeFXa0obpSqGQg+RzVx4IV884wzUO845hoNFcVo1ho/V7KRDoEOgQ6BD4MhBwCWwfSAT2e6dO8G+yJQdS7KhpRkSWRAZEtkIYSKbZjbOyWY65asqJlxNx2xfdMXu/IEZzknzAzOuhriBYJst9htldWqZCmZnnEUUOhl7BejrYWptxmzD0KavE5dOyQ6BDoEOgQ6B7w0CHvvSxf78vT8o8LLIc4UnX1vh429+qziSCYzlhJvNiInKyJKADt86fV6kBSEDmb0kc1y27mDVXpMZ8JY4kfXRqdvY4VU/C17RmjpNrBRm8DGbZRJ6mJN92u1uyVrmKc2u4fGyVS4oFKFVyEkPIbRfEqF7auywTyOlTOwNExOLm1jDptZMLG35VsbEnHgTtDGxe7NyRgaYGHFl4SzfyljZWR3xX62jbpubkGoGTcmiiI+doxHHilQ8ZTzmnH/7d/7xCU/inY96NJe88a/g4otgNNb8rGnPJCdaRFUU+RFVD3055YSZU0eZDyBSDjn8iDijtonQDTs1BYLQYvvF6lhCt2xKLToVu3GA2Fga3bFQgU6roUDnAcXaNq4sLa0w8Zq75ArNcU60t1nyAuytrIHIrOvfgKV73ZNHvunN/Nob/pK7PeV34LZ3hG3bVWYgGW4NR+tP/V7ZeWV97y9nN9U/Nm8Sp7hJUBig1c9wFIDY3MxkNmbH9CjrirolrSDT2nSqaaSiPTK9YqDny5EVGp8qWn4uQknTw2RVz5VAHGhOik2RURtKX3Ipa//4r/znox/DPz7piXztn/+Zk1bXOHZjDVsPi+WYQZyQtU+fSJaQwFC2+dUYZmNBh935TsTWsomqtOesTpuYXdT2LN/CWfb3JrQ1mfY//jNcG2347U2sqA+HRiTlSTe9mQDWZ4Ooz6A5ams5XWcVtpRxwiNIUBmcZzo1AbY+q5LuRbun0D58ekJz/wpyYJ89wWeaRXBpE7eyG3vrcfVt/0a2Zy/zmXpXc3vXVgm9Pt3RIdAh0CHQIXB1IHDt6sPsZpChb/dZ2p8iic5smexSa2Okb9oSBe1ewkLLUxhtI6Dw6jhTmnYa9cXsgf35AxMWd85p05JwzlnyKhfr5ZuU+D96dU7WV/ftmzq81VaiOzsEOgQ6BDoEjigEzAB7ERy5nMS+HLy0sc7cZMKpWcGuD38U/uVfYLwBcuSaQcNoGFiRyVg3lJpAtLdJnKyPa8SPlMjyoZSc0UQl57LJZcgHkr7E4iKskugKz0QOYqXydVvebdkka1Y3FCT6t7PfwerLxGc4+5ZF0jTNQbbV0ip8nT01JKLwsy+SKgHXmAhfcBg30a9guDFm24bmZOLYcdYl/M+rXs87HvQrnPvbz4F3nQHrl0Dah8/HElVwtdIJFGWsBjeEveYYkSvkSsv81yLKopGLLqqnWpDXmgfVaytVRIWNJFlbJi1hEjnwMDVNDsw7tLhTf1Gi2nkG3oE2ga2uCwvgpXM/h57uWalyAvYmkcplPREajsM/BJeRGe0wDQZjTmxCKvVpoaUbdSMInDaspl5QEtNH37pGPUh2u2lJQshcT7iqrnB3ilnzzoOzt4rqNcg26C1pgqo9sGcffPgzXPC8l3DGI36Nj7zs1Sx84zxOmyR6F+5icVwxKBvyOqFu1KOjCYEqy6kVKpfr8uFEjpn+tvbtecgEZC5B+Y1AK3WzDhk3+yGRlyKw0b7aK8/OaBeVQRLwZJJC4iTJgUm7X7d5UdrK17oXJck+c6yeMp060SMhbKHUMzGhJEjmVcZnQ+xt1I++9V/ZmQLZuCSJZHYi+kstmOjojg6B6wYCnZYdAh0C31MEGhFD9gUVslHIXjhc275T6NvYtediJNbGhvbzB6h0pTpaQW8brwMKXpNRU9JEWJNMEQHdGwxbg23JTjoEOgQ6BDoEjiwEnIbbi4FezEjy9PJMVmKywbyctxPFoHzwL94AX/0i7LpIDt2mhXqohAAAEABJREFUTHIlWkMkEohfkLsookuZsilqySstx5AtsVK1ypk0sjTtW0hq374BiiJPnMr1XGHV8XIkVYT2EEHQZu5YZvmkk4jWrsTajbVolaoSWVZjjmNSvdaetRWvqxcvxb0w3BKNyd7Kig48kUJ3l7WX2FZXIrLWOWE04dg9u7n0P/6T9z3vefzLwx/Bl1/3OvjKl8E2J6MRlPLI1aI8ehiKSBHbIj+dSpda+U7z4DJDrlHrJpUgbzTHsRWvfk2iyiYTNyUDbA5VQWVpCTYtkTZueYcqThWjWknGNmjEeOUIA+zv4FyEIHzmRCIUQiLTQAYD8AodjCY2TjVwGGdS3bZrtSc1lDrgnOXtD6VPe7sWIPUWVm2G1G3wprtUQyq3uapnbTd1KU5OpG2qVKeE8Sqc/TV2veVNfPSRj+QTz3gm3/jnf6H/jTM5as9ehrt2MVxdZYdzDKpa5JXa1nPhnBqXNJIkwjkSsHXS9nUdviSN0/5s0NZXoc+hnrFZArFxnonGGufm8Lf4AVoGT3lakroLTtcKiCK7nEJbj0RFEvqcouUkg9dkqH30GOhjTjVoxdpQSWZLTHBiy0qlGarlflIj63qWzj6fj75Wn4OXXMpO1XSjzfaZnOsVNHom1bs100mHQIdAh0CHwBGEQGt7ZfPzfg9sn+KQ5ZiK2RGuBYdzUmpLD+cc6+vt189bOcii7Y+C/QbCAcmrMXowXMlNu5YJbgGdpsBschu3+8MhyLing4fQ3u4uHQIdAh0CHQLf3wiE6Ok3coo3KpkCxecHNFnN3t0Xshwq4kVn8V+/+3T40hdgc4OFyQqL1MhcU4+bKTgJnOyIkzPt5SV6cvmGThIkGaXuj0RGVLoXdc/7vvzQPtTyKFNP9slLmB4OEQERsWMQHDe4/W0pXZCDGggqFbxH3At2OOewP9my+HVZvIbrhJGNwTZE0xd+PLWHMsD6eJ2qKSGOyeoRS5QcVySOdRXHr+zltP89mwtf+uec8eDH8JUnPh3+7QzYvUdAyvmOqhsmTNRJpbbs56YgaQYbxkTG9tqJnH+MMDhAnNaFQwoI81IyUXyC9JEkopqQaE5bhmBLd936dueV3rdeMvVhe5YyNSQDI3MgggB7I0tRbazUZw12T2JlbfUV/YLD6d7qNmq/ktjwUwAtU0kk5VFLNDLR8zAOdYth2fatsSvUohTGiUw4uKqhEPuhJYnBuTIZsbccUardcb2hdSqapdqAXZfAhz7K/z7jubzjFx7JF1/xOgZnnUm68ByGa7s5Nk8cM/AYgdxPJYuDTOOeCB2NXapNTw/2TEjR6BTX3HAdPZwmwEZg6rf4i02yt6+KBkIM1C5nM8uZO+E4OOZo2vlHRwQjwRVrl6DNoS3LVtSm5VtggkFXJ2oHFrX+chWwvsUJKqZTBRv1mex/WFSLToQje1fgkt184o9ezOrnvsjp80tk6+vMazbm5bQ0a2vM61t3a08tdGeHQIdAh0CHwBGGQJL9zfoD0N70coJFSeXv51u2MJGZ2YrNgqvPejjncM6xqi/GZr1beJAGs9ezvA3G7l7tInXcFTtNWFYrSYbfbssAM+gTLdPSnXQIdAh0CHQIXIsRuIpUiwknhzhkGbvX98lxd/ieo5TDffRcgbvoQt7xrOdw6V/+DYwaitGEYn2NzGxIoj3Slh2xpDmGfTnXQ1FOfdELQ5cxF0Q0yJrbfavgnOyUsQVRqZkRcorrdE4Rs5+x4dQ7/TBjtTNpEo0kU70QjGWIIrqg2e+BquJ18PQCxBNxrSC0PIalkVe1MLBwsH2JmDtxTJGQJeq4wfrqZUw2d7PN1Zwwabhx6bneesXqRz/Ovz7nOfzTwx7GV177GjjrG+TrK/TK1VaKco0sVSIgo6hER6Z5x0QphDM2J0nufZQo9IhAacVLQ80ZBx5RCRMFh3FqWWirh8TjtVZqzXOy9pwDzTf21pW+4WyC+vdB+ATER6Bly+Efpr/IJSqSpJHUrURdo6gMu39gL6HFIRlWIliR2BLMRbJgkbrCxYqlXsY2QVhUqwyqCZxzPpf8zd/yjsc9gX99ytPY/Mh/c/1RZP6yXfiVXRy3rcdxO+aoRnvYJ/LYuQpb5ntXdmOEXqOFkkTu2KMS8TixZH5LDtTuuhf3YAteijc+6hrJYyRT1MZX+4zNXo+TbnMb0OcTtga0LEgIg4RFPQgRXZLETgfTJhuRYDWIlEJErZNEapL+WR2rbMsL9WcNBD1Lbq+I340RrJbwwY/zwd98Opd+5GMc5xzN5j68SM0maxjVE1JVMwi59LBOO+kQ6BDoEOgQOJIQMDuTMk+vry9kZSOwzYyMidkXJyC8XcwuKbRAWQedVu6gjKsh8X++gXXFm/anhFeDTtMu0reBQwi2+LalhWhP7oU2hG2yu3QIfL8j0I2vQ6BD4CAEZBLk0kXCMJdTVrIhZ3scEvn2eSa+IYrsmJdTfv3G8z9/+gY+8suPgTM+LCKrgrUVaOTsVZtqc0oAJCbk5nzLiaeqVGYdVlaxNxp6LhHFOth/2KIKyI9EbADee9n9hOw+5lTS2iTZMtknbnhD8h07icWQso6kJqqYUztRhFZDMo+e6/qhMSV57AaGSIqkEUbnqSVl8Fy8so8yd9RFYFe9waor6R+zQNjRY89klXE5YjLaoBmvseAaTpYsi7g6+7Wv590PfRRfeOJTaN7093DRxTAeo8KalzWyckKmPUONx/oxgiipPyVp5yEpiNBT2EOhJGtvgpEpqgzGNEhn3Tqk06lWrGLbncWdYkGkQEyOOiZJpFZeo36Tz7Awqo5tDI13UBGlDv3UShI9V5MjwkJivTVE/UsE9dlLGb2Y0W8USoroQfkjyYpqrkomhplTtrSj3IDxmp6PVTjnTD0r7+frv/5U3vtTD+Yrf/AyTv/GRZyya4Pya2dTr66wvHMbqRfZLeJq18YumgL6IrL8Qs5E+U3fMxHGVYDG3krTJjlI0MCdicg+cVvW+XVYvPAGLTOi1pIjingCL9wbzcz6oMexd74T5IFkrJ6bDjXo+RAsmicISXlR4sD+FLHUXGYSX28qY6TGJwQ3JrR0+CYNq4JQn01ovoqJ5msXlCrr1OKnvsD5v/McPvTU36f335/npsWARdGZeyb72JyHlUK1fUPQ51M0JlXddmeHQIdAh0CHwJGHQNR+NbQElpdNMUOEbJkM0RWgiNg/ZX7zLWVeteeBPNTsJatZj34WsXCsDeKBhQ+M2/2rQvYrYMBIDEKz5doDausHdt/k4L6Vo28NZ+UOvnflqS63Q6BDoEOgQ+D7B4HoI2WWJI718YhjjzqW1MDG+hhCJg6qwn7IuBL5cdz6hN5Xz+Q/nv4s3vfwh3PR37wRPv9pWN+DW99HNtpHsbEPNlZhTXL+BfClr7Dn/e+Fs8+CapPCl2q3ppH5kTdplr4Fs7G/32ljytK3LLWsVsqHMDfPwoknky0tqV5Oao1axDkHIg68/YnZVr3rbCCn3Rx3tMGxMTgZcCMlnBJehMny/DJG1hhGw+GQot9jdX2d9cmIYmFApfkbLA4Y9DJYX6W3upeTtYW6flNz7KWXMvnox/jAS17Gu3/5YXz+ub8H//UhMMd7VGueNshEIBXqM0hQp0lzY39ValBbWk0hFQkRrIyTXnY2uphYNUUP+ewVXmSFqouMsbE769RlOB8kOZXGMe0jEFuiD6Qi4vNoOR1VPfTTWvLq0Ws5erXrFQaFQaHHxi62g1Y0fiTK1T1UBzKgn6Td+gbo+aEWIl/9Gue+8pW899eeyLuf8lvsff/7OWltjRNGI3qXXMrxWrOnLC/TLyviyhoDEXN9kXa5njc1J45xzPrmhsYdCf2ifVaid9Y1U742Sj/DIOKsb6t0HZUkvadj8sIzogGRbBGgIwVql7PaH8LN7fevMpzWBSKxDQAvAsurmD0rWENOCUmjyQoir8JYhNTGiJV/+Rf44AfgzDPpba6QjVfJRPh6+724tXXYp8+qs8/j0je/mQ88+df59998Mt94/xkcVY04Xous2bdb812xsG2OPaNVmn5GmB+ip4eysqtpob67s0OgQ6BD4PsUgW5Y34xAMkPkAklcijYrRGSArJjscmsVzC5ZektSa6i2EldjMOOhLCzb30e9vPNWz1lyzx5t5p0j2o5zlnk1h1H9HYxbEsxTYKuquRzChUUabQLi9JZqdWeHQIdAh0CHwJGCgP2J2qiX2PAVvcGQydomg6bHHANSJWfe92XLoC+neyFWLI/WOG5zlf43vsJn/vL1vO2xj+G9974Pn/6Jn+KLj3o0X37Sk/nsIx/JR37mQXzoQT/Lex7+SD7wnOfwyZe+EMZ7YPNicj9mLAezDrRvnDRAsD8PcopIQtBFLmNJDqHHLe92Dy6ZTOiJzAohMBIR4JzDe09ZmgPJdfYw4qqRwx69tjYKnQgap21QFqEQy9fXBGXjyLDM6FcZ+Rjy0ml2evRjQa3hjwvHChOqNKEvQnJO7WQiC2nW6WcTiskKOybrHHvJZWy86338x28+nQ/+3C+x/opXw+e+CO2fTcmRH2/gmrF6rzU7DeuuYeLACC3skE40ikwSTv0GzZFvdxZemYdxql11QxBJYy1Z3ELUtkmhNeAUd4B31iM42C8c1qGehCOxL+5kQJZ6ZDGTWP5Ww4qSQV1N04KFnnBYlAxHm7CxBmd9nY2/fguf+NVf450P/VUueOPfc+z5F3PSpGQublKldapBSTms2ahVvhyxrHEvlYnBGPqlZ6C5Hoo57EsHk0wEjipKLymgsrb5NGk0CbZuTJLWDZqxqWbXzWvSBtTG1dNnTCUS0InQDCLuNjfH+ME8p97x9gJooMH56d41Ex4uKW1zIjQ0D0a2TkQeNlqYE9bJtIIZlXz4Sb/Nx1/8Ss74rWfyrgc/gjN+8hf55EMfw1ce8euc8ytP5NyffwwfveN9+PDPPILP/8mrGX3u02T1XuiP2chHrIYN4rBhVK2TtAD65qiIQCv1udPoM6uWzlNNWnW6S4fAt0Kgy+8Q6BD4PkRgInuw/eij25EFL9ukmO1Tkv3puuKz0+yEzPjUhs0yr6bQSy+zsc451vRl2oHdTjXeyrE3sCxqhS10zrZaFrtq5Jta/6YMg2yrbyHofZhudzQg9E1udFI/fVOlrQpd0CHQIdAh0CHw/YyA/faMOcPmE4Ymo6gLcpOmwNI2di+rEVJNL05YqDfYboSIiKyT1vdx0u7LWD7n68TPfYbNT36U8n8+w/DMb3DcpZdy2uo6p6xvsPm5/2HlX/8Je4UnMBH5MDE3XG5mUmg9XFG8DH2u8gXc6hasFgUrIrHEYNDr9YjSJclufT/8iLuGgeFvoaFgbznZ206ZHPNMJFaxXzIyzY9JaHIRGzmoktVtfK1oZEZouBRFwkSKmNgmmz83LplbX+eYyYgTK5FaZ3+dT7/lr0RmPUFO/uPY+Pu/hvO+Dqt7CKO9DOIGC4wpJC5V1OWEJIdzVHIAABAASURBVDH9EImIy2jf4mranEO/pAOqWnxLnLK1M9EVDgwt7tpcXbbKKnZ4p7MWJdZeVFMWWqCsWiJOiappyHo1aP2zshf2SS68CN7zXj7zjKfz3qf8Jh981Sup/+eznKj1vm1llf7uFQajiciuqGUfNccJIyrr0FCFCpszgUiInryd14BXZ5nEi7wKMWiOlaeQ/YcpaAkLZ2Lp66p4Lae8laap6PVzcXY1Y23++8NF9gm/k255axgMwef63AikoM8GNx1v7gJZgPGkoegHGn2i9IhQjVl981uIX/oyR62tcuzqCsdctott55xD9r//q3n6DM1nPoP73Oc4dWWdk9dVZnO9/Vyb0+dbkUaiZ8dae5XChtA+Twl7Lr0xuia6myRTTbprh0CHQIdAh8CRhIC+e5Ed14jtiw3ZIm3HWovgleUk14YzpXSQGhPbRx+QY7ruTxq7dWAF566eYRzYi6kb92uENkGAZSqwvacCMOJqfp7aJQx0uqNDoEOgQ6BD4IhCwIiOokmYBNkIL8fMHOcggiSvc5EgQfbDYyRJHWpqOd5OBFS/GbGt3GBZ0vciN9KmfMa9VJNVkSwjhkQWaFhKDdtjQ33+hXzibe+AUQUxihhJcgxlOreMT5yhnhSRTO1ZBi6H029AdtKxjIOqAj5zmI31XvWVvq6ftgm64hicMoJwaEXgBBVywsprfkgZ0WXCoMArXghf+2H22jdMQmSceWqRViHm9KpcZFRBoW2VfSNob5LEuEKfNYbVLpb3nIv/5Af4+B/+Hu97yM9y9tOeKlLmPXDJJSDH3402oClF3njcMKcm6p8Uk06IaHFqFyU5nMNtVbbQ5ICkV9yyZqHFlcVh99k2oovpPhMlxZAg7kj4wcQlKlcqd0SedoO9mbN+MXz+E4z/5IV84Zcewid++zep3/tuiq98kZ1ru9mexgzFPPb6GXme47SpDSKnijqjVwd8dDQ+Ms5r9g0n7Bs0VF5daB5JBa2QKTTRDZtvYey3QhRHM3C5qO51/NTHgdZyEkla4XPPWOT0piT1+5Sh4Pg73AFCrlHqA0DjbxSLmhv7HFGyhaLA6V9sP1d6+tzhksv48D/+I37vZZqPkmFRMZ+N6cd1KPdSTnaLlNyneV5nUmxQhxHOjUTQj1kQwbs0qTBZLGs9J1Fzhz4LISTwkjYU8Rj2z4uU6s4OgQ6BDoEOgSMGAZkCbUUcuf2PyQ7ZEL7jQ8Ux+Y4rHGZB2zNbE//nb2AZgWWFnLs6VbMe/w8xY2+bHqEdPGbep4Xnh4orc5rqrh0CHQIdAh0CV4LA92uWzIEcs0iWYuuYJQ002pcb8gy9EuJDWqfNvMRGBEnja5LEi8roNTW9JuJjwsrmPmC/52P/M1eh+k7342RMv45sU5vjcy6CD30cJpBNHAHwTpfZOYsn8Mozwf6MsMg59QdvT+zLNZWedV23960/i09Lq8J19PTJCT8vopADjqh4JLkowkM22yfsTw1rDyaN9hdT8YgTAZWLkkb3Lb/2nkZESBRS65vmnDsGgwEDEQRGdvXdhGVxJEcXcBxjrq+5PXlzg90f+CDvfuozeNvP/AJffMHL4DNfgE1NWFMxnmzS/rC/CMRKdctaZKTj8I5Z/Vk4ay1NI7PsWdjmbt1r49+Li0E9a9Mj3Ew0NuHSY0KII7jwPC7+x7fy7sc/hn//9Sfwub99E/XnP8WxG3vZKRL3+J7jmH5oCZByvI69TST4cV5AaQ6ciA4vwkPNoweoncNSD0AVIvYD7bUehNo5VET3bE41f5rDpOcGHXErVPSgUyUPSl8XE1EMVqqT+Kha0mAEYqWxb+hZP+YGN9QCPQmcwBKG9mWyTVeDDkvYvCkRCs94fQ1E5jJpOP+d/0m8+FIWtXBSvaF2N/HNhFzSEznWI5HlCT8IGClfZRW4ipAaCuljn2tFRGS8iVc+rWTKyxvlWSjR9OFMB7qjQ6BDoEOgQ+BIQ6DxkA+GGrZHJkEhOJjaBbMNJsqwexa1kKvxcE6dH9DfjKOaZflZxEL7Xwidc3gZYHQkM7IKr/LTkNnS80oBsvsmUkT2GaSjaEOcnI64VY/u6BC4ahDoWu0Q6BC4FiJgzlfrkMkpM/XMGJtTXcszM0JEbjROZJWXw2dpe3uklm0zaVwmgy0GJOW42COvRFuNlTcC+YmqlUPoUYvAmnc9Fieej//Du2BVnTU98xfVNmp5KswO2SknI2Y/LA4yrz5ygx+5I2M5+S1pohrOOTmlEefcrNZ1MvRyyr1YCx8DTp67pTX8lrSyOSizmjLUTBSO86hwJklxE5iEQOWNKMlwagcxJ41kLPg3RVhVw5wm0wyKbMxFFAwbL+IRqvGElZUVUvAY4VKvbzI3rjkpDdixt+LL73g/r3/G83nT7zyHta+dTb/og+ZgXz2hdBDnck1lSVKcwzlssg+UWVtJkSuTA8taXMUO+RRJQqwhTQmMREVkglfYjxV+XPHeF7yC1z7yN3jfi15D/qVzWFpZY173lrcP6C0W2kZlbIzW2bu6l0pthSKods2mSL/KN9Qe6kA7p1EtgyPETORIhksZdn+cpel8qpy9kVWFSCNcZ8IBh7c1Y3JA3nU5GrR2vT5T7I21RuRSsN+VKjJ2C7+b/uAdweVUBpLhoamKJNpDddpQ61yQ0h9ofVYRztvD//zt29mpj5m+Nrv2lqm1a/McmkRfoBZatLrFqC4xArHFW/Nke+HGeWGvFaDPt1q61daPns2gm7n06LUCRnLlasRrxbR6dJcOgQ6BDoEOgSMGAZmE9tM/H8r2yD7ZwL+J8tnKt3sHiZkxk4Myr7qEc1NFVldXD+pEZu/y9BXZrcvvHE7su69ruMiUX17RlN/KsGh7I3htvgq6o0OgQ6BDoEPgyERAvhxRVkx+nRw3c7QT0cn7M8GMhsVrrFySAz518DIaehI5l7rhlN/zfQYirPKQ47JAlCOf+p7aVTQiPebKkvM+81k48xyo1WZpVgrsGtHh2uvlGSqiXBiI7LrRDfDDHvZbREVRqE6D/a98Wbju268g8E2MmGjHq0sjLCofsXD6p5s1ydVECUS8OfoiX4IgCyJDnAjE0OQtMeKTGnCX1yVzmoNG2MlZrzQXwtW7PnO9JeYXj2LvpGFDOJZzC6zkBRc3DZOlRW5117vz8Cc8iYc+5/dYOPV0EGmSaa7nsx5JOqgleiovFdThoZ2mqolUUptbbUz3WVuJqziwvgww4YWJxqVHgczeDxS5hLC9+6N/jceKxLvvT/0cc8eezPpgnrX5ZXYJr6+PxuwTQRuyPoPhPHnRIxNZ2OtpLrQ0J3GMvbVo82jPl+DDqV0fA0WdkzUB9OxE9W2CQhMnUPaLlVDa1DRRcnpqPqaR6+7Vxmhjcs6h71JFADZ6rmtqzcNEJFb/VrcCzUXWkkhagg5xVbqgQ3XQM2CYxrYh5YnAGr3tDIbn7yVfGzOXZXjNB/o8UoTge/S19nsi1PE5yWWq5HDCMmw9h0Fz40VYJfVbuUApxUqvzzFJdKKrnKroNOcl2Xwp3p0dAh0CHQJXDQJdq9deBDxJ9qHXHyLDhB0tgSV7DbaTsJyZJCy7FTfLu3pCe5HKuWmnV+SoDtLS3sA6UCXnppUOzPtex50hckCjV0hefidOo95U0jdHCOC+Nl3T3O7aIdAh0CHQIXAkIdA4GMuHmwSwN37MIbM3FrxcSJzcSF9hfzJoDrjds/LIuYtJJIYkkjMRGTWJKtfUsigRM3m16q65TfamNcq8hjAhr0fMVZuc9653QDOCvLoSqOM0z4yYRRWORSewvMApN7oRIQS179q3r8wot47ttMZ18urkOPtWstaJxhB0U0c9yrOPviG5BsdUstTQizX9Jra/zTNXwtykx3AyEBmSqw1rBxFc0dxvyYTxeB+NiBTfC/i5IY3IlvWJZ30DNsqCfPspXOgX+MZggewuP8Jd/+j3uPub/h/X//2nEh5wT9i5iICHhCjLQF/kwlAE2qCpNPuV+oiHhX2j2o3anIbWjdq7MmLA8kxUXqpInShR4nBOp/4yRxLBkTQSpxFlWtdOhCAMIdPY53fCne/C8pN/kzv+5V9w7796M0c95Jc5+6Qbcvb8UayFRXBzwjhntFFKNkhNidczYK8ZNlr7dVZhROT0+ckITU/Pw4Be1aOnx8PmtBU9Q71WYvunbIX2aUWDiEkTr/n1gAkYgRK34sq8zp5RhKlLUMeGkGdURrI6WDz+aDjletAkrX8NT3mKKqIsBAoRgqdUTrSVoGcDkVZfePt7OdUPGVQOcy5GwnNTRcfJUSqkEn5VULMFjSvwMWvLDsuAyaDMNDcFpILaF0xCxob0WjdR9mYOozzqczOiKmqD7rg2I9Dp1iHQIdAhcBUikNlvYKn9JNl/WsJkK+OA6FbO1RfYXtnEevw/fwPL/hdCKzgTq3BVi+wyrYXfQihAm5SZpj3SNCc6MYDK1KlsFda3SWEwkOmf5iizOzsEOgQ6BDoEjiAEouxAY28X2JiNIDDBPD25hY42Rusoe3zKVMrshSc63ZPMzc1RFD1UmrKuaURsGNnlcofreUo3ptf32J9kHZcV/Pc7RGCtrWJ/tuVElM1aRC3Is6c1Xlx+NMhZ9Tkn3+J2jOeXGcl0RTn2Urntq613efFrLDbDYxbOFHGKBOlsYnETZWHlGkFpoaVnYtgl2WrLN7F8VW9h8YqE6FtCo40rbX/GlIlQCvrqzwtPR1TZRnNFW25RxJQXfptiT1ZE0OzNBuzpL3GJsLxo8Sj2nHgKd/utp/KTf/dWbvtHLyDc6x5wvRNhcQF6Pcg0QyIKwIP6o1JM6yCTc29TQ3tEXQ8QK3dFUQk7D8y2tNNFLUtnRXRaK0l9Jd04SCxvS1RMp9VSoPHa9VBEKDERcWXSiCi1ftsxRrWWJEFSSJFCrEVewM6j4AduymmP/zV+RkTWL/7pn3HSfR7A5vVO42wRg3sWlim3Hc166LMRA3l/QZgFEU9g82+iJ6cdBVt6a6rxszlVv5kkpNjWcQrbcnomo9cTZmErYNhIO+GmsmrLHSCWf6DYOpqJrbmZWN6B5a4sflXnRekdREzTBOZ7c3gbWFEwf/r14ehtCDkNVqfmo9HiC8pJLRPl0eCxw2n9t+zU577A+PzziPv2sjDfY319Vcu3INfc5Zqf4HsirlwrNnavDxGvdqf4e4LmwSe1q0ZNDd1CWS3Wlra4/Rm14WeEf+OiSnZnh0CHQIdAh8CRhoDZhMZlMlG5hh5bc6RtGG3EbEMrtEdQppe0Cbs4XUwUXNXngXxUWdpXPpf36C+P0v6mhHMO56ZiFQ+8/72OtwZWjVqoABQRnNqmtildpJ4ATpIyT+1+s9AmF31jjg/k89uxPwlRwe7sEOgQ6BDoEDiCEDBnLWscrcg7a53p1mk2UyLbgZNDmeNijm8k8vraMrIhyYvJcBXNpMJ+hLmUM1hnAbMrTk6gs9clmkhv0Gdzc52hLPthHM+/AAAQAElEQVTcaMKOTdX7wMdQZmunzGHPZLdqOac1Mq6+Rt1KIqifoQgGYkFx9/tzfrGNVTm6c/OLbI7WCOJXpJzKXYOnNilRkiRGMtQ+YqHlOaKcYmjHqOFkjeDRWAUjU4k0Kt9ozDM5eCSepgUjkGTDGxcYq+IkOSqfkfJAE0ZUaZ+QWiXLajLfCLYKLye/R59601PXc1RhmZVsmQsWtjG6+c25+ZN+nXv/3Zu461veRPHLD52+7bK8DHMS+xMrETC0nro0ipK0JcGD89LH40LO9FCfqJCtHRMRjJZkVmcrtECl2ltbNWx2RR3Rhl6NJY23UolSca0UWxGtWHxWJybUtFNJFWrPWavfeZjUh5pRG04tOKVoRRlgijhlWwETi/c01hCgr0Un0pbFebjj7Tnxec/mdm/+a+7zp69h6YE/zQVHn8R5xTJr+U6t6GV8Pc8wzjOoc7zWP80moV+SBmM2WRHRVZFCj5ANafQMTqpEo/nVVCtfWqpb+/H8iaspQ6RxjeZbdVJDHhxBz1UmQCw00czQjsYJC4mtw3Ztagy1xlVr7kza51XPrJaTyvNthavgML18EanqEUHKea3VXipYLRuOv9udEaMFPSltfevzppfHdp0Mc82BxjNdDzUhNrA+4ktv/UfmMq2cYiyiexXyhqxuyJWVlx6vz45GmKWQCKkixIlajtQBiYUSPY+1JDr7HKr1+Rf1/EZ69ZY0KA1ec+X1OacGurNDoEOgQ6BD4AhDIGmjUNoLQtt2YF/IUo+1J5ItEQ62dZKRMEOhlGyIvvQr2p0OyIRo/1Ir3yQqvGpPLzs/62HPnj2zaBv69rp1OfANLMtyzllwlUpS61MIpIoltIF0062YQNJN5dn96C3XYoJPmx4EPkWfpA2NSnVnh0CHQIfAtQyBTp2rGgFzwkL0eNkJk4P6MwdNYmUuFythdkTGVw6ypUzkc9M4xRSxsqGtB5uTMfY/4Dk5gHF9k+1yQT//7++EIHtV12yZKgWRRv9UHbzal6OO0k5NkuTF7ziahdNOFxFTEM1hLwL2tpfdvibFaZzBxDCUWNzyQOOT2HgMFxOLR/ettXUJZhIEgVfaN0mtOBEMUeOO+ABBY7ewbESEZI7e3JBer8ekrBnL+U9Zn/Fgnkt9xq7lJS7atsj66adyk4f+PD/5Z6/jXq//M3b+0i/A0UeLJBgy6Q0oizmafACZsPaZFPG0h2uvSIGpsHUkNGc2Q5Dam5avOsLAYq2k9sr+26Cx6KJTwyDYfWGHgaI5dbobVDgo9Kht+/MyhXZqW2OB7ihQHfE3wmMa11U6eK2Wg8WaR2Xt/hUlbmU4hSYKpucsYaHJNHd6ddJK2CRJI/Iu5SJSjMw6Sjje+U7c/BnP4P6v/3Pu//zns+Mud+FrIePS+Xkudhn2+2JBG103GLKyscna5hq94YCiKJjUFaOqJOQZ/WEPF6DS3JZNpTFqv6bROemSaSOaq00Tr+fIfgdOvA/2NlDSs2jrCx22bmz9uHbs0rlFzeOVtrygMNc8WRnfgqRK19BZ68tUG28/67G5PtZ0afzzC2y/8Q2gyGhVb3WMWhkSi89EOmu1wmgEF17MxV/8PD6OqNMY+/NbH1JbPW+88n37bBlGRho7Ub5OK0ZNYM3Z89mKPnumWEbdingtvLAlmbIMM5NrGjcp150dAh0CHQIdAtcYAk52RjbK9kzIVsieJOkiM4FtaRTVaamt4KBokt0x2657V8OZxPmYGEd1YHf+wIT9BlbUt49W8MD8qzLu1PjlSihmGco78FSuDPkBN9qopzfoH1isi3+/IdCNp0OgQ6BD4CpEwJy9mbF26mcmXg4ysjpJN0Ne7DftuYMvf/rTcNEFUJeqMT3lYspBDSona2VEgVLyZsE8TtVhaY7Tb3VzKu0Q6iq2jr858NPa18zV1AoaZyEWwf53skHl6Ussbk5z0vgrkQ7jzDOTuh2bx+7PyoWYKb0lai8TZlmkfdNjKFKjcAkvMiPEklzEXuEjSY76eLIOYcje1YaVlUQv30Y+dwz7whwX9IdccL3jOOaRP8dd/vQP+OF/ej07n/pouPkpqDOQXswtkPStoFpXiFz6LXEgn58UQDwJKoKGgk1JK9AGHpXTjUoFrJ22kFNuK7rpJEo2Ck0iUfWiiCuFTUTsDElziTEYJpY1rkGSKz7wgUIT3lNWD1o8XKJVKQSHt37QIUKmUaBiTBSaVAorPNYvClGZVpR/+RnbtrQFxYgQbzeSLm4mUsJtieWbbCVDG3rqTfVcq0JWwDCHk46C+9yFG73od/nJ9/8Ld/6DpzO4/9356rY5/leE7WqxyGDxeObzY/CjQB4ceRFxeUPpJ4w0r5M4IbpElmV4EXu6TU99hHEkTBxZo/wmMBY2IxGYG7lnpDVWOQd6XrzWkElQaOI0dkubDLRWB6VncexZUJipjEb7Lc+kOyYKvuenljlJOjfaXHutRw2Hsj9k/vgTcNfTOtVwtGAwcZrDINHCx46ke16RjAZbR80nP8nKxZeQKz/FWp8Pme7ambA3Iu1zyupYn5bbSYdAh0CHQIdAh8ChIhBVsbUnfdudgHMyPkyPb/8Fh5U1CzYtf5Vcr9BoFDf1f/6Iu910zmHGmGvBYRCZGtofYPFEUlKgWUJBfzhUujs7BDoEOgQ6BDoEvnsEzCk051BeJD5FSSJEWntj16zosTkuaXSv3+/TTMZsk8N93jvfJfbDKAewNpycUy8ipFG4n3SwVsxWyTnXLU697S2olGeOrhPh8e03CVy1h4gBJ0E6m0TnSYqbWNzyTAFxEe3bH22ojJnetvkxUdZBp933yRGSsKkb+ecR21M4n1HWlfAckYTJ/I6jOH9UEY8+kebEU/h6KDh3cYGTf+KB3PsVL+WB//gPXO/hv0S40w/BYEApIrHsabO1sKi0CJeQ4cCgbYmcoHjcEtECwjqK1JpK42qSxH7cfyYO6aXydlo9C9sGrVFPS4KVyrS2NArFrJREawF7hUqhKzw23xouqE7oZYSeImo7VSMIqu3ry+tqE9Y0NXUtvSxbd9q6Cu20mhbOpE0npfZLm6MM36oaNMKQasWnMh2bdHQS3xbD9GrFKX2FM+v1EQMFPkeKY29lpb6wnRvAjkX8fe7JLZ/3bH7mTX/FfX7nqXCzm/K1kPMNld81t8ilIiY3XMPIR8YiXqJ3ZHpOQq65Lkth7nE2T1rvtfAqNXZBoOfME1xB0uwlcpK9pag4KZOGfipba9O3IdMhqA17o8grdBIVvEZPlweqdkw1veEc61nGCTe9KQgDnFQLEgtRxBjVpLSJgjZ7PNZDkvjIf7ybJTkSmTa79gWy9x57VmbPl62RmczysAy1050dAh0CHQJXRKBLdwh8OwSS7DX60qW1VQcUdq61TgfkXLNRs4emwYc+9KGDFLOdguW3Ym9gzQqaEW0zr87LQapd3vFs47w/R5shtJ0Zzs9rm7g/t4t0CHQIdAh0CHQIfEcIGHEVZVxMnCxJkGM5E5e8SBsvx9rJkWxoYiIElZpssKPI+ex73g2jTUgiYNre5KDKSW0UNzH7pOj09Aqs4RueSra4aJRDS+o453Tjmj01ZGo5y5PgGYlU2hB3Yf9TWaXhRKlWaDDDCuYkFlpa2VQhMslEwoi4qEJNI5LG/rQpGnFiBUzkYFeqvzkqGZUJ35ujWNxGnfdZUfqiMrK6fTvn7txBds+7cM9XvYh7vP3vOP73ngZ3uDVGWrF4DER9UdWobjUgb/rCL2PsMpEm0j5CVkvUT6ak1NcsoN2BKQDKlkRJ2pIGiyF6y+5mKlaonk2P1MXIqNpx0JtQal51kHiVnp0q5Lx0mbZkRNdYqYmbULua5Ccke/XI2/oYU0etFa9SIrTE/SBOB1t/1ifqX60ZfUOu5geSvvKsupsOAC1PrFwrW6NrtdG6xMg0C9ubSddIrQrqbWscnlIdmNSq1GzJ/k2r+piMGupKN6RBpC/9pYWf0zpVXn8erncK2YN/llu/7lXc95/fwo2e+Vvs/cFbsvuY7axrH1YOVLa/QBULxqNIihnDxe1t/2Ntkif9QN3PiIUjhqRnKdHPcoq6R15JFIZG5KSIrCQkTATD1hkxYi66kjormeQl42KisMLWnKDSmLlS4So+xEOCxmffDtf6fLisSRx7px9Wr04iHBToowSicGwyhcrW3GhETBWW9ueczQVf/CLzasc3jdZvwv5UwjlVVnGVwJ6rVpSenh61OI1216sCga7NDoEOgQ6B71sEbO+RXICB9lcyNRZX0NoVZ0anHfn+SJuaXcz2WNlZ+qoMjYtyzuG1T+UKh+mxP8vewJolrNIsflWFBsBBCnyLjvSlVHsnzXZcMvSGcm9OwLd3ukuHQIdAh0CHQIfAd4eAOfNJVbwuZrTFx4i4cu0bIsjzjHJIe0Uf8kBMNQORPHF1D/HCC+ErX4ZYmikCXaMcb0Vav9RCy0vKV9PgGjhqB8fe6IaUmRx5ZTqu4cNNHWxzjI0IsPBAQfddq2cUHlHWN0rh2DrTLW66n3wNrpLE9r7hiMYchUXlCnx/Cb90FPW2o9lVDPma8Dxb3/jVN7oxO+9xN+7zvN/jx//0T7jp7z4d7nonYbSTZjhPOdxG1VsUcZhDLWkkatM5T9LOS2ji9I+I5mBLLFNp8SMiAdgvTre9xKnwLFRSpworTxGsKbYOy7WoldX2TqNBt30rWEo6YKKbJY1aiOqrFu3T0KtrsnKMG0/wG2PYt4oflyLZSpiYbODqsdqqyEUAtvgmCPFysaWiRtm/kByown5RcaaHB6ebOjHBqjhphKp7CWrCS9iKXx6qKIIRexvKhtQbhJZUs/xo615EViNJgyXIhyDykaynUHK9kznpl3+Re73qldz3DW/gDo96FNzkpuzZsZO9i0vs7g24pIbd45qxiKxxnUQCR0IIuCyo30jZEr8N9rxlIne8+rS+TZIGY7rN1pityVZzgRUFTuMbalU0SVqDVueakkaEUy5cNDI2qop6WXjdUuRrlpGkVCWxZdkmLKPVN7bJFnzV2f2eM1hWTtrYwN4uK0TslWVJryes0chVx/AwUVIlYfqcWaqTDoEOgQ6BDoEOge8WAS9DEmCo/a02Ac452RYzUldoR/ZHJvkKmVd/0jn3TZ1qBJfnffrTn/7mEpffvspiV+z0IAi1sbP7pmhq4VXKNo8aTNYfMDPqV5lyXcMdAh0CHQIdAt93CMi0yH7o2hro2DqPZmcudw6VClnrdPssw5zVQjfDeJPtcjwv+s//hLqSba8PwkYWapqWnTLndWz0QZ6D2jj9DrdnsyiIXo583F9yWv7A69UQT+oj+loY1Bp7TSaCrtdECrEamcSniP3Atr1pNcojY4nFo8gDudUad5IjXbV1Q2oUKi0ywom0SCI/Kt9jxfU4Z+L430nDxcefwMkPeSj3f+UruONfvp7TX/rHcL+7wuknwqAQPtpINQXNxIvwKchTTvDKzzPaIKnsNAAAEABJREFUw+CSyPSrdVpp82eXdkBKRIx7kz5eY/IUKBTFFCROcUySpw01N8kJA2qla92JajfSU760oa82Tdq3tFQiqUSjea2DZ6I4KpczJrPf81rfgJVN+LrIzbe9j/Klr+e/HvyrXPi7L4R/ez+cfS6IzKKeYP+bH43KNxavlY5TEe6oT5w6k4r2V2eN9pi1idK18lVSN6dnciJKXKARKI0qNa1OKqjQtwKGnlafcKAVe1MtqBHxQWgZYnuoqlb3jdpU3159KEalzpoYGNeeiZSoiwWSSMWUz6tRkVrDBbj+Dckf+Shu92d/xt1e+xpu8cQnMLjzjzA6/mRWi3n6SzvV55AwhryUqLMYa8a+ogwlSaG3t+FEglo8ipwyabQupyKyx5kkpJrEtxKdpxUpao/RTJT8jk4bosl3VPj/KBS0ppLNmcrUmoeTjbxa2gY2L9JUMGOwcuDhE5aPni9WV/nqhz7IDhF7vaYmqC0fHLk+L1KyEV9eMbY4tDXbTNeu4TbaXToEOgQ6BDoEOgS+YwTMkjRmBHt91fEkiytmgQkHmx+0veCaPOwt5yv276+YYZt0y7ui8bS8q1SuCNYBnR1oxw10tDHDe1xeCGN3QMku2iHQIdAhAB0GHQLfKQJmepwuJtM6Skwjcv4zRqMJ9htY9r8G1uWE5SJnMB7zpQ/8F1QiIOrGLJJsEXJnp9Iae48cVU8dGxDBQPD4H7gZa7JbMe9xZQaZq/OQQ2waOrnYJlMSqsFCrzxzmBuVEX9BLae7aQFKOBnkLCYyGWOfRKAIpcrljEOP1aLHnn6PS4YDLpgbsvvYY7nFQ3+Rh4jg+InX/wU3efJvwJ1FWh1zEgwWKH1GE3Lsfx6McvpRG0U+wAuvJNIjVQIkSYyBCWCbLKekoghe2sssYRlON+20OtJPEwD2Kk8rmeIqLFKGpNAas7ISq+ZUx4lAMEFEXitKt0SDymD3JUFiJJARDkORmbn9L3L7REZ95GNc8tI/4bNPeSofe94f8t+vfwM7zj2fc97+Dt71jGfx7l99PJ977u8xeee74dwLYKQBjkdQKmxEfCXF3QSCRMRO42qbBevWem/FtdfpxYZnsSj82ZIgQEwK6TgT09V0tvG1eFilWUMWesiEr7jadsh22yTPnJasIxe5ktlNHJUIStRHktQiJzfzOZr+Mixuh9NuyNKDf5HbveRl3ONPXsZdf/u3GJ92fVaO2ckurYfdWvMbWY9S0oiY9Oo0iDQNIgCdEwau1FSV1CK26lBjRGnjIrbJTrYeJE7zZuI1hyamC9fQ4YVxX89yOa6kY0ZYWOTUW99O2midOU+t+1GAN8oRdLRilTQmjw77XDjnHFbP/AZO5OdSryDps6Sua/r9Pmvr6yo0O+Ms0oZO17Yphd3ZIdAh0CHQIdAh8N0iEH2APEfmXFU9KTmFOmVrdf2W51apb3n/qrgx46YObNsfmLB4CKH9ptm5q0fFdlMlQ299m1jUjD4y/JY2oy+uSsAi5yCQDGn75ko3Frdr49QW6i7fYwS65joEOgQ6BL7vEWjtiUbZ2iE5lmZ32rc5lGenkUxZlsn+JJw58rKYrqqYjzVp92742EdEikxkjUC+J3Jd8TU07f9OB3LHyeWsVyqPGbJb3QIvUmfiPMlsbFKD1tFVJAd+EeWcw7kDJEHQmINrSDREkQmYV6w9TeMjZV3igpNmidQknCQ0kGt8RZlansXFAaNmwGa2yJ65Jc4aDDjn+KPZ/qAH8GOveBH3+te/44Sn/Qb84O3hmKNhuAhhHtwA0pDCDwkxEynm1HWmPKaHA/EjuBzM5Ou6//TaG3hqXWtKgT0JkVLSSG9M3FbRpLCUxAPFqw/rZypJxJYTCYexdBOVm6iy1dE4NYtMf4RdLJrTTSeCqZaMRVatrsGle+A/P8LeP3gF7/+FR/C2Jz+VL/3zPxPP+wbzk1WWGNEvV9r4Map31GWXsfqf7+e/fvcP+MAvPY5PPOKJNP/8NvjGl6Fak14iLNIqSf1MVHfMhkY50pqqyTSWrIx46aahCisVT+CiVJyJ5qVVc4zakyitBtphCCxVUJ4zUQVXqx8T2lvKaUMn/NQsJirZQh+UMMmESaGCzuCQHpnaz1xBRU7jetBfgt48zEtucTN48E9ym7/6U+70l3/K7Z/9VPyP3JHz5xe4LBXqa5686eObip7mMHMlVb1Obaxlz9HkibV6TMo0Xz7QGHEVC2HRp5f65LGvdVMIB7tvgzJtIXnXShUbNifjaeYBVytpckDWYUVrEZCLc/Ns6nlfqx3LP/QjwqAPVUMuMJNaF1wk69RE6sZYaRwCsq644F3/zlFyILLJJn19PkR9ThiBlVJioGdJ1ds5iKqbXJy2Y5mddAh0CHQIdAh0CBwiAmaTgv2HLfYbWLI3skjaH8qGNuiiRu3LOwXt2dofZLfb1NZFmVuxqyowO+hlF639jY0NCw4SmdOD0vsTzl31yu3vbH/EINyfUERp2wEoFiR2RjPnpltwhF4fM+x0R4dAh0CHQIdAh8AhIXCgGTQncSZgVtBHu28iA64MT6RXR+aqki/YnxGWE2gaejJSRvDIzyQUXk63WatMpT1ezixyxMkKTrvD7VmN4HtDrmr75Zzjyg7bGFh+aiJRzJvtEYper9VnonElKbawsEhd1iIZPCH08PkA8iFlMWCsTc+qyIiLREhdtHw0Kyedwon3uS8PfPkr+Kl//CduYv9j3S1vAfOqM5So7ZT3IGS0oKIjSQxb20lZiFeGTncFUXJ2OjEyjkZNNMpqiCTlRAmSqDvKtmZmbRgBZnFlqxIERey+pKoT0XlqETFY3yIqLWAyAiOpGrE0Fi+VHmnzZKTVJReLtPw4X33JS3nbg3+B9z3z2Xz17/6RufPO4xQiO+OEsL4PV+6jyCp82qTHmGEcs1htctTGOkfvW2XbuRdSfOmrvPMlL+Yfn/xkPvDbT+PSv3srfOMs3MYqvWrEnAiOvkhEVI9Ga0ykopP+MSZa3ZPG3EC0/9ZSIXZoXO0YLK77FrRicaeYRKMWVgiracwrNZOgMWRboq5wVk/VBLNdLxe1Y4m2jCJWTFwgGOGkuWYgEmduCAsLcIPTGD7oQdzuBS/gfn/xRu753Oex46734OzhHJdsW+RcEVa7ewUsbcf35gR9iRs7jlnYKcLOIa5N02Y9QdSmutGzliSIpLJ1bHkWSg09hk0rvV6PnTt3WtZVKkGLqhE4ldb2jlNP0xj0pWoIoDS656CdDnuLzCKNsPXegb25qbVw/uc/T7V7F5nmutFcO+fIcmGhidZQtX5U1towgBV2Z4dAh8C1HYFOvw6Baz8CSaYl72tv5qVr8LJiFlHcztbe2EUbVUt/k6is3f6m/O9thnNSUk2afbf/2ETRg05pcVCazc1NnJtWOvjONZsylfbj1W6CvfbS3W9g0R0dAh0CHQIdAoeAgJeD7lqZVbY3j0zsbQe5y3IgwTE9kjzQmQ0K+sZqIOLnGx/7MMgBpamxt2TECjCr0KiMx47YvsGFV0qNnX6XH2VNu4dSTmpSm1biqhLnHM5NxTYBM5n1Z295OOkxmVSMygpCTiGiypNRrpXMZ0v03Jyg6LFaeS4S6XN+FjhveZ5zTjyao37lodzjFS/hrm/9W05+1rPh1reBXORFbxEWjwKvODmkTDijUGLnDEinhJcE3RJBYySIOfszwe7rNnL8EdEiICFFCSI1aNFT1Tbu2nLtLdp6ancscqdU8UYq1BmMlLehgpuSpnDUSkfd29S9fSKaSpEpLBUwp1YnG6og8uockVb/+h9c8NvP5kM/9WDe86jHctlb3sxJl17E8toe+uUa/WqDTIIkMYIi4geJsR9RZxOiG0OaUPiK+RAZ1CPyPbs4Zm2dHWdfQDrjo3ztJa/ng7/8JD7zS0+i+dM3w/+eA2uqN1Z75SqwAWET1F7Ia4Kvad9Q0zgmwkSco+6pmMbSAhIUP0C05AxBNMvtMhUswi8Jqi3RehVDBCI194uxKGpbhdS3hqC26xxKif2nehoKvUbdqrGQVNXpnrottX5qBiSn+fdaP34Ic9vhBqfDT/8k13v5C7n7v/0zpz/naUx+7Mf44vwyXxlnlCyzLTuOhc0h6aIJi1WPOQpybbB9loiZsMzGIPFGEEoB5xyuvR/Un/oXGTQajbiyb2z5Hh9ODF8lcNZEfl7/dneAJa375MEX6skT2qv0VjiOUNtbjopjz9qXvsy+s88SfjXDPNfz0bTjcFlOozlITVIeaIggVtxpHuzPeqefTXz/Ht3IOgQ6BDoEOgSucgR69iWTk70y2erNua1I2gotmOVZ/BoQ27ce+J8MzlSQ5rPoNFxfX8c514pVmuZexdcZUA5k47Gkhft73UpY/kxAhfUNHt3RIdAh0CHQIdAh8F0i4GVMnJxNE69QSVoCxUfs93fMWZR/2pJY1rQRBEmG3sgVZH9yOff99TX4qEisliUBMQJTI6Zo7oOSUU6sI6oeShPk2N7kZuQ7drIeaxrnVfKaOj3rG2O8dBoMlvAim2qRVHXqiegYsOl6rOjeJVmPC/KCy7Ztx93qFtzsl3+JH3vpi/jJt76VGz320YQ73QkWlmFuXg78dpjfBqFHFGmFyzQ4jdEp2C8y6G4mlu9JCpRDQ2wlKeSbRIXaNqbtJaGbK6snKSRBaa8wSmyOTLKBKuhmqQ5q5dv9rG3XUpKqxH4raihyYDk5ChFLjCbw1W9Qvuf9fOoZz+K/Hv9r/Mdzn8sF7zuDYzbXuYGIlOPqTZbGqxzVCwxDJDQjEQ0TBoVnrpdjv+00GW3gUiOtkkKtqXqisKav+n0RZUZkHZ9nnKDRHzses2PvCkdfto/881/lU3/2l5zxsMfy0Uc9gcv+/K/g62eibxdBbfrJOmGyjyBSy9dreFfRE2HmQi3eqaISSaLlTBJ70oaCQENrR62o1qMXvQSGnaWxI9lFkmYRxa3G/nmK7bxUymsktW5bqMdAsW8+rZVG2ZtaA6XXeurNUffnJQotbmvl2OPZef+f5a5//HJ+6e/fxk889w/o3/GHOWdhmfOHC6wv72A172Fk76YIn7HmqhFRbOvCCXN8Q61n0N7AappGpE9DLiJoOBy2oeVJhavuFDaNPkQmCjd7PRbvcEeBKlSDxw6H1z8nvNEMS0JDsOehAcqaM884g8L+HLmXkWe+1R/v9Nwkai3eLCv02eNxiVbojg6BDoEOgQ6BDoHvAQIRT29uDgVta1FXJ5EJkrFSxFlKYWu9kNVnK6a8JLmaz9XV1W/q0V8xx1gu56aKX20E1hWVaNMGpyIHAJUEnyUbhRicwwFxqqoKdmeHQIdAh0CHQIfAd46AEVcmsxqNizRySE1aG6O4XEowJkCF5FdOSS7ZnSDSY5sIis/+x7uhklc6rlQCGhEIqtA6nbkIgUxevv0JYTLnVc4788uccrObsal8Ixa4Go4rs+VRhFoVeoxSzqQONDGnqgtGVYgJTnEAABAASURBVM64t0h51PF8RWXGt7gJN3n8o7j3q1/KnV/7Jxz7G78GP3gHWFqCBZFV9saIdkHJaTvhvdqBysx3cK2lFjLsF1djb5AkkQ94FUqqE72Q8ELBRIFOwUvA7m+JykznIFDqzgY5E4VOLI2rPU4dBG0OnMSrvgJMqvYaKTSPPWp6qtWLI4ZpQr8ZK13CaBVWJF8/F/7yn/mfh/86//HQx/Hh57yA1f/6CNVZX6fPpjZ7MGaNXeNL2ahXcb2GtdFekQ1jQnDkUtpVNW4SyWqn9kMrA/VS+ByiYyLCYtxU0qKSNjUbK7vIY0WvDy5TfrNOKtcZbqyz47JdDD/1Rc5+xRv44M89mo898Bc595l/AP/+n3DRhVDaChrTvpkl/ZpmDRfGeBEljXAeU+kfLfYqRNDFeJ8gljbUWpWNcqJE6OMcrWgcGAGzJUnzmZwXipoHotrQ2BT2JEHSiDxrQgW+Vn3dT1BAS5A5hdac7rKhuInQBmUGF5SjQSPC0x8Dx56O+4mf5IZaYz/yjjdzq5f/PsVDHsA5J+5kz7Ylmv68iL955oo5iqxHFZOw11izQCHyKBNx1YjMst+P8tLZiCwLo2th56o4DJFGa3hT44lH7YQb3RjUn5Yk7SEsxFUKCyspfDTj4GGi+OqIMz/8MQZ1rbXbUJaaLZFwSbgoBw2FXOO09ez0jIgns5oStaW1bGm71/bTXToEOgQ6BDoEOgS+CwRs79kXh4LsVCuyLgdXdwcnr4HUbN9qtty4qSuqIGt6cNaVsVwHl/gepwy8b9ek2WyVS3EKaDKgDf3BkP/P3nkA7HJUdf83M7v7lLfcmh5CQglVei8i0gTEihQpUqV36R+IggoiVQEFpCogCgIqTZRO6DX0HlLvzS1ve8qWme9/9nmfm5vkJhI0cAO7d/87febM2Z1z5pzd97lIuf9PzbvyjgMdBzoOdBzoOHB+Dng5mWZAOsXUS3KJKOvQYHH7sx1lmV0qHe9pZMwbkkIry8sxZ331VDh3D8ioNneB78k4N4eAdJarI0rRqIepDe51iY6r3vCGVHmGfAnKuHTP+SbAQoON5pwjyTkVBwtsFEM2BousLW1h79Iie47cTnH9a3Hy3X6H333Hv3DLv34xRz3w/nD968POo6G3RMyWqP2QcROxr5vIwVRyVOc+g0zQEEoZZ2doE8ZnRaxeUtieFjEo4VWu4AKn30xbOINTPYNulgZWnu0DrA+H3CrnoSDJoRIJchI5OQkYjWGiO7Eux8/qOnz1i5z9mr/lvx50f/79D+7NR1/8IprPf46j9+7jqLU1jpNT4Rg5SRZjw3R1L9VkHfvCamHYxylvYbHPwqBHbk6MusF+M4wmyWmRk+cDmlrOn6hZuVw8yfFiTCMaa9FlX/gVeSA1Uyo5o0iVnDNQyMs09A07c89O0X10WXLceMLSGWfyw3f/O//57Gfz8cc8li894xlUH/gv+PZ3YX2DTPW85hamiss5V4i+0HJjxg8OPpISogs9x5ApcR6SeDuDtfObPXjlcgDWr1cr60YrRrOxWFSOTgXmTAyKuk1YPFfcRmnz5tXNo2UZ/UCzuEBtPwB//DEM7vgrXPlxD+fX3vBqbvmMp3LkHW7P7qOO5pu6zz/Uw7ayvJNwzAmsyWlcySnonCOEgD3fpfgwnYqnyudSPuxeTjWpo65xddixFZxxA7TcEVOUdOKuTbZRsmqzqZX+5jdpzjyLBdFNKzcg5HL9ZTlJ96SR4zuqntN8jc/qlu7oONBxoONAx4HzONDF/ncc6C0O1YH0kWvVFYrNdJRyL+o0fXSgTPrpQPxSiJg+n3f7Yzuw5o2c06zmrQ+DcE5XMhYHsdG8h4cBXR0JHQc6DnQc6Dhw2eKAGYVeCthgcaO+dcK4iDkXLC4tg/xZViR4zLhMMuPNiaUMirrGb6yz9uGPKmm1G7VNikftCATTVUo2HGzYSq9e65fIFobKtTaqfimdpjPnmA/hnMM5R/SBNTlUTifyg0GQg+qa3OCpj+R2b3oF1/y7v2TLYx4AVzoOjt4BC8sQtNmJQj3E132ylDGQkyX34gE1Tm46L8PbeOk0dVdBG2r+lhcUBvEuyKT3cus5hdjh7IJKUB8Wis9gvWH8bgu8V47OBgr1PVTYE1CfbXmApCrmD6lVbZYdCfZD7HJoIEcHY5Wui6ivfJeVV76BTz74kXzgAQ/iB69+FQtf/xLbzj2NwcZZDNIK/TDGx3XSaIXedMJWNdveZGyPPZaaAj+OjPePmK5sMF0fEacNzgV6vQFZf4HGZawpr/Y9piKwSp7oc1zo4b3aC/YnYo0cZMaznpwvC1lG4SKxGVPGEeMwZlRM2e9XWXOrpDBiMU0Y7tuN+/rXmX74E3z48X/Kh/7g0Xz9EU8lveHt8J3TYZRgGglVQ0gNTvc3AZq9nI5gH161rM/EMyeozMpbXirulJjBqz2CVx/nR9KcEIJKAnZ1aumFzVN92P3OaugrvqDsoVDIWWN0YX8KaAtrUfQUUCvfxSiyomqpn6IP27fACXr+7nJ7jn3us7jZ29/C7V73Bq788Mdy7hWvzedWSsK2nRgP7bdb7TkvioIgXno5HXsD9aHeLq0zacpRkywzz9VuelPIc+gV4rMmPB+0UVxrAipxKoljVhA45z8/xFIVKZT0ATLde+e9+NDobnmcC7Rfk6l5ey9Uz7X9KEPx7uw48H/Aga6LjgMdB36BOTDUi0ucBydlho65eml1jdIXd87rXlyd/2WZczO6TLf/WA4s+/HLqI2EjevcrLHFLzUcPIQ2eTaOZXnEVEu0uypxSplBmlzBrMS0fn+AvUSMltnWhXnU8s6Dx6nvFjCr46IiAt3RcaDjQMeBjgO/mBwwHWCQxjE1I6vUS1cEKRazr40nplPmcUurihwUMvxVkPUcA+mSU9//fphOsa8papmgk0pxr9p60dLIOGemtZShU04OTrwCcfsOSu+Y6ymVtKdypKPiAaD+53Xm4bw/c7TNYY2dLq2e0xyQO6BJObXrsREKVosB58q5ctbCAmcsLXLa8gJH3e62/OZzn8PvvONfudGL/pLF374LXOEEWBhQ9zLKLGfic9EZSDKyyTRCABEH0U4zuDVXGpzoxDfQVICYafUUs2iLeVyhM36oChc4vNIaAWfl5wPnHRrXxm77tAYGje2UWaSaXpzSqzfIpuswHsG+c+HjH+U7z3se/3mfe/Oehz2Uz73u9cRTv8Ixq+ts37+PrRurHJXBNnkUMjmJUqP2QX1pDt6clMJAjppMYzfTGntGtixtpRB/er0e5jgxAifTCvvfcmrVC1lB0e+BnBGVMmo5q5o6YV8M1erP0iHL8HlGlKNjPBmJdTUDOUHyPFDWU927itD3ePPa1WP6seLIImNHExnu3svlxmO2n3EWax//BB/965fzvgc+hI/+4UPY9drXgZxcrK0Rxutk5ZiimZLFWrOIokl3SIxWTFxDCcFOy0iKHAwlZ6cx2oDuzxwZTo5MPRzqQ2XWjs1D8aAsnxJO9JLUuWsQEUIC8XcSSz05kRAS3qtdu1acbm2GqGVd+7yNrKC2r+2P3Ak3vB5HP+hB3OHFL+Leb3s7V/y9uxGuf0PO0lo6XZvxXb1F9vo+KzGjSoX6KXSvjEbf0uyNhnbGokOh2wR2uGhXZusJ7M8D7QtJC2d5Klcdh+hVPy5pyq4ghj4LV70GaJ3oQiPHpX2ZZQMmzc9CtRTfRYdmi3DqJz7IFjm17Iu5VNbYBr3S/Z5Ox6IhYvcfyYZ2fAe27pNzuGRQle7sONBxoONAx4GOA5eQA071DaZTnH0EpBcwSEkFIp7NwypI39DmuDbTyoJis9TBEcUvpdO52WimH21fdcFhjKbz5Z1zzjnaTBiZUpqbjqzzVfi/Thh9B8GLYQanEENwYD8uAfS8JwNtBHRxQj8n5QW4MHtb5ZzKEo02ecnF9m1jdJ6kfrw29GaUZNoRzDYxiegSqB7d0XGg40DHgY4Dv1gcaGV/1JyjjNxIqx/kuMqbIGM/YKHlId2BDkfEyXCVZmyN2zIkxtRkqWT6lS/D934A04kMb+mgImei/kcyYJsQ1BppIUiVopb0PU6+za8xKfrY7/lkeU9mbSLXZiKXHiuk61JVbY6X1DiJDFHgkI/M0SRBm45Sui7mCSc9WTclqYz0fUHf6eVOWeD8EqOwxC6/yA8GW9lz8lVZ/r3f4xYvegG3/493cNKfPwvuckc45ghY2gIDwb60oiddO6Qgp6+Y3AAaDTSs6ACxqEUST9DMosJZvEHVkcdCqIUooCOpsaDY/EyWVLHseAxiV1vkdRVrdT/AqQsrE3PUHowI85c0uZpksBE3lCejPwqTFTCs74VvfwPe/W987clP4OP3uw/vfcKjOOPt/8T2H32HY9Z2s31DqDbI5dDxLiMT7E+2mkoEaWcXtJOwiTYkku5JI8ddqTlWLhEtLX6Pxfvaufb+VdFqQlB+C9Vzql/LkWlhpnyvPHsJV8irk8s54Zyj0X0uNYaFPstxPtNeRn3J0ZW7nCBPiKHQviVPokrpVCU9F55+pjRjhn7E1rjOkeN9HLvnbBa+/Dm+/bK/4QP3vS8fvuvv8u1nPAPe9x9wxg9BdSj3QyNe1Ru6c2g8oQSRO4PFK6WT4NCzBnqs9KQjSpVnrWxN6FbXpS5WLypf0bYPa9so0/JsvTgVhEhS2IgHtW50C1X2mr9XGIVGSOKLWqozyHQP+noCe3oGLZVsXDn2WMzg+G1wzSuyqPt71Tf+A3f453dyzSc+neZGv8y5R1yelcERrKYhVRrQVKpfOYJ4GtR/LlpcJqeRr9BtUa8aMYlGFGptet3f2kfG7dpNNNZc6Sj6XEq06xP1l7zuwyJHH39VuNwVQPdOi58FORhr9Ve6itiDUu0SA42jhByXzVc/Q5juolftoy+Ha1/9ZOo3czDQPc2Ul8wJ7BNTeUwnufoIXr3YeF7rwmOHrUULO3Qc6DjQcaDjwC8eB6QypIk4ADYPbWE4GJvZbT2pFQymT5NeZBIy0F7TXm556eZGexltZGj1GVI+0sTW3umimgQibUeWYeDSOw7+mGr//v0XGmimCQ/Kti+wzNtlWc5dytTZIAYbxqC4BU6qnvkxy2hTFg2KWThnYNbrk7ThcC6IsdqAqNy2WabcDXYT2yz1ae28qmgP1WYp2obdpeNAx4GOA5c1DnT0/u84YPLfvq4wmJ4wIGPSy4ll4QFoGKfKXsa4k/Ke6xGv/ChD3QzQrWUFH/xvCKHVQ1LxjFJFLyvaLUCQI6anPlqVakpseYkjr3sdRnpJZF/w2Bc5pqynVcmonFLLOZL3MloD275Ksa80phVe/XgCXsayl9Nl6/J24jQyGqugtwhb5KTKMn6kgc5ZHPAdGfzumlfj5g95CL/7sr/m1//ub7nWE5+Iu+Ut4cijSf1F6mwoI31ICn3wA81KSD2p0SBkgheUbfQrsFM5zBAI2uAEzdK/achjAAAQAElEQVQpRgsHOnF+MxQ3TPHKedDmMzusuO1EQ7TNlC0fh5wCiui0j3bafCu39k1N0kbLlSWhqsnFqwXxX5OH9RH84AeM/uXtfO5JT+W9D30Y73vWs6g++3kG3/0eR+7Zz1GTETvKCVvrKVvlIBjIUWCOMg3VnjbEHG2GLukgNJrTwTi4zOKqetAZtUm8IKw42uUAkmJJTJiHSorX4psic1pCRE6LGeZ5FqLNZvRy+whBz1q/mbJcjdkxHnPsxjqXW19n2w9+yO73vY/3/+lz+Pf7P5D/evRj+f6rXwtf+zpuPMGtb9CrI7mebaalxo6QCwVsTDawPZTIQ/4TUQRNM6vSJrwnK/SMeOWhQ04YXdHjAAffa60pBNfeTNVXGDcR8Ip5XWdQQwxOD0o4gKA6tm3O5cfM5UgTfEGp53WjGDLtD+GkK3L03e/BLf7qr7jz376C2z7h8Vz+zndkz44drOzcztqWLawNBqxqzazLGTgRaq3zShOy38yq66r9Cqoxx5PiuMRCf4HKeCKnZi4KCh/IXEAigKg1WcuhaH2dfP0bQy8HL9IVaElj07eKiaSWgUzXTONpAnzz458gL0fkvlYD8VQLwRyhJn9Sm4NmHrH28+ctYZ17PVNeZSrqzo4DHQc6DnQc+IXmgO0DDJeUCVJvmG73fe35nAPpIClAsH2AFJzpIal6LDQciLQJdETh0j+dE20axnxS5ptS9HynP19KiZWVFayyojg3a2zxwxUDbUpEKMx3WCI02M3QBsNukpLnO22TcL6MLvGLyoFu3h0HOg78AnPAdEEjXVHLEK+lCeeogoxKpRsheilqOQoQnHiVK5nJQs2FnuzPhTqnVzqCdgOf/9CH1LAmr6YUQL8JBHXqptAbx9nXREF7BPWZVKF37avTHw5xVUM5nZK8ww/7+KUBjZxXTebJQ8GCzN9t9NnphmxzC0rLuSTLtilhfM5E4y8xGB7JqFjmG3XNNxZy/G1uyrWf+nDu9O43c71XPJeFB90Drnt12L4E9ls9QX2knmjqkVUZQXB1Jvo9mKGdFLZGM+c/IsYKWkeTdjhO7ahysLZR7YVEJjs9k6PBIxIVqhiUJwdUm6qUMsjxVjfIDwDGXHRIb8s7gH1BnbKaPdV+Vlhl6sdQTHHZFOJEE9+A/Wvwsc+x+hcv48N3vR/vvdfD+MwL/pbJhz/LttN2c/T+knD6LhbXS7bK4bcguswZ5DS3pPulW6gBL7unPbtTeTgnmWMOe3btmXXahPbk8CtWN9i+Mub4lQnHnbmXhU99lbNe9RY+/dCn8rG73pd9f/d38LmPi5+7Ia3A5Eyq6hwat0q+AKNmVc7UiRwndldBjyS2h7UvssYNlHKclWlCHSrKvNFjEBWPxJCo5STEefUraB0ghMaT6RnJU0YhBD1rTnnOQoPujRNQmcEpnCOoncHaZzGnUHohFvRsMclxTK5xFgNc+Vi4xx05+k+fwK3+6e+40f97LPmv3oJdxx7LOQtbWB/spMmOoGGJkPVYWFpiICT1YY4pj5cPz4OcwtuzJRZTX4+e0uuRcq1mOklUGrvSy9O9vcDgV24G9ujL6aymKkNBkAwIZLohQfMujGmTGkaR7/33pxhovcSUM8py1gqFecY4yyi1j43iWVIPCMYfg5dhYXBEOB+U7M6OAx0HOg50HOg48GNwwPa9yc20yGBhOGvhlDGL4dx58c2sn1ng3IwW80mZb+qChPgLZuzfv//HnMAFW/4M0lL0vaE2+7jW6RaVRhtg52aTviiK0sUXX1SzLr/jQMeBjgMdB36OOGC6wBS6bGgMB9LSEdFFzO6cT7c1IGVImhOkhQp79uVRlejJ8Dz3tB/Ad75HIYdUiA29rJjtEqJ6kKNh3lmdpnLsaIClRa5yveuwLsPX9wtql5g0DaOyZGNaMRLGik/KRg6uSCmvwYYcPuvqbl31V5eXWDvyaM5Y3srpW7cxuMmN+fU/eSZ3+5e3cqMX/AXL9ntWJxwDR+2ELYtgm5VCG5ZMb91igErq32gzaC4tfRaq//lp/DDM0wdCkd/GLZyjzdDloD68jHA2kRQ20tVNShiiBuwVgaZJTDTPRg4X5AQhWK2pfAITdhSeLamWk06z3hB2nwsf+Rhf/rM/452/e1c+8OjH8bU3v5Xh937AMSur7FxdY8d4xBEaY0cILGtPsFQUDOUkcM5prAbdLvlSPLVoSSL3snx6OVKcYM4e5PiJmow9zxBxelYXCsciNQviyZbVdbbu2cu2c3az5Uens+X73+cr//A6/uURD+aff+tOfOYZT6X82EfIV/cRJmsU1bqcpbUcRLWcrCOoJohlNgwEkE9QaScEjYbuJnqumxZqgRPPdctpofrYkXQRtLRoGynZlltoUFnbUVTiYDQXSFuZ5U0V0Z6vJUr3OmUaSE4lhj3YMoATj4VfvwPX+LM/4TZv/Adu8/wXcLW73ZPxla/OacNlzuwvcLoe8LPqxHroU2UL1KkHdUHfDeUrjTg5qHO5owaDBYZac/mC9px6bjeCwx17FFzp8kgMaN4ltROdXrBTzjfkaGOqSal/3RD41g+IPzybgeszVeVGT3njMgxJjPC6h07wcuZlLSCLyEGOsZ450+weG5JyurPjQMeBjgM/XQ50ox0OHDAd8JPT4ehJpyG92UL6x/ry3pMOUizuoLiV/yxgNP1YDiyr5Jz7WdD4E41ZDId605fkt0pi+gz2mbcxPWyqfOv4gsaI5XXoONBxoONAx4FfbA54Keg5ZgaiLMbWwlZKqtC+BlKM1gA1xSI40izZVnWy5yvycsw57/8AyLB2cmLV6PBCLvTUUa4cXxOkXzM5bZAT6eib35izXYPbskXJglQ5XJVR5IsMF7ZTBRnL/UXiwjLjhUX2DfqcsyBsX+S047YzuNdvcP2X/Am/+q9v5Gov/gva37M6QUb74jIs7YBsqMEXRFMB9qXUHFFpH2j3LJmqKMocTuk5FLUzzdNeqU00ql+q7VQoLa78WrBNlQKyxAGoGDPOSYHoNE+DBgxWxzf0+o4k51XNVAOMxW45TMYbsH8VvvQteO2/8J1HPJkP/vrdefdDHsOet72Ly+3fx45yjS3ZhOVQkqcNcjemn9ckN2F9vI9a+aWvGMkJtp4Ukqjl5KizTLw1WrzGu2yemTyuQzkhF0uPhT0xP5fTw2bTeM1TjsAmi5pvhR5OsqJi2I8M8pIijehN97NttIcrletcbe8Kxfs/wmce8//48O3vztfu/1j2vuCV8IWvwjlnqssJZKW4N2JU7adKY+VFJjFSJt0uPUhOzpg85XL15EphywC1YqJnZ+KhzMB8Om2h2tj2TKSrPDJVuchHvhssv4XVMUTUcBMK2lN9tv3kaugCqE6jNSf/r8YthJ4wgKDnP5PD1rxt27fBLW/J0h89hhv9/Su447/8E9d45KPJb3Zrdu04jr2DnVT9I6niEtVUi7YpyLMhjdbrhIo1V7IRxqz7Ddb1b0XP2nE3uA4Mtb5ykSBnYSlCjJyWRi13JaFSRM84cUr94Y+wfVpjDqrGZXith6AFU8iZlet+Guz3zoqG1pdrYaa5ZUp744U6Tk68VaJRqGR3XhY50NHccaDjQMeB/wMOSH1c4l6sjemRnvaTSKsf6OBgz9U882eoZ9ImPc45zDc1J2ke+nlkHtoXWBafN7T44Qy7AbVLJPMiaveTdFd8u/s5BNUuqt48381qqc08pws7DnQc6DjQceAXgwOyATHj0MKD4TR9qRRdZTnKArVrUsYslLpXBakZlcuQlMWceaeXKGMyxnzz4x+DckooglwxCfmiQPY1IRKjDFlX40Mg+BxkwHLtX2J1ywL7G5XTYxiWGObLlE3GGetT9i8vcdqwx9d6jm8t5YyvfkWu9vu/y6+98Lnc9W1v4WqPfCgLt70N2JcgSzKkF5dJ+SKV7zGVhZvkTkCU4QswIz54jQut8lN0RhvIjsZUoZpwAKDZz2DXdCBVHyix2BxmXxuPVNg69yzEMgX56Nq84Gj9Dk6FxhamG1BP5LQbkU3W5COZgDmtPvtl9r/pX/jEHz6aUx77ZD754lew+uGPcvz+Fa5R5Jwoh1R/326Kap16ukpTrkAc6z6MGMmphY8MtwyppfOnsaIUNCTee5xz2D5BN8SyLtPw4m0mp5WFNpEoxtqzKl8ItZ65sRwvhlGcMJHTqWSE8yUhVPRDw0BO1+HGOsN9e9m2ssIJ41KOwTXS57/Cd//pX/j3hz2S9zzysXzxeX/F6IMfxO09l6W6YqEc0Vvfx7IemkVyBnqAioRitI+U0SKubz4xUWHUoxCVvQndFwSvEt24A/nR0srHKctvwh4Ui1u4ifYhUt50PFYl9Zl5QtHXvPpyQDlKVai1nkZ69stsiVrO3GZhC+iFZxI46gi40pXYdp8/4PoveDG/8bp/5LZPeBJbbn4LJieeyN6dR3JWv88uPWv78oxVPbgTjVHK+UmRUQwLelsWudrNbwl6pmgJduJ2SQOa6+bFKcxFqEqo1vnaxz/MkmRGU03B+lKxbpNaJ0ICn2KLedyp3BtPFLqky/ycC6B5ugs7DnQc6DjQcaDjwCXgwGCwKGU10zI47YswQNxUNlZy6O68sg0KLuVz7oua+6YOHu5CFBzKy3Vwg8MtXujtV9QGIrZvk8X8lLSf8DiFxnzb2CVtiEzfH6z/D7d5dPR0HOg40HGg48BPjwOmH8yBZb9lZV86GPLIzKmFIpukJClzcwyYU2Du3LGvRSzuYpQd2hDdWGHJ2tnfh1O/iDwy1DJarRfTPZhhamatHFXYYcoo5HD5y7H9OtdhXyXdVRakVUdeDkTEMqWM6O9vW6K6zU25zp/+EXd8++u42ZteyRGPfxjc4Nog45r+VvXWb5Fij6oJcn4Fme89snwILpC8E0BFcmpAmcEog5EHc/A0orPBqK11NVTKmcFyrTxiM5lDxGveQXmZEKB1WjiF6lJXnZZQoP2Qrqqv+VuWU9SMczPamZrzQYZ8uQF79sHHPsPZz/lrPnuvR/KRB/4RX332Sxl+7uss/uBHLK3vZ9BMcM06VPvxzQZ9X2JfbnndtKgb6fuefJiT93Nq1zCqxrjMtfuB3Hl6IWPoMnp1pFfWZHWipYPL7mHPpT2LlW6CweLlZtzCRjxpCkcUqixRhcjUN5RCIydgkPOrH3oEvYmt5XQdiZdlqHH1iIEcWsfvXuGYU7/L9E3v4pRHPIUP3Ol3+OajHg9vfTucdjrsXYWNEqYVyLGlm6On3L5DquTMShR6knrCULDQJdVTHK9Q9yhLDX216On5yNpnKSoluJrG19Q+ilZBdJcW116udGCoFRZLA5KcS5XWVR2TeoDcZxo7tI+exaJWg/381EQLuFS8Unml56FKGdNpAjl9OfHycNff4Ep/9Sfc9K2v5RYv+VOOvd/vcfaJR7FyzBFMtu+gLhaYaJ2ur1aM1komI83vateFbEE0+/YhEkmKxzbe1oR2mAAAEABJREFULoqgqJzPuDH84OvsO/07hDSiSnqWrcw1orMRVTXJ1UTNL2reTYtIrTk3ykubQDVJXk6uGdR7d3Yc6DjQcaDjQMeBAxwwv4dhnmH7BIO0HXNYmqH2mtKHUkK0YHbMnUaz1OFxXV3VXuMCpMy07kGZh/ql94OKD6+og9DTpt+cV8HjnJtBVDrdpaTNkaIHzqhNi7KV9oLO5HTpzo4DHQc6DlwSDnR1fx44YApedrEMSrDQyYg2veHnoU1SGc7C88FyDMq0TqhxMjj7oWaxmnLWxz4KkwmLOOQnQn4C2l2DXrQkb+2cDFW1lXOJ3oCd17s+q1u2sbr9CM5QenLCCZx45ztzm6c8mXu+9c3c7i/+jKN++7fhxJOgvwgypFO+SOpvZdZRBjLGnUbLQkEmR416R/Y8UZE5FG3TMx1oKZRuRFqtRNPC0YjqaGZyi6Bcg2lMo1xJML1pieTloPD0lJkJVk8zUyySUJ+uUnwKUca7HE6Ucj6NhQ1tRPbshrPPZv3f/p1PP/2Z/NNd7847n/AUvve2d+K+/HWO3LPCFUPONvtfA0XlUg49OakSE+xHw6MrccqrplM5KzyFCzTieTmeYJuvEILGBudcm45yuLnYgO0J5OzI9YJrYHXkGOAyethtkE+GqnVygG1Ik83FCiwUmkp336at+Trn8HoGnXPYEXWHvVBOGzlyKmp71oMXvxpcUzLQs7A11mwXX48ebXDiZMwxu3ax/qGP8Ik/ew7vu8c9+NTjHsdpr3gFfO4zsF9OSN1bP1mjKFcp4kRP5FR+HD0LREShMD/1RCXFjVYjXFE9NHZtYbWtOB5oZzlR1Brqtk9HrSYJ6yLLPEGOLPWKPfeaLjZLgz2bfZXnAbWfwWkUL6deb/sWktaLOf9STxUW9DTvXIJb3IjjH/0Qfu2f3sivvPj53OAB96d//Ruwf8fR7FvcDkdfgR0nXwe2Hwuhj3yi2Nh62kiiSz1hBKQclTewto+N736DrBrpeS0p7DlsnXk1SY7YRvLDUEuG2P0ss4Y5anVmmLPJad3Nod67s+NAx4GOAx0HOg78jxwwHWKwiskuRR/TU5sX2jzQHmAeU+KCp/TPBbMurbRz7kDXp5xyynmJzVzTuZvRWfDBD37Q2X/p7ZxUse0CZtmH6dWTDwZEH6jqBttEZIqPRiOc01xtJ8PssO3PLNZdf+Yc6AjoONBxoOPAz5gDpsgNpqrty4c5OU4ZXnCm/6oGJ8USVDFLnkxvq3JzEtmfAOKYNDLQ+4HgG+L6KkeUFd9+33+hAoqqJlS0hm27M3Ce6DKmyqmcNgm5TOtiwJHXvwn5jW7AyQ+9H7d648u56r++gS3PeiLc6baw40jobwEWoZZh3SxAXNTICs11JFow5WZQn6rYniIfU4GW8Lq0Xz0psxBkojNQnoVW1uDURWyvua6F6CsiFHUiawJBcDHTuIHUZDRyljWaB6pHCW4CsruxMVBelOOjYqopjyCtQ1yDypxWp8NnP079d3/DFx/6IN57xzvxlWc+l+zdH+TKu/ZxgvT2gjk+eiXNoGIvq4yLilEoGbsppYz8KnOUuWOUo7xIIVdGMXUU08QwFfQtRzynSmQpIFLw+peJ9+bYav+MUzc3CfYFEpfhw55Z+zrH/tdB+0LHEXX3IvLzkdeOQeVZ0P0ayPsxsP8ts84oyoxMYXtfY1CLjJAV5PIGBrUJcnjlyel59mKd7mJei9dTxtlEjrIJuW74UpxypByHl99YY/GLn+ZHr34Z//3gB/C5e/8+5/7Fc+H9ev5P1702Z2Vpz0CJHgI9D57kguIZ6kxZuR6XjKQ1lfQ8tUBlQtA9C6KjUFgozCO6s55Mz68hKDT46PAqd0q3APSI4B14xQ1BoaFQaG2NP4agPkUETs+VObecdaA6yMmHfd24oFWyVWvuutciv889ufpLX8xt/+lt3ORJz2Bw6ztxzK3uBEF1NHYueTAfK9fIru0btDQgTSHL+dL73oc3B1YqWXKOrBRfXEUtIVFmFYZK/J72aiYKx8qbitCpiLYv6xrn1ZfHSw6F6DE4xY3kDh0HOg50HOg48IvFAakeDsYFZ+9V6OQHsRd4XnrN9kCNvaDNApX9pzlbpN+0T0U6C+mXJETFgw8X7Or/Ln0JemqaBufcRbaQRrxwmU30wrmHYY7mFfKcFDQN7VicU4bIDDgpeTaPzZ2EUtrn6Lp5dop/kxFd0HGg40DHgV88DiRN2QxD+1Mr2fjIJsQcAa2ecElqHIosoxcyGe7SMXKKlBtTJmtj6lGjt1SOHTuPZM/+/VTTmiMXt1CsTxisjOWo+RIojyZqFJ3ek6SXajlcGvVsmqotSRnH3OTm/O7Tns5x97oHXPeXoJ/B0pByYUnOm74cNzKSfU+dyOBXfaS7UkLOB2XZaZ2JvIOjlhWUYXCqqygioA1QSyd4AdEUyERVrmuOs/7lsJJVDRbKxm4Z06BmDu1vEPlYcjzV1SZh/SvKpCJMJuRVKUfJFLch58UZZ8NHPsr3X/QiPvyIh/OeRz2cj7zib2i+9HmuXE85dn2dI0cTtk9GLNVjenKOBDm/kGFvX6ZEV2NfprT3RCTYGZ1IE5KI8XKsBcHoNnjxBs0GOa+iQkPjVF/8aQ4gYvfa0sk6vCzDRd3BqP1OlEMD5O+gdfbofuSauCHTfTSEqKfB7q/QyGFU65m0L48qeXLMCWbPQ9Dmdg7b/IJ4pTEaPwuTawipIRP6ct4W+8/hKDkdj5+u4b/9db72lrfwX898Bh9++GP40MMey963vhO+/G3Yt47bvyasQhnR4oFxiTkaXULP3Qz2jIoE0EPmdP/YvJ9O9GI3zRasPXdyziHnnNVvweax2VdQGES7wSk0oLCF0/gtajWyuCp7RfU8tQ+4wuQKapcz1qpocq2/5e0wWICjjmXbb/8O13zkYzjuPvfFSFRLEE+DaJ5BOerW6Iq2UsRn9qyw99vfx8eGqi7pyZE3VOPWOZdce8+M7140ejW0Jplkj3rSaZ1pCKfogdMfiHWRjgMdB35xONDNtOPAT8IBc16x6SeJ0jH4DPRiBe1vtYm4UJfJ6lwo96eb4b20oW12L2JYf6h8a3So/MMxLx8MadoNRwAv4HHOtRuioHBOs/YI8+iB0B+IdZGOAx0HOg50HPhF4kB0MJUOnwhTqQ5DaxdLMcxMRvAyoO1/N6vLRs6snG1bdrJj204GvSHImD5n916WFnewdWE705USN0osyKHyw//+qMrNMI7IBpYx7JkqUks/eTG5UJH8BhD64IXlIyDIUM4XYbAsnVaofi5kTNSmtEa5GopOJWXmyqBV0uKyg2lDZxngVBrUv4sa2xxoFhqcDHYhqbwUKuzIVD9T80yJTH4FDeSETMg1WE8bCPXb6k8l21A1bW/T7ysjVy/ZBu1XVuUarAtf/zaT1/wzpz7q6fzHb92X/37sszjrH9/J4te+x3GjimOkl5fkCInNmCqfMCkm1JkocqVoKeUgqWXQC6K9EN32NZg5ZrxuWBDyuUNGYaMNThk89rtGpc+o5OioDco3B80cpdKGSiQbpuqw9pHobDKXTXjd48z4Y3wS8jYOeQOZnD1hE17PcNI9tX1SJT5MdW+n2rROxbdpVlNlDVVoaHwjf1Gje9CofdQ9iMz+RzyvtAc9JbWcOqMsZ00vDld7jnIp0CwmwgIMe4ltqWLbvjW2fvNHbP/UNzj1GS/kI/d9DJ+79yM58/mvgI9/FnadDVM5stIE7H/jrNT1JEEJToH22PZ4UdapLbZwKqeVXsaKBNGR9VRRoeqKWMU57zDvl/iAQTxpQ4vTqI7m5yqtxYpSYanBavGllnvaUCqcbqJR6IR+6hNiLjoLIYDmzpLW6DE7YcGjKrQ0gJahR7W0ypWIM+TKRfMoP/Ul1s7chw8FrrfAVOuA9ZrBBJYmjsWpZ0kYjKEYxxbZuBb/Ee9p+SJysfUXnUjxBt+m6Y5LwoGubseBjgMdB34uOSDV0KqjA6H2Wq3jSrO10DmVCI10YvuCpKe9p+k0J10i5ZJUllTXTvtqy8JDQ/W1Hzh02f9drnNOKjy2OFSvUoMXzraJGvHOabIXLj6scnoLAypiq8iNbkPQzfCifT656Ga7ifaqKdkG4LCaREdMx4GOAx0HOg78VDmQpAtqKYk6RCxsvzJR2vTEnBDTJ85nuOCZVDW7V1Y4Z/+KbM+aJOXvB1tYqwN7SzlPFo+gPuIYTptM+eRXvgQba8gD1prO1p/TJQgaAmyXIJQx0cjhQqYSbSpQYGUqopTFbklrp2aWTbtncGouGJ2NwmSQDmyEJFhdTOcpfxaqpqWtwDpWT0ZD27ecBkGgVp8Nbeta7RpVaKE2LgOpVKgiblwSzLCeKj6Stb1yFtgP13/6o3z7ZS/hPQ/4A/7l3n/AR178UianfJYT1yZcTsb60ZOG7WozmNYEOQNT3cg5UWvuotg1RMHTMP+6J+it2xxmuBuCaDdkIswcK16OmSiGzO4dtHwQoRaifFROe2gySpvDZ57n2jLLbytcpi+2n7E5J83C4mIPbdpBI35Y2sKkuOVH1WtDPROehEu1Nr1R98BKDKqweXol5esjbDrDQC3UTy1HWCNXTSkn0fr6iJV9+6k2Riyq7Oisx9FyTO1Y3eBKDRyx61zcV7/KD9/5r7zr6U/hn+9xNz71tCez9s63w/e+jxYVTPUQlhWs65laXcNNJxR5QsPgc0fWOks1nyTCDApsrdhtnK8BTQLdZtoQHU5oTzXQCbEtsmy78wanBpbmfIeVWIbXc6/51haP0O+hKVP5yIarWK9VkKnMC23/Tv0rYfFNKEVc2+AbX/8uC9uOYiXvM17ayv7QI9t5JKWcY6kp1G2P3A/oy5k9pE9PTnB7xgvxz0K7B+3zq6FsvjOIJqW7s+NAx4GOAx0HOg4cigPtHtY5aT8pJYXOOSyvMH2mF1HzNrYnmMctDKpnobYIbXDg4g7EfioRo7W0P7c/xGimXy+UbT/k7txPmcoLUfHjZRT9IY2MgFq63F6+2WS9n03LuQvMQRu2H6/XrlbHgY4DHQc6Dvz8c0CKQ5M0TeFMvwsyWZUzO13wNFIndVbQDIewvES9uMB6v2C/3lyV/S3sZcg5vS18TXW+ddRWLne3u/AbT3gU7NgCwbUdZTJEewalcsH+RI5QYQa4zGDsr6EYZsiSldMBguosp8CSwiWRWKiSU/t2M+HMFKeNqrg9owzxRpAbgKlyLDQjF9OFBpW1g8kR4bRTyTRw0MRCUmXBCV79WjVrNyYyUU+lW1eFDWgUTvbCVOHGCnzuc2y89rV844lP4TN/+BDe99jH8N03vI6Fb36Dy5frHNVMGE7X8Fa/kVNC1ndjTrqiIMnBEUMfLyPeiZYgmnIh24SlQ3Ty/TlR4TRPuyMeRJyVWb2evFZm3KMaB8NpE+DFL0OhsNAcezXM4BWeB2vfzl89XxZPsYgq0GL2NZVn0n5d5bMIluEAABAASURBVGnTenatXKwiae9jL/Kc+BXEoyzW9OR86mvjNBB/CsXnvNAtwfo2WJyD+G68z8RT42vRZGxxixyRbefI3k62+EUyPXjNpJTzdUqTN4z0/LjelH42YqHZz3ETYdfpVO9/L1/487/gv+7++3z5YY9g/JK/gU98Alb36VaokziBZoSLGyQ9iRWl/kU0JE2uKloqRp9q6gWmHktlzZ57j823CZDsuW/hVCromSf61hmXaQ6ZKgXN3ZAptOehp2eml2jXnwJKJ5+aCjeE0tXUGs25kgU9YIvzrxPt0VQ9EapBFdEYKBDbZsHyDq5xy1tzw9+9O9PLn8Q384LvDHr8sDdgdXGZ9WKR1dRrHeGTOqeOgSwVFCknl3M804LMRJfdN4i099LXmkrE7qkm150dBzoOdBzoONBx4HwccM61aedc67RqE7o0JAbax2oTphRKCVKortVYbRbOuVnkZ3x1zrG2tnZIKkz1XqhgRW+ZnTs8iL8QcQdniEQ3HBDFfttotbA3t6LdHFmGeXUrs3gb2kbGEh06DnQcuExxoCO248D/JQfMMDTkMWJhppchZsi3ilHKokrIjQMbLrEmo3VFhfuyxP6+lOrSAmf0+7irX53r3fcP+N1Xv5q7vO2tXOMxD2dww+tBLJHtKe0kimWA0oA5oZw0FjKCoZShnJhWJZOqYn06xVSTC6oH5B4Z8KgfQXToCtJ5lunVh/Wjqm0WOlR98+o15nmYdWqlm4iZ+rS4qlu/dSJNa9KkwouWnoz0xTRlIU4ZVHILmMPqzNPktPoUe175cj7zyIfy/ic+mk+98mVsnHIKzVe+yvLZ53BCXXE58WdHrBhWI3pqX7hG9DXUzZSqmlCWE8VLjV+3GypvE1YNxOt0UKgk0c3mICrPO1XfpVnSQi+XAnIsOIUGSwc5aFpE5KwweILaODVroT6YQ3mX5dMdNA9NEYM5cA6GfVlogCifSq1nriZLClNDkLPFJT0P5jlVX40evkb7J/l3aMT/WWgcUlvxNdM6KYS8ia0DrFzX/ZxMidXsftqeq9Y9t/9Nr/2zUDlpQ17j04QwXmNxusFxugknidITpiOOXt9N843P8cW3/D3vf8LDeM89f4cvPOXJjN/xDvjWt2A0Ip+M6Ou5HNhXWXp+QmyMIKKtVcXUnT05is1OUarefTvbpBljc9Nc0MxbyDE8C/2sQVIwR5zFndJOUTsLn6llpj6h0rOd5uOLh40qGWYEqD/xEBtTUQtGWlON1le4wY045kF/yJ1f9wbu9o9v5Lee/Scs3PJmnLlzB6dvHXL60oBdwwX2DfqM5NiayslbkZNEt1Of3ugxaFa27u1ezmAUdug40HGg40DHgY4D5+eA6ePoIITQFszT6G3lwuJimze/SM0gFTNPSqW5A/GfVcToNdr37NlzSBJMzV6oYN++fW2eNW4jh/NlYUhyAa83bc65dlPsnNMeP+HkzDqY9HRQwinu7I4p/AU6u6l2HOg40HGg44A4EGSs2lcX/RrsCx2LGzLZx15lqsI01jRFIC4UjBSa86rcscixN7gO177rXfj1l7+AW//ja9j20AfCVa4IW7QpOGIHyBBFL1fUlUxO62kTbjPESiqypmY55Czkgn3SDUzl6JlOxyBHAHLOMP9EJKuQhwmoZFBXFNaHKTXRGhQGlWQHwdJmiKOyFirTroQWHsyOL/tQLzicyHa9iJOBzto6nLkLvv1DePu/8Z2nPJP3//69+e/HP55vaa7jT3+Q4elfZ+d4Dwv1lO2DIUcsLdGT3q02NhivrxHlsCpETB4aMl+Tu1rlgm/oa149zcGcKNFpfJdhv19lsN9nKoPHfqvJHCggQgVnulpo6yurDGpnN1B9OfXlxYsgh4wTt72cWV4hLWDmhFGu9gj2O1jt10mZx8aZjcFl8rB7bs9rT96qXJPMWmeUl7NIs3cR+zrH0CguLoBrdOsbjE9Z0jMkh1SjvVPpcyqX0xjk7GmEWvdE3dJCfK70DEbdR3GNTI7ZnpDLQdnvJaLKJk7OyVDSDBJJz1NdJK2dqfZlEMsprq4YahPd072tJ2PGGyOm9QYp24vzZ9BvzmJntZujz/0R8aMf4svPez4fuc+D+fTd7sfe570cTvkC7F2DSQnlRNOZkrmaTHMQCcyhYTFkCc0TzRcUFbzmJ+gZaIwGwb7mQs/oAQTUSHAzWNLXNT09f32hp4oDPyT3C6qgJ1j8bhQzKDjv1POpBYpuCUVffO0VsNAHxekrfoXLw2/ekWs+71nc4Z3/yK++5M854b53ZXTtkzlt25Af5LArC6z3MqYhoxbN4Nu5+GSxqPgM5w3axToOdBzoONBx4BeJA9EhPf8/z9hLh6SU2opzv87CgukxSOpDakU6pS2mIRFbWDqiTSE/q2NO6+7duw9Jgj9U7oY2oZY/b2zxwxPifG9RG/GM4Dzeie3a1ZWaVa0bkLTBaBW+7o7TLbEbYTfcbth8PuphHu3CjgMdBzoOdBy4BBww+Wk4uInJ2AuiLZd8Njl8foCTY6IFHFCi1ucFQXtIuHMeZnWi2s2AxpjjQuOYDmj7AKPP2mYROZE8LmU0MtrHocdaPmB/b8g5wwX2bN3BDxQ/e/tOjvqVX+VOT306t3/533G1v3geOx7yELjmtcD+tNAcVtu3MpEzat061oYB9R00nqElWZHGI/cKzIxeJWTUE1UxJmIt41xOmL4M3qLXA9d2xIEjWXqWmsXUzgaZJbBAQ7RDqefzKh5IzLKQPjQCXB0p5ETIpnthtALnng2f/yx7Xv96Tnnik3jnPe/Jh+RI2Puhj3DE7j1sX9nP1vU1js8Dxw5yhnJSUZY40S4fRxtmwTEc9MjlkLP/ba2qKho5AaPmJRVNHjyZdzilo5wDbB5JhTa9JOrn2Cw6X9DWceKf5tR++aJS0/HO5qQ4mlxUuUXtf9YzB479yZW1i8q00GBOHQuVdZk+ndaOzd9gPLCpW2jp2cSiODqLXfgqh47xXTXSJlB4Xj1POi9Bso6Vdqj25stBpzz5wEAPXu0aJnJUTfVMNHqmndaA3fssy3TfM+x3z+xLLa/8XM94rufIuYpM7Rb1AC2niiU5t7as7GPbnr0cee4eFr73fb7+lrfw7w9/BO+597049dl/Qnzve+AH34GVPbA+grGcvZMpyFGGxqepaNeUrQ3RG4VGsLlYaJjn1cpvnHaLc7mhtJ1Wx+pnciC13ZSqaVBDPbrYb9c5lVk9q291QQ+l5mbPpf3poagQp7ClxnrVUA8GTCRTmlyhNTIDYoec3Te9KVd6zKO43StewW/97d9x68c9gf6Nb8yPFpc5Y7jMrsECe3sD1rMB49CndIX6zQQvZ6U62qTdnvXzQ2xwM6hWeyrZygkL24wf+6K52fyEqGcmktGG6sjGRDQ4opyGBhTO4NT/oRASLR10R8eBywwHOkI7Dhy+HDA5O6fuPP2/maM9VxvT5shrzxB9wPf1UkWNbJtpsPIkrYJeCiH93sYt82cI50Sgxr/Ef0KoNjg3a2zxwxMZbD2SJhV4vTmO1QZ+a8HeOMZJ4acYyLXhyGOUQlVECrZ9o+jB6yYF5R+e8+qo6jjQcaDjwOHNASfyvL0kEFySUN00blIbzgwncyIkGTetkYOVJMniRBYbQXG1DYIp1bavBG2/Ck0JH4DqOI1hQP0jh5OFvmnwkuMG1GdSGqWdFHAmpd3mm6OkqVvHSRCZtf3pj4D0WyqjbC9H4ws2ZCDuLoacubSNM44+gbNOuirH3Ot+3OmFL+NOb/03rvLnL4bfvDucfG3YfhwsHAlhEch1BiYk5K7BKUfkgwy9EKHVMx6aQPvniGNgRI8NBmqT02QqUKtAgUtBUGXNMQlozqoAlXRdKdhnI0njqZ56lnFcMzPAa+pmQhNlyMtFFok0QinUgnWDdB5yWqkYSmD/Onz1a/DWf+K0Jz2BD9/j7rzvIX/IV1/+MrIvfIET1zY4YnWd5Y0JC3IMDI3G5KjUR1VrPjJivQx2FxON+B7F96jyJoKFSfNHRj4+YIhqX8ckEpIoCrgQ8AnlRoXnh1MN09HqCYM9QwaLG6zM2qLWEEjOnQfxLTpICHr2UF8Gr9AJ1ta+3LHQoGqXydPmZ38aaP8JwXyd2Xxmc0Try+Dx0euZcvjkxJMgDgRqp+dOPJvXd8o9GJY/A2qL2noQr6Pz1FpXBxAdSQ+X1/PotSaDvFkGjaq74HVnPEl1YlI9PQdJiNaHiI/Kz5shedUnlQXUeq5dhstyfObwrqZoxiyN93PMZIWjzj6N9Xe/k48+7cl8+r735tQHPxDe/EY9w1+E9XNB9RjpTW1cA7euZ3Cdhim1ronZERTkStjvo5nzWkkthUCMmp+hUY48T3KLMVa0PVWfTOWGpKdYURGnntvSA5fkaPMmyjGoG60QGCi92AviHkImanL6va20JX4BimXobYMtkidXvy79u9+b67zwpdzx397DLZ/xxyzf8S6cccwJ/HBhG/uH21jPFtlo+lQxF90REx+h8OKb1pVP1GGGyjVUcgpGjWjrNNN6y3Xfg+6Vk5etkVx0zmGyOamOIQuOIg+aXpIvcCp60f33gKD7q9FIkj+JnKTZtc+db1SeCCZzYyKXADDYn5tmDYQIXrz1gsn6TF78OZxadmfHgY4DHQc6DvwkHJBwJSKRj09qL11se0anuKVtr5v3MsbTEXnIyGtHXSaqrEe2QzpHYl2tWjlv0UyxQjo8k44OimNy3+BUaw5F7bSkhZcmnJuNYj9rdahxjOYL5c+/wLpQweGWYXPTW6paitkY76SESynsRnezFvO9V65uZNA9NoPGyJfexmBxJxVsYYeOAx0HOg50HPgJOGAOAsNFNZVCTciIlayOkskmew3RK09pl3xrIJnClT0r2Wz5KBR8PK9XjWEKeZ5hdc3wCkUgyOhyQSUG7zBDUqnWUYLLKHoyknsLNDK6pmrYhJw667ORF6xv28I5Swv8aNjjHMXdNa/O1e72e9zpOc/ht1//Bq704IcQbnkr2H4ELCwS+4sk+49Dih7J51j/yJBrhIjG1lyZQ3Oj8SDDjUR7KNUa9UG0GKJyZePpqtPNYPRbnkFd0gIdVq5C2YhyVLl2fo0x08bRmFkoCOYgkLOpKdfx1TqFXuZk0zXcaBXG67C+H079Eme89jV89qlP5iMP/UM+/fznc8b73s/gtNM4djzmqGnJ0voq+coq5rjqy/lnP/JtL4OMficakjYWBjSuKDvkmVRm056Fdl/PD1q61YMqeTkG7P4ejEN2esFM6+OCUB11qevBZ1QiapN3fijzMnMeitCkzDkUbc+DeXheXHduk0+pvS+ze2ENZryPB/Fmfk/OC62e3a+kiLVvtMG10GD5Bq/+LwjLV5P2nLWlXQoWtzIfA6HJsZAUVGh0WfUoKmuCHLL9VLJcT9g23WDnaJ0jVvax5fTTyb/+Tf7zr57P2+73AD7w+/fmtOe/AE75NJw1ox6GAAAQAElEQVR1Dow28GVFqKf04kQvMkt83SAPM+a71p5f/ds4aCU6vEdjC1FQXOeMTkvbJ1dRkUbtDbYAVU3Uai3TwqnYJQ4sVXRYeaY8LVZsPEs75Z93emoX5EDLKLVXreW4a3o9WFyCLVskc7bi7/LrXPVZz+ROb3kzd/rrF3P1e8qBfo1rcO5RR3Du1q3sW1rizCpytpzMoyaQXEEsHZoyheuxPFxu5ev6eMRossFEfGzE0yDZuqQ38FkImn9BkJz0BOyLSftPnKLmO2h/nkPuLy8XuKtpFJoTOWmiyTUaK6pvWqAjOWicw0SeIR7gMAf4kgCJYGoxuA5Rqe7sONBxoONAx4FLyoFoSscaSR4fFFi0lclOeypLRCLOSTgrEXAE6ZwqU2yglydOgpjZYTUuiFnJz/46GtkrpQvTcR71B5WZtyvpbcpBWYdn1Li9ZRm8bkaYTcUUcJCBYvT7dleCFO2FyTclagr3wiVdTseBjgMdBzoO/E8cmBsjrSKVMnVSlGYMBynOuSHrZNRKQMuwyWS0ZDLU8vbP7EaS0ZMsw+SwjWMGj6EMMM2glHFTy/q2/7K+7Z8Irm4RFSZfYr/Js16XbMSKsfRVJeUcpZjJClIwB1OfacpYn3o2qqA6A429wDpD1tyQ3f1FTt02ZPQrN+SGT388t3vD33Gzv38Zxz36IXDDa8PyAJb6kHuixiinU20MooAMa5FiDNhEUBjI9C8nyCR0AkkOLjPiIhj5mhJ9xYeyg4eVp6+wpyI7jU2yP5k4GKmyZoqKGauwDrr4TSgepdcaGZ7IgVYIQX3JV8VkpBaab5AxWkgnejme2FiH034I7/8Pdv3Fn/KZe96V/7zP3fjuS/+M/NMfpth7rozdqah05M6TZKw7n+gNBixt3YKmNYPoEgUHTqcCw4GMLtJx4FLggDlSrFvbzxlsT5fnuZ7TRLW6xpW1hq9cwrbvnsVZ//wf/Pdj/h//9XsP5JtPeBbjf3g7/Ohs2LsPyhHejQnZWMtmClkFcshk1Fqz2uLLMWV/4mhjGTJdktahc4rYJXjIAzghggeKTWRKt4tVy6/Quhgqf6i2A2HmvFIFOYQwuWh5Km9PB1pqbV/Wn2qJGsk/75gWObWc6nHgYCHAETI2bnIttj7mgdzo71/IHV75Am78jCdS/PKtSFe/LhvbLseG346L21hOO9muf0vVgMneieRRYGHLAr2ti4ShRioijXhR6q18HEfSBFyVaf33CF4SyQXRkQTV843krBCmNGHcAr+BwTFtv/LL5YBEzsfSByaZZ0PycqxwKtTeS35oTM3bvtaqJATHeWStFxnlUFsR3dFxoONAx4GOA/8bDlyUPyNpbzzv10ke4xxOL0wG9tMX84LDOLQ9gPmkDkXiIdWHVXbOHar+4ZWXRL69sZLRkkSvk6pO9j++tBvxRNQUksBFHRdbeFGNuvyOA7+IHOjm3HHgwhxoXJQxBEkhREzcmjMnlzFnyKKXkSM0Hh9lFibBTEY5WWIb0rY1USzbD4gzuFmKNlTcQgPqWHVm44GXQvb25VHIsNC7QjUKypgzjoG6t8jGYJEVYdfCAmcsKH3SiVzpd36b2/zpM7nnO9/BrV7wfBZ+57fgCidBnlunIAPSYF8U1BqPIqPo57gg8ixtziEZpO2EneUh7YNmZPCahiCy2xJFMVjC8myKtRKC7DlyRW1q3voVnNJW3ULji8247VyZpRxMUaalp8L+DE4BSlKID33Nl7UpnLMXTvkc+//xn/nUY/6IDz7ikbz7/z2db/zzmxj86NtcMa5zuXI/vT1nMlR/fTkTF7KCTAaoGdxTOerG4zGjyRjToQaR1MZndNLeljZu86E7Og5cOhywzbdzthL0mNc1ljYHVk/7vr72fVM5YIuNFZbkoNpZTjledXbu3cueD32cj7/k5fzT79yDDz32SZz9+n+AL34B9uyGsX2NuAITYX0fqVonhBonx445tZCz2kuK9NspabFq+Nk69BAE0eNqRVXuBDZlHyYP5KhyxFYO2PpAcdo1on4Ut/rtOt9sY/FM+aEFrTix6rbmS/UykqFRZn2aXNRozsixjBzLXPPqDO90Z67758/j5n/9Mm77x8/hhDvdhdXjLsdp/SFnqN3ZEjobWY9S8nFcwv6VdUbjKV4vDnL11YhA7z2aDsZX+zNgJ/mW9TJccEzK8Yz0g2gNqVavM5j8CZLvzvbhZKAwOk9SjUahyQ2JfeahzSuJATNE5jKc7ug40HGg40DHgUvEAS952zYwgdpGLnxxzrWy3TkJ3s1iqy7py3BRL0U28w7nwDmH+aQORaM/VObqqhT8oQoOtzy7J5pBIU9ixOGcayk0pWwR89xZOIeTBrU3XrO0FO2s+ix5aV+7/jsOdBzoOPBzxAEzTEwZJgnWqHlZ3OSrV8K+SsgV9mroVzDQq/Z+7ehtolBoddSMxhoQcUImAzCPCfvf1fI2HgkyDGefQ0daY1HjOb1VUkDP9yjsNxArmYFjmI4S5dTJr1NQFcvsCwN29xcYX+FErnzPu3HnV72MX/3XN3Hks/4IbvcrMFyCXIq8WISewoVtyttCUrtaRlnyMhw1hms9SLRHrOQkMq+RTSAoyws6M6FIkAmaCpoQ1sx8dvYfixiS1Td4Zofm6JoIdWw/MOur7VAlheZcqBMv1EIpI7L2MhzFq0LGdVaLqaM1tZOurvbDmT+A/3wvZ//pc/jC/R/KKY98Kt98/suo/+tjDL/1fY6VU2qHCPPVSEbsPvFnSm8pI1UlvmrwGq8XPP2iR7/fp5ARm+dBRqbsUgd2r0VWezrRaOQb2ozu0nHgUuKAc44QQgtzstgX9gZzttjve9RhQrbkCVsc00zPdrkXV62xpd7gmMmIa25MWfz0F/nmC17OBx78GD75gIex+3kvgo98BM7dBVrDTs4r2ABnkBAJcvKkMY36wDdabRUjrfeSRGszBNBSwY6aSO0ayAX1hXmklZes0NnFg5w5LdTYqywIWlGgNWcO43btSwYEyYJCsk8ShwHQEwYUEiG5aPGU9nlqW7IAXghDVVLtY4+BO96G4//s6dzoHW/kFm96Occ//L6sXOtkzt62zGpfMq63hcXBdnrZElUd2Chh6hxJgjYfJlyvZhLXGUs+RHnnQuY0R9+KMC8nVdZkmmImuVxQ1AWDsiCzT0Yl3JIcVk5zy1SvkMcqN0SRmNARaSSzGgcmQ5zmnGuu/ZpWLwTVU6Xu7DjQcaDjwM8vBy7FmfmD+rY9+ByW7ZwJ3mQSGvOHJOmiRhUqyeZcL3OtzuEO5xwX5ZM6eO4H5nFRlQ9UOFwiujfohixs20Ijg8a8ikFpp7hzjqgwtnV0tw6i2bLOn3NQYRftONBxoONAx4EfiwPShSTJ2mRC9aAWkr5yioA5n4KErRkqmYyzuY1noTm7koylJMeMeW/MuPNI2aq+E5BRhFTvHE5pH4MMKSe7M8iAymhk1NWpT50vMpEzamNpC+s7trMmo271pOO4+u/fjTu+8Hnc+vV/z/GPfChc6QrqNpD6i9TDrWDIl0gyF5umIMacKKMsyhhLrbcJGhlclRxGZjQjneKLDOTcmU0wIgsTM9BkwpLcJhO8QosbFJ2fqk1rFQbFZNjJrIOkuEEBc7SRRlRVDBhTNOtk9YiskoG9MYJz5bg6Zw/lu97GF5/5JN7+B3fjXU//I3747+8gfOtrbDv3LI5YW+PELHCM98iEbf9ksfCBPO+JB56qbBhkffFTcxxNGK+tMxmNKCdTGbk1VWxo9SeQNqGgPZ0yDG2iu3QcuJQ4YGvOHFdez3CWZQQ5s2woy4NIf5DrWR0x3tiPSyVL/cBSDoNqQn9jhS2TdY6UI+v46Zgj9uyh+tKX+fKb/pH/fMpTedc9781n/vg5nPuO/4DvnQb79sLGKshBHeqanj3gsSZ4tGQ9NY3A7EggnzJGgy6z082CJJkVFU0KEd1tBxaqn6g8g4pRp0KaATsi7UKLCdeAiQiJxzYsQk6RyVmFJmd/smfIBproAmkwIA0LWBAWc7jKSRzz0Ptxqze8kl97+1u48SP/kOnVTuZHW7Zy5uIWzuktsVvO/Y3hMrumI9bilFoOK9fLSd5hho6WvigNBMnBGRRvgvx5QfMOIlaQnJSvCgO6FybPjWZ78WChOcVNHs6hRhKZnlzT7FdeLzN8ywK6o+PA/8CBrrjjQMeBS84BL4ViutI51za2/VztEgbsC6xZdlt2OF8uyiflD0X0RX2udai6P9M8Y7706NIRO4lOtyqBc44kgyO0aWVgqhUpY0PCKd2dHQc6DnQc6Djwv+eAS1IhBpOwbRhJsuzat+5+8+27Qvu9KnNWmWXmZAhKWksW10TfSHYfjKg0rVHUSJZXLkjZBpL9npSQycnUqwuGZUGv6pH8Emu+z+6sx94dR5Cufy1OeuA9ucXL/4Jfedvfs+OJD4ZfuR5sk7G32IdtO3HDrbjUo9w/1UAZ1B4XMxlrAZHawpxueQJztPVkfJoB2RrPomnOtSZWmklFSaV/NVNqxkSmUjKtUWedxai+a4okqFYQcJU6loWaC95600X6SgzBkNSu3WCoP1dP8XIoYdgrA/uzX2Djb1/L1x7wKP7rV+/Ml/7izxm95x0cu+sHXDmM2Jatk7FCE9ZJw5r1uMFIBuqknDIaTZEdj09DglsmKHR6FZeTGMiptTRYYHlhyHDYl5Mrx2nedi+jm90T2kO04tUHLVyb1106Dlw6HHDOzRwqto4UtzXo9VwaiizD1ZGsaehpz9erGvLplFCOKbR2+vLnTOsNrbgRLqtY6Cd2DgNHBeTUmnLc7n3wrx/k6//vr/jP+zyczz3uGUzf9Db42rdh/yqsy1m8vqKJ1Xrik+C1UpS0M+qi8TLligpIDuTsQWknWGhVTA4YagdT5VeC9VZrlTZa8yk4kugxqAgtTNA82zjgnS5JaA6CpW0s5dVytJlz3Wn+oMqhjxYwrXGyRTLvhB24B92D6//j33Hbd8qZ9Zxn0v+1O7L38idz1sIO/NGXY9rrsybZHYsBeX+plbVRMtHHXLIrpw3lrEI0R9FsKHUPKtFtv2lVS16ZvI++FgWGiCeKHEGhyZDE7DC5mon2nvovVByEWUl37TjQcaDjQMeBS8IBf1DlaFJXKsCcVEnhgSK9dJ3FveSz4DOpKo/9p0TKmBUd5tf9+/cfkkLN4sL5GxsbUmLpwgWHY44UaW95mWiKVZscb2RLmTunO+gilpyRHXFKWLnB8tobbZEOHQc6DnQc6DhwiThgctTJ8JnDGpuxZpB9Ir9QxAycKtQKa2qFhkZhdDX25ZW9pW+NHaI1F6SSkmR3a9FlkAqV9Ch9j4kfsF9G1u7BQMZXnx8tLXDmzm0s3/IW3PLJT+RXX/lybvLXL+SYB/4BXONkGBY0/T4bWWA9ePXRp3E5tREoI2q4tIw615ibp4ZFOkK2Ly1kILah5alKUtq+TkBa37KSdA46RLG2R3mIewAAEABJREFUDhB0NbjNPAXI+lNgtdXYvrLSgJaqlVtbP9JfiDYsNLgZN1rCGrX5zhnwbx/gy896Nu+4z/3554c8jI//3d+Svv51TpbhuG11P8fRcCQVrJxLtbqbXh7p9z2TckPGf0lRZCwMhgx6QzKfa4qeFANVk8iNZrE+VbpHMv4nGyMm4zH2Z1qzuUJyIlZn3AwVbXWphb8Y6Gb5s+JAr9fDOYc5auxrLIM9m/N0Ver5Dhl9yQWPw942Z+bYCnIYycEchhmxgEpO3KocyRm8QW8yYrCxxpa1dY4dTThq7yrbztnF9PNf5EN//TLecb8H8cmHPZ4fvuzV8M3vgxxdfQmCntZuaNcwaNkIDgkxIVOGoLXbppXygq3zRuEcllYLUUkL1InJgEopq1Mr3aDunC5zWCMlVQUtc0QCbdwGaOEIWQ4hEO1/WYxazOJHCjljGSqjYplJNqTuL8JRRzG43Z244R8/m998+av5jef8FUfd+nZMrnAyp/cWOD302ddbZC1bYuz6JLVLkhDRZSQ5r5LoMxlgjqs6RMxxJQ8iLcSfpP22ObIa32BhhFZOOM3Bb8JJXyBEybpG/JrLFrqj40DHgY4DHQcuMQfmMtUaSswqMMmr4KDTzQpw2mtGvTSJQfpKe2MuAwLY9qGj0eig2ZwXNRV4XmoztmvXrnYj4JzbzDlMAyNPVsXC9q2mPgnanCMNG1zANjpBSt0ot3tkN9Ama6FLFrOSDh0HOg50HOg48JNxwBPkCAqSp16IzhNl5NQSr1VIjPPEtJfYyGvW3JR1XzLNGhrl18qLriGXDPdypMjTIhI8SdZZVJ/yeBHKnH6S8aVwJEfW3uEi398y5DsnHU245525/l8/i1v919u40t/8Odz9LnDyCSCnFv0ByBjDDQn0WGDAIn0K0eZRUeZpAtQG2X61dLmhUZiUVkVaKI2lnRrpdDK6nHRLSg6nnjOX6Rpk2gUKddiTY6xXq+kU3FSbCPFEFYk+0TiYpIpxbDCDdVxHarXcrxmvqWwaoJRyUtfq01OurVB/+Ru87e4P4jNPfT6jt/8nJ55xDseur3BUVuHzdcZuHaN7HJGBLlryAT37s6IqWQZ9GbB9o7cqaaYTsB+eD43uUUXlRWQWpecbkRjJHGTeYca/6U0fNAfRzUUeXiUGBd3ZceBS4oA5q6zroL2ccw7n3IFn1Dmlsx5TPNOUtBYCVZ4x0pra0KNZ5Z4JDZXWlaoQ9HwX6qzQelnU2hxaHTfGLzRaNyWs7OboasJVqkj47Kmc9uZ/47UPewLf/ed3w3pDVlZam1G9S4b5WnLMUyawtW3rNqpvkSFHEjPHDZAsU2EQMtUtaiQrQD58yTdEVlB/XmtSxCiVlGoEVcX6tA+fzJdvaPoaqwe25mut3dqrc81JXUuWOGJeUOc5pag0SgNDCnr6NyBLA1Vb0oBDyM2ZdRzc7BZc7v/9MTd53Zv4jVe+lpPvdX/WT7gauxd3sr+3jT11rmlnpKxPkCPRnFKTZqz5liQx0RcNQTIll/yW6Jecg6kmOZaML0PC5R7LLzSvQpNxerHcyME29Y51lW3IkDInlgjrzo4DHQc6DnQcuIQccNJjF2wiUXsgy1Sfcw57sWM6dG20Qab98dpkAtu2gOOwP8yBtWfPnkPS6Q+Vu7a2hveHLDpU9Z9hnrifZXi9kU+iN0kxet0sYpLKpL1p9ucPBxN48A0/+EYfXKeLdxw4nDjQ0dJx4HDmwAVlqslVvUfAwrEcJxLN9Ic9chlXqa6oZQgm+1qggcmokuNERlaxSCNrraJHHCxRLS6zp9/juzTsPmIbzbWuzuXv+hv8xvP/jN99yxu49tP/iOI2t4Iti6TFBdJwQNMT5MBpXF/s6gm5lECAmAnSZ5FWXytQr7SogVLmY72JSum5QdpWVvrg0zmHc+qz1TDql4wkxxVTp8mopnWogKDxmqYdY1TL6FP/pqNyX1CWNQMZ3mqh1tYXWDy0V9pjuLRIdtQRHF8MOWI6ZafeQC1vrHFUFsmrdZzbEN0jGtGjHJDR6mOQQ3EOj0+e6Hx7Hxqn+XqbecQRCbKs7X8Rw0W1Pe+0DY9PYCEXOCx/npXU3zzehR0HfiYc0PNtzzjy7kQ9/40LWg+BWuEsbQ+p0zpwep4dQY+6M8GExEG7CqCOY0gT8jRlSx5Zair6o3W2TksWtckfap1f8SpXUR01Utyu0SXM2TzVOhIJTCJMVWBdO4Um70hqMplSeNpWcXNPquWoAlVSuUhoy4KuBqfsoExDU9esb6wrx86okaK6rGmYo1FcA6ttkhRBiJuwuFc8V1kmuOjBYMQacZnSJh77Ocg5xYIMmWtdjxMf/mhu85pXcafXvIZbP+4xHHOH27L7yJ2clgW+V5fsUbtmaZmoN/ejqmFlbaTeM4qQi/v+wFebRdHHHOHT8QRnjvrxlHpSSs7n5DKenJyMlSZrTkfjGd3RcaDjQMeBjgP/Kw7Ynsww60S6QXoqSUuYPjEHFpL/PuTmHiFKliNZLHUzq34YX733fOYzn5HGuDCR/sJZcMopp7SVG23AD1V+2OQZlcHT02Y/eSeyZtOZXUG3kOQgOouhTQxSuLRHtJ1Emtdss7pLx4GOAx0HOg5cAg4kB41gEtZsMmvqFDFjMWtguRiQ1Y5mZUwUBnXGtnzItrBAvy5YWtjJuAwy1hLJLzD1fc6qE6cvDln9pStzrWc8hlv9/V9xg3/8a4572qPgZtdXp0uQy2nV5DQMKOX0MjQKG2SUyXjDkDLUqcAMCkgc0AGWRAahVy+OqKShVmiwuKIXPNXe+jBYdKI5ym8EhSra0NZMzeUfoglO1RL9rNDLlJq+aMtEV17nBLVzE1hU/SV1VFQQ1M4pvxGFE9tZ7Fjk2OtemY1BYppXlM06RRGJ9QbB1eqzkU7zMtAzsuY8BHPYqY9GOq6S8h9rszIRSulKlJ/JmB1qvL7gNT42d6fIHJbWdJzomsMrrqwDpxmehgtkHyjvIh0HLm0OOA2QN55e7bHQaT+X9HyziaC05Vt5oXpBD2yj9TDVulyXZ2mk9epjlBxqyMopfY9WXUMpZ1Y1cKz2Iun4rXD9q9Gub7WZphotmxY1SPbANLUrSKnNU84v5AjLtOYcU8xB5r3Wq60vVSnlvLe29rWnZWVqb/KgXf+K25rLfMbSYKD1HUVTJEhGZSRJkEYSxBCVp840V6cgCEUCiYcWWQMmS9RM44M6oW0QQB2ch4Gc/WbI6AUDgwwWcrjK8XDf3+Lyz38mt3v76/nlP3kKy7e7NSvHHs+5+SKraUDItrN14ThqyfCmznGxYOCHDCWD+1WgJ6b0xfPl/gKLQr8oMMupklOvlGPQN4mlwZDu6DjQcaDjwKXIgZ/7rr3kvlTb5jyjtIRErdtMKvDSeebAspKQZ9JdEbIcFg5/+Wt0O3fQZDSfg09/cOKCcecuuuEF6/5M0kaeZjDYsgXbrBsNdjPRLXROhbY7sMyLwHk3/SIqdNkdBzoOdBzoOHBIDpj8NOdVkpw1R5ZVMuMrSKEGZWTSk0Henb6sv4XeMguDrTjfZ30UWR01bLicM6vEaOsO1nccxZn2FdVVrsrNHv5Q7vDKl3Hb176SHfe4K1z3l8BeUvSGNINlUrYAboCTMZU2DTh0JMFOCw2t0WYZF4DRmCsvk6Mml66YxZPsuoSlpVI2m0apEvWUBNU/1OllEE4bqASRgqbawskWDKkiG6+3xnFPldz6BNan9NTIyQouNHDbtbXVUCKlHcKStVGgPi53u5uzb5goC6hT3Q6U6cWSl4csl4PKizQnQ90aiuXSg2zCK/TYPULlVifIcZXJqCxq3xr85shCh7VTcL7T+rUMCw0WvyA09AWzunTHgZ8qB+zZTe3C87TPtz3jLZBTd5Znz74RlbRe7Jm1UMsAa+uyQJBDS15hkpxO9h8zxJBw/cC6rznp+pI9Ay1EbSetgfzG5BpPS5dMnQZhQRdLN2trUGphr+6H8RhW9io9JosTsmpd/qMp+Iqi76jUYE2OLC1NyRh14gQvyKGGQTIVZ5lxVq4iiFiOhlNftHBtPnIgYcXnISltp1VQAxvHZPUMMmXUv8ntjXLCuC6pNFb754eDPnU/J/Y0u4GEzhE7yO7y61zvuc/j9q9+Db/6pKdxxC/flnN3Hse3xYnVpR3sEif2yWk+zYZyshesrEyYaPoLw23s27/Ohhx6tVHuXcvrfsgpNF6aTrko2UJ3HCYc6MjoONBx4HDlwMHyM0rWG2bKYEaxlXvJXq9kNL3iM0r7GtheKPQHyj38z5buiyDT5nXIIvv6yjx3hyw8XDJ1w9CmpL+8SKMNfeutM8WtG+ScCgXbpMzJdSqbQ9F5dhd2HOg40HGg48Al5kDEfhfFYMaQk4El20+GJHKQIAMy0EwiI4OcJrUcThv5kH2+x77eAus7juSsnTtYueqVucID78Nt3/QabvTmVzJ4yL3haleYfWllPz6sN/7UA1zTI1QZ9biRjRdIMpzs64X2ywPRLjtNV0QFyIyktpTXxSB1oAYqjC1cE2m/epBFF6T153BSGC6pzRxtb2qjrAudqmNdywYm9aCUzVcL5Bo9ypjdf64M2RGc8jnWX/Y6PvTQx1G978MgB54RN1X7iYie2CSsnXUmOnVqZpZQ4U2ux/7tC0zl7cp9gZskFsSPvAwyjD32Z4COkjrUTLOaURHZECbyHtp9MaN+IN4vlp4FYSD+ZTI2SQXRZcjWP3APxRgMdh+dYrb5sfBgiOSWjRaqSnd2HPiZcUBLl4nWzSSP7TNsTt1eHem3oP2tKSPO6pXBY/9znjmubH33JBwyPfxRi7fU2+haTuVS7dCeMYRAXalPyYUb//KtUOcQC9DaKaqC0K4jh72/7teJXgO5nDG9kMGPzuBNj34sp/7l8+ATH4NdZ8HGitpPYLKPtLGXqlknmoTKHFPFSjmkGyenkockOqs2TzLk4IWHJVRBzjM24dqQ2eFmQXu1uKqmgOaMxpjB+m1M8Kh/16Jh2HP08ij/3bpGqCi0ujO5xrzrYb8hSLEM2SIUemlw3AnwW7/Jlf7qedzmza/jTq9/DUt3uB3x6tfgzIWtnJUNmSxtJ2w/mrSwhZHoC0vL+OFQrHNMkxgFDCTLlhT6yZSgfbui3dlxoONAx4GOA5eUA/ZmwnBQu4N3q845nBMk080/EiXfa+mbvC/57g9qdJhGnXOM7WXQRdB3kVNYXV29iCaHWbZmkC1vIcrwmFHmsBvlnJsldbUid2DHfd7ttXwVd2fHgY4DHQc6DvxEHKjVqsbJMPIyisyIbGWtlKo5SFJvSD1YYrSwyFlF4Ie9nL3HHc3irW7Gyb9/d+7y2tfwK694BUc84H5w8pVhcYk0XKLub2GSMrAfY0fKtsmRlwZkWOX9RZy9SSprNGQLGzOATCZddEot6IrUtQJ3EBRtT8trI6opWjkY816sjtfF0NY96CJ94mJNFisZymOKamuVtocAABAASURBVEKxto9MYPfZNB//GGe87rX85z3uwSf/3zM49R//gf2f+iTf/+iHIMqpJbPS7N3UTkCd6bTeTSdpRM1Yc9fLGXYsseXqV5INndNzQ4I8ZP0gg7DJqMWfOKfVGreIuhe0CJHWQHQyEl2iPcypZT/+PJWDq1QFM+5VbUaFa6scuFjSb7Y7kKmI7HrmUPJSPbvOOw5cHAfs5yHmsDfPFtcCU5OoZzRijvUWyrFyCwxh87mutVJKElk+wLmA95lSnnFVs7xzJ1z7ulBVoHwVqKmnDc07pEWgJuBqKMftF1fNZz9N/Y1v8aN3v593Pu2Z/Ou978vXnvuX8NGPw74VkRDJJbcWmgn9cp0+UOQBYsIpbmcmwZDLqZaUSHgNpzEVIiPk/PBtrqrNznk1p6RBgZ3Wj4WGeRWL046Y2msv66t3T5Rj35x3mDz0QVNPkEv+DhfB/uSvZ/EBHHcc/NJVueofP5ObvPSl/PqfP5uT7vLrnHvUTr5N5AeSjWc1FXuEDZdosgyTNZN6ohcaa5Jdpbr1dEfHgY4DHQc6Dlw6HHDOYV8wOWcKwdPYJ/+S6wPtszHt4Q5/GbyysnKRzLlI6vft09sim+xFNj2MChYXIMym4pyz24Id5siysIXecLVhd+k40HGg48AvBgcu5VlGOUjS+SBbRWN6au8ZZ4H1fsEZruF78j9V17oKN3zcQ/i1v38xV3/xs9nyqPvTfmll8jsvwP40kCFNWeDkoDFHTVKI+qLwkHvMrjInT9QovSLTVWeawSm0HA2FhQbLkwWoCmBtG+kJ+xpjqj4ttC8e2v6VNh2SFDbO00KapBGSwakLgwK9IVFnEeoaVveA/djyuXvhY5/hjD97IZ+4z8P4yKOfzPde/mqO+M532LbrR7jd3+foZfjOtz8FzblQjGU4TulRyohtkM2nfKgiLbkueogBisC1b3Nr1S3wVSA0heoUjEKPca9P5QvVzwgxoyfn1kKZsVDSoqduHZFajqpRUbLeK1ntl+wfzOIbRY05sWyoOU8ttCmaI9LgxNNDObGsnkE2vFXv0HHgp84Bey6zGOVE1qLRc175iDlmR3nEYHFz2MprhH3pM4cWFpZvDhXntZ5KR6YwSGooRqWClBdc/UY3BsmYZtBHFZCHZ4YMxoVj3cOaK6m9HFz2XxouZJz+5c9zvJw3J21MOHllwlV2rXHuP/8H//bQx/Ofv3Vfvv24P4Z/ejd880wK82OvjqGOos+BnEduWkr21SI5kZpG6x7Ba43PgGQRJsgM2BGVU4M7GDN+OPGkAMmYObxmmOFSBpIXKHSpr3QuIycQU04KPeRZYiojZ60WDZq72INmKLkTid6BQftshtp3L8uZdeIx8Gu/wklPfxy3/fuX8ZsvfR5XucdvMrrcUYyWF1lxiQ05+l0/EAY5U8mj/YzZCE17H+iOjgMdBzoOdBz4X3PA9mQX7GT+13Tee1pnVggsLi2B4zJxXNT/QGjEe7scChsbG+1kD1V22OTJ0EA3BfuxSxd0P3KcM7Ut/WwKXYRKdxKibpzz2M31CYKgItAmoNuAt5zoLofkQJfZceDw5oCTDDPATJQfkGcuYpJwbrRZ6DanYnVaB41kosUt28I5LG2w+gfD8s4PT5CTxaVAgwwT32Ot6LO3P+BsvbE/XY6p9cufwA0f+ADu+vev4tZ//VKOvNe94CpXga1bSDKOkt7uW0hvqK4zkKzOspwgeS47EJEoMwxkU1JriipmUtWy9WRcqQUu0qKtpfj8a6MEGBSIEZjsbxRvVC8JFqq2YqqmSZ5XrrEO1JNRKNPNMcUlGZqVMN2AkWC/d7OmN0Mf+whf/7Nn8a7fuyv//sQncdq7/p2Fb32XY/escvmq4mj1VYxX2SYHXF5usPrD78OpX0HeKBITQi3T0AjxusjaFCuVr0btmeuasXzTWzDNc0Yy1ssgapqaKMYEnylUFZ1OczXINkT2O6bjnHihIp2R5JCxmKhVEKUE29AaqPTiTms3L9cQ82gXdhw4LDigx1mSb/ZkJj3PJh/aZ1uywp5draqWTkfUGm6jqo9StGvCNvW1HNHOOeztdCNhYX/a2+gN9ZE3lANL8jUVA0z2mC+9tDWlvrWcSKrr6NEoRvv7dCNO/fiHWJiss1SO2DYds7h/lWPLhqtIPh65f41zPvxR3vfc5/HfD34oH37QQ9j91n+BL0oerK3Dhjxa9iVXPYVY4q1P9Q4mh2a021AHw7UzaVS4CfGAAzJR2QnOlxWhba+gDVWOhI53vq0nH5qVaGZgX4ZZdYPYgw8ZzmRO7drp4jImPmc9C1Q9yaotcmgddxTc7Cac9PjHcft/fCO3fvafctKv35m9O3byA9U9V3phbXELG/1lybSBZqc+NaIT7LTw4kB79zzRGVAYiV5zd41ojq0zc+bUpJWB1qfptUb123uo0NK0/Vhph44DHQc6Dlw2ORC1bzTgovSF5F/jJfc8yYHtmZXbvm91zkniJdWpyKU0g/QbTjJb8pDD/FizvfZF0OgvIp9du3YRQrio4h8v/6dRy27A1u0aqY93PSZmEPSQTo4kGR+F3VAZWY0L2oQ43cCoGxwBrxts0zco2Z0dBzoOdBy4DHHAybjyeotuMHkWJQuTo93Uu5Qk5xqy1NBrGjk1EraxVzFJsq8MHkPdJJIPhFyGhPKsfaMaSc4SZM14leeqX0h+Bu9b7pgBEDWWk1GWpwVSs6i+lljpb+WMwVbOvfyVOeG+f8DtX/kqbvHmt7D90Y+CX7oubDkC7DdVwiKkRdq3/w04jWFjSeUqEQWQNYLPlCOCbbwEqAQLc9HqvWvTIg2CCkUPbUI0WiWDsi0w2JyiDMGgVpnQmk51KR6pX9HQdqz6dtb1hCaNRMJEXctZVe+Dcj+M98CPvgP/+k985TGP5j13uD0fetqTWfm3f+OYc8/iuHKNxek6/VTSdwkXE+NU02SaSHKwNuWKYSvn/PenkGoiU+/OJmmDZg2Nry3WkiK1BUEerWwr9Ja53HWvxcaSZ9RTf3nFUghkoym9OopO6TptYOyrkkoeLPvyxMI60Pbl9Jxk0auuOx8K7XAs36vM6njVQ0jiYxQ/Z4A5/9k85P/CJVpYnO7oOPAz4oA9q2gF2LPrksOe5UzPtYUXfKbbunq+EWb1oZFsLIqMUmveBcfUfli9v8BKbxFueFPIFmm0UktMetQU/QhyYvUAc7kbeo2udYJvfE1OqN0UrFPV6/i+wwVPMPq0L83rEUO/wXZW2bb7Byx8+XN87fnP5f0PuC9feOB9qV//KviO+lg/F6r9GmEkAuXYkrCILdqhdVFRswnJeUSbJWtllZuo8SRBSfWhq9HXKBSZuiKSzg/AOSiETHUKoWcAbK6WF5R2gg8BJ2eWou0Iua5eQPqAbAADvd3fthOOOhZud3uO+5PncLt/eTu3euazcde/BWcsHM3ubAfrYSvRFzjJSZMj3jnFG5pyShK/CkvLudgTB3P1n6pE1DySCzi1a3Bq35BcqVhJlip6saEvfdKT7soiON3rKFk2zTyGVud5D+rPyhTpzo4DHQcuDQ50fV7qHJCqo3ESdNIBJp97dUavytpxzWFf+6ByTy05qisDX1JO1lg4QrKZPkiWcpgfu3fvvkgKTZIfsnA0Gh0y/3DKNAWapLoIBf3eAnYzkgOD1CBJGw0nBWaIZLrFXnWilJpt+Gf16I6OAx0HOg5cBjlgcs5+88UcFxamTUWWZGVYmcGmFbWBJ5lglPyTPESb9yCnhVe86A+IMoIm45LpdEqMNZk2+3kvk1iVoRBQXmQyrRiNK6ok5ZgvUMlQWZHBsmdhgdN7PfbsPJLL3/GO/NqLXqg372/gco98GFz9arAk405v3ZvegDrrkUIOTn1obJJCk9/ocJsQiWgeRm6jrCTMT5HS1rbQWgZJdCtPCq3NvF5bSf1ZH1Gh9YMynQyhJGMpNXXrNMuyTAYsSMcjVQHTkqyeMnSJgQygIEOK8QactYvJv/0Hn3zcE3j73e/Oe57zp5Sf/RRXGI84dn2DIyYb7dcWC9WUIqoP8TCIpw5IMmBLjem0UViUnuqtlZxz6jdhY4wYC8YH1Ws0h5qkGLTtgEZAPKY/5Eq3vAV7c09TBDWrieWYoej3audb4k2nRexZmG1q1HXbHry6DRGC7nnWeOawtJXNwUGHmrTUzMODitroodq0Bd2l48BPmwOba8jk2ey59O0zb/GLI8XKY1Mx6Bda+mN69kWoc1SSUZe//g0ku7ZgwsGpk6R1lmxFOluVTStuQkJrSoWl0MA5X/kiueRHz0ct64YyVpj8gUjQGg1INjChH8csV2N2ytl9JdW5/MYK9Re/wIde8mLe+YD788GHP4Ldb3gTfF1yQnKZ9TXC+ipBfTs5xA8sTK9xJS2c7W31wkFixiS7Mj2VHHNrI8kYp2QQMkUsbNskddHQToKLOFRdXdvZ4kK1VO4SJp0oVBg0MqID5STfowmS9/mQur/ItJDM37KFwW/+Jjd5wQv57Te9mds/6rH0f+k6/EjOwnOWtrJnuIW9Lmcj9MgWligGQ2o5o9AgVZySpBPyQU6QDKyqiih9lPnZhJLzKhdEQ6N41D1sQ9Flp7ogE38yTbm9D5KF0F6s+LBFR1jHgY4DHQcungMzOZYk5HRKziFd40E6MUkOSkSTJBejQ3I8SkLXOJcIwwXIc1CZLoftmbSPvjhflL8oyvfv36+Ncryo4sMrXzdqsKw3ZQqdDAWbtAEchzrSobMPVbXL6zjQcaDjwGHJgehqqmxKmY2JviI57dBJ2vM7bc+dzK2c0udMDSGj9pkMO499lTqooSc0eqNN1qPf79PLC5wMn8lojY3JKuM4kjHXYL+T5FTeX9oGxVbW44BVt8zebUfgb3tzbvScJ/Er//z3HP3Mx8NNrwsLGfRzWBrQaMwSTyMcYGLajLmIOXia4ESbp5TxMVU9g9mEtarNNVBQPGhWQYaIkwNKr5RABk5Uz5q5Zq2azlqoogNz4lgfMuEY6418LdZ46YPM5WReb558oYoeMmujEcOYkKlFrRbr6/C1b8G7P8jnH/Y0PnKfR/PxZ7yA/JNf5peanJNSoC+jkvE6Zjapo/NOl0gtNDebnxSwFQblZdJPqSo5+7Qfwemni0jRnLyKbXYKbH4twL4eMAM5iW7EQ25+IyaLA5LGzmNgKidZ5eT20hjWskPHgY4D5+PAj5UwWeK15mrJiEpr1blM8iJy9VvfHPli2j5sdRokVtp0e/FgYqzdS5pTqY587ZRPEyQ/gyo652YOmLaylvpmfUua48xCiQTWx6u4umSL2lxOsumKG4mFL3ybb7zkdbz/Dx7LR+/1ENZe+1Y481za39orV6HaC5lCP0UijWaayCSXitQjkzwJEn59OeGWhgO9cNDY6lt+a1pIXjSuIkpWJhq1lwxSHkLahJpjUvFgWJ7BxmvB7LA5uOihNihvs0vjF5KOtUymVAypl5apYxKdAAAQAElEQVSlExzYp11HLZL9/l247itexO3f8mYu99BHsvvka3LG1iNZX9zJSPJ5bVKxPpUs7mm6WcM4TBlrvimL0lOhdZr5acTHHGJP9PaYaM7rMspWi4wNifdpBjYv+xprqazZMq1ZKit6choiHjTeZkh3dBzoONBx4OeSAzM/yGxqzkn+SiZ77xkuLoClLYvD9zD67ffYL4pCaZ1DF5177rnYRA9denjkzng/m8LClq3U0qZJpCnAS5FbqGR7Wr5tNixsM3Q5uFzJ7uw40HGg48BliwPONuERWUFoJy9Acp4kw6GRMVYb5ACxeJoJTFyKko819lbaVQ31aEKlN/1mWC0MhiwtLcmhNcSHnpxjBas+cLZ3nCbF9/1+wfjKV+TGD30wt3/zm7jOs5/F0m//Ohy9EwZyDGUaZDikyfqMpSwb++pJYUtYe4kgQ6mlV1UboDZaVScJSranitSSA3BENClmbZNCA20Lj2N2+FmwebXcTPGeLMos0NY1m41SmZWhImzsw432wvp+OON0mvd/gFP/5Dm899FP5F1PegbVp7/A1jPO4aj1EcW5e+Dc3SzIgbakjl0z1ciiC4gO5vxVsk1bSSUnW5aLrijHVlXLJm7oqf3+r3wVptNZI6dyUacu2v5EKkT1IrRFMqw55kiWrnIyk7KhL4djyDKm2CRU71I5u047Dvx8c8DWmzl67GueXq/HaFpSS8aFpUW43rVohY9YECRqvNZnEDBo468szKFj617iC3btYve3v89AzpzUestdW271rI79mYeFtuc0mKxFizwvHLmcOn1Jwd50wuJoxBGjKUetjThq93763/gen3zFq3jbPe7Fux/4IE57/RvhTDnAJxugFw2sT0RmhrOvWTcmJCGIPhOxa6vreMkdL/kRQLIltfCtUAk0oFHPg6UNSXQZbXM41fKbOFDb1WCDcNCRFI/nwSk6bSpJKS9ZFRi5gnphCHLEsyjH04Jw5ZM5/gEP4o6vfhW/+dK/4cTfvAvn7NjBOboH2Yknca5evox1b6q8YCK+jsqp6BaVhQbTpJKYHylEcUHjMsELoFKNHvHSdUFvATLxIRgfEhj/0ZEscsE5KL87Ow50HOg4cFnjQDKBewGizQFkfhzTNxZvJBmT5P/i0hZQyGF+OOf4iX7E/eIaHU5zTrohRs/i1i3YzYmbN7HVTZq8lXXoONBxoOPAT5UDP4XBgjbjPb35tq+p8sZrs+41apBEtI28wdIGZbdnJPqaJpTUQc4PV7JVBtsOGQlDOam8LLLRRsXaqsonAdwiTb6F/YNlRlc4iZPudw/u9IaXcfO3vhr/0N+HY/XSQMbFVM6qJluizlW/WJap0xcNuZw1Pbz+BZCRhYwnZGigsogZD0kpt1megcwQaH93RfMqZAjpZTtBoclyFWMdmJLWlCkD1M6yghxxmYoykvqycnQYb6wPN560/QaNFWVM2Y+n42V82Vv4tVWYTOF9H+TLT3ga773n/fnQU5/Fxr9/gGN/dBZXbhryvefQjyMWlwPDrQWxVzOJ6xprQi934jma0ME8hujiDD7iRHzQRsGMWvt6LE8wVPm3PnEKNEroxKkPXTQl8UkZMaIBzkNWqFGfq93mV5mIqykGskK1dc7naz106DjQceDH54Bt6vvybNvazLIcJ4f9SEvvxOtcG3Zqg99zaFm261BLTVGl2wXntdcEVW2XqX0Jyhe+wnCjZKhaTVkRvermOVb9YNiYJpskFrBjMt2gaUqSZAWSycmXeGEg4be1aFguNzhyOuKkyZgd3/0+X3/5q3jPPR7ANx/6eEavfAOctQtG6+gNBEgeOVcqPgJXs7w4bOWJk1ynSrRfLElPOHN2yfFTqVTST84lKJE4EqIgylUSVUNoHUBJTp8ZIKmGoVHYtDLY5LEa0MIp2051FFRtGEwPeOVkcmQF1tV+Q6nG96AwZNDLYesC3OCXOOYpT+A2b30TN3naMxhd43rs2XYs+8M2xs0CWbZMr79ILBzjrGbcazA90LigHp30gEdZ9GtaiH26GwlNmWkGk5w2rO3eqCS0N8ZoU/Pu7DjQcaDjwM8ZB5zm45xdJbnlwE9ykNSSwcPlJWVISKv8cD6dc9jHVBdF40VK74trdFGd/fTzPanRTXBexsUypUuYTsIMGd2s+eSS0gfTZnVU9QK5B9fo4j9rDnTjdxzoOPA/ccDjzZnR5IQmyNkTcDGjlW0yHsxYsh5ciphBg0yu5BrJyAb784nkG6pyQiknTqVNf5X3mC4ts7K0ldMHS3y712fhZrfgtk9/Brd//es48RGPgKtfGQaBZpAzXZTDqreovheoyVuUMpbKUoPLvrEf/m0BrW3jNb6i7TUqYvAKg0FNjG4Unq+CVbK8ZDVVsT1dW63tdTPfqrRF57vU9MzRU49xoxWCjEU2ZD7tOpvx+97L11/4Qv7pV2/Pfz/r2Yw/dgo7zzqHo1fXOGo8Ytt0TDFe5YSdW4nVGnv3nUMdJxT9QOMqRjIsG3OCnW+8SHIGcdrNEPKs/VN8FyNmLHu1cer/zC9/Eex/HkvQbPYxm2FUSjnKVwTZWdRZAaHHUTe7GX7rNtZkINuXXcGhw+or6M6OAx0HLjEHYi15qL1iNa3J+kPWfODyt/5lKLQa7WtSW2Nai0G7RS/QyhvfiihlS65FLfSK7336s+wgI9fSdTISzDeNNt+KtjRJLBJdxJFa+dxm6rJ161ZyyaiqntLEkpBBVjhiM6bcWGHBNfQm6/T372Xbyn5OGI048uxdrH/0E5z6ujfwprv+Hh983OMZv+udsPtsaCTI5RBjXc758RqkSqMoT+MierDNb4Ig+OhF8XkIKF9z9AqdQi54uHlGbCONrqVgTrBSZZusUc7mqWrmsDc9FLVP9xq7T19j9kgEpjHpZUCFVBdN5pk6EWW/l3Xk0Qx/63e5/p89lzv+7eu4zr3vz8ZxJ/BDtTkTGTRi6kpE+31RrD5zxb2aWnPTdZ6oWhFjtMnjWs7BqapOJTCnPlA7MTllOOlKuqPjQMeBjgM/JxyQOJT0gyh5PJ+SN7m/mdDuVLLX01/WC5pDyfjNej/r4ODxL+5jKtNVB9c9EN+/f/+B+OEccW52p/pbl6iCJ0pBGb2zXMXS+adoN1i5OqXgdO3OjgMdBzoOXCY5INmWUp8ouNiXE6tof9/K3jzncphkqZahIhPDGSrJRkFv5qOvpboaKbnINEilLQ+Iy4vs8p5vy0jYf5WrcpU/egy//s63ccUXPBd+57dgxxGQyfCoZQnImWL8qmVk+aqhVyV6EfoNDFLAvubKlGYiq0J5WFxRk8neGgpK6ooMDWGeYPOYV7TKBsu2OjK4nIyOTMZHT+NkmoUZTlPVsSFmBoxVFpwMNy/TanwuVOswGcFXvsL6i17CJ+97Pz76tKex7+3v4KqrY05cG3PkeMLWcizzqiKIgalX0xQ1Z6+cTTHss3XrMlOVr66ukuU5C3Le2Zi0h2uvpluMBm0fMMPJ0lH3wclQy6WXnBgR5K4q6hL27YMvyIkl49mm5jWXWS/q1Qltj1ArnIpLU3pwzAkccbWrMe31KMsaX0Vm46lSd3Yc6DhwCTkQ5ZSusTUaJFcqyVN/zE647i+BPCKSlmjp0R5apE7lKpgn29BpPXPuLs766tdZLBuCUGS5VnrS2nVtnahrlBPF5IGim6eElmJr+9eYjkucU13tX8u6YjQdYfJjuNiTzFljUU7zLYs5RZpK1o7ZLq/QVjmmhnvO4RrrK2z97Gc45dl/yrvuche++PgnwAf/G+Rgx5Uw2gtugnnWkpxy7RTQ0YBE3AwSlRJ1ZI0nRCRTPEgeJaHRy+FGtLXAkVrMy9vZa560UJeoeIYEYoLoQHTDkvcsSbf0JcN78lhl0iM9OZKyYFXG6reiV+QQJOdUTj4A+58MTz6ZLY94OLf+h3/gzi9+Ecfc4ddZ23oUayyQh60Mak+/ju3/smsD1pqA/WZjJQ+dhWUQbRq7lPOqVFj5jEbjkjSWXGlojqK0OzsO/DxxoJvLLwgHvAS6SePzTddFJQ0J+7NB55zSkBSYYytKFrK8DPMXNG3p4Xv5iX4D6+J++f1wmqqXUkJa0w0HlFJWdpPQYUYDMhwsbTdNWec7dS+lqO0mny+7S3Qc6DjQceAywQEvIyHEIKMjl70l4Sc52PiIIclR1X515Rpt0QX7CkuzSjJIIhmlz7EfvN2/Yyunqu63+4Fjbn87fvdFL+ROr34Nx9/7fnDcibC4japYoMoWSP1l3HCJRCZ4+mFAnskQ8JKmJkobDWBQIFIgV75OS6oBSNla0ivDqYIXZYqe/3RKHgwlD5yab9uPjSVDyOKWZeXBIpYvY0YWIYzHsD6CvfvY9Q9v5L8f9EDe+/CH8ZW3vonhj77H8Rv7OHJjP0eLiUU1wU03KAKELDGuNtioJ5B5MjmrJjIo66piaWFZWKSWkbphRmfIYHMOpmeU0GlEQHSCUpXqKiCEQFNNVTuxqIF2hpwffPozsHlfVN2qnQfbhFim0Cg3IT5nA464+jXgiB3iXsCchF5l3dlxoOPAJeeArdFQaF1pg78gubZRRoZXOEly7yjIChrrUvJUi81iF0KwHPvaSY6k8Vlnk4+1vsuSflFYCY3WdtKKbxObF4mbg3I8g/6QLBQaIhB8TsgLvJOsUFtzZmWib1KN2BitYl9opdBQNxOJvoolObKOiiO27j2Dy41WOFn5K5/4CG990h/xvgc9mK+9+MVw5jmwb0UO/Kn8WYJ9atvMiVEYBZOdcyhppyUjXuMYMoWZsg1eoc08iGZPUMpyLXSKt6dF5rCCWrkGG9fQjqkKSeKPKG3i1Jcj2mdrTv33CpCMLHVfmoHiC/1W5nHzX+aqz/hj7vh3r+GXH/BwVnccze7BgH39jI08UPkwo1MvOMzhFtVXLfugUpfJoTGQnpyBiz26wo4DHQc6DlyWOOCI2jO2ovVgsuUDMZ3jlOdMWksmpiCJPRiCZGMrFDm8j4vzRUm0H5p483o1jWmbQ5cfNrkyiuwmDLZvxRReJcVvtDVS1IU2BhY/GLZpMRyc18U7DnQc6DhwWeOAE8H2A+x5Sji9TZlSssGEaa+hHNRMfakNfUUzLWUkBHp+QF31maQhk2IHZxZLnHGFE7jaEx/Bnd72Rq743D+GW90c2h94XAAGqBPy2iEzrzXopuqpNEUo40YVQEpTHjTarALsQyHZDxxAwPxWzKtbwikRJLedYEZe41RHaNIsNGMDHZPJpv5RvpKYnDeYj2peNyNS2Pv/KIfVxAy1Vdi1B972br776Kfxvrvck6+95JX0vvltdoz2M6xWKOIaAzcmcxPW0oiNIjLtO8ZZo+k2pDzgs4DYKko9mc/xIrKZ1MQKtSvIfQ+abEYw80PbB+OHYF9Q2DxCnuFkkKYY1ZdDNhaUFcsu8eWPfFjtK+panRJJdY0d0dLqQw1anos1ZFYgpm654+34vhxqRW+IbFmMrtDuigAAEABJREFUh1bUoePAYcOByxAhVWrwvR4b6yVusMg173gHKNrVJlE2C6fTyWxGSYGWuK5UMgwykztaq2ec8kkGVYn95wzDoq9l65hOK3I5v62ul5zzaqslb8kZlJdUs6klZ2KGkyxJ5mmpPd4VeJ+pnqdWO7KM1MuZFp6JnFZjyaoN+XQ2wpQ6rjMIpWTgiExO+e31Bldoaha/+V3OfvO/8u67P5DPPuyPmL7mzfCdH9J+iTrZD826BJlkj8lNGyooy/bOXsOawFGQJGRNDKmITHQEgUYVDKI/CEPlLUh29dQ2RDUyKA/rQ1Ux5MrfHKPVE0GFOlH7PA7IpY+CuO1DgcQstV6olOpTBZgclZBDAhn6AxhsgStelf5DHsnN3/Yv3PQvn0l2m5vyQ93DldCj6G3D1Tnl2OFCX0NocO8x2vK6odi8T15jxFiKzxLBEvT2FR467IsFs3ssDHrpoKzu7DjQcaDjwGHJAXcBqmzPOYcVeck+C5OcHq2M845KcpAdO5RtrU1AK3oYnx/+8IeN0ENSeJHUf+xjH3M6DtnosMk0RSnlg2nJhQWmXhk+k+4MZC6QmtiSaje0jehycNwpbU0UdGfHgY4DHQcuUxyQtGP5iCVKGTAb9Trar2uPH6jLEfXGhoyOyECOjuHiFsaxYF/qs39xO2f2t5Ff50bc8TnP5y5/9/dc4X4PhstfEQoZCJKfFAUmUs2GaBliYlQISjgBMhXlpNYasYwGWQ1K18jFQ6XSGVBchhEyEgQJZruCfT1l0ASCBvKz3NaYkJ+HsRw8UXm9QWBSqW+rIJR1TaUXE7LnMNvCNRVhsoYb74M14Quf5qvPey7vutfv854//RNWZFgeuz7i6NGYbdMxC63xUuktfI3Ra1+qTWWZ2Ze7tRS96QYno8oQRJ8B0UcKmtEMFje4mKsfL9vKc/DhEsqjPaw/5pNWQqf6aUgynAo5FYvJlPTNr9M3JSRD2okGG4/2qzawppo96lL3EhBtHH882652Vd3zTP0E0aD87uw40HHgEnPA1mMKnpHkjQQn6yFn+VrXhH5Py1DyTQ4cW3uhZ5JP3SutBawI9GQIELU6yylnfuVLrfMqVZItyjPnRy7nVbIB2tq0MsGWOZuHFSXniUKSPG1cJudNprRCyQFLV23ole9Jzmn9z+BElMG6sj+Zq71Jy0bSuGQoh9pyOeGI8ZijN8YcuW8PzZe+zAdf8hLefp978ZmnPwVO+Ris7Ia1PWSh7UVCetrKVAkVJuMNqrJU2sZLxFrFjYYXjAwDSe0qwQS27bONhGQXwQlB8GojmFPKkNQdSptcaz1Kmjsm0yRrMbSFntiG6nvzbKxBUGOTi305pAbSU/Y/GS4vwC//Cr/03Odyl1e9iuPvdCe+J921Szqv2bqDkZyBscmYrpUazjMseroPNc5VDHue4GtNt25Hcc7hxe9MysXgnKO5LLzApzs6DnQc+EXmgDMZKgakC8hNZWG6CL1smekeT3KBbNCDIoDpMKt0GYapk4sk3wT6RRYeLgXRzSjZvmXmwMpmU8p8OODAmlU472pvdeyGGs7L7WIdBzoO/Bxw4BdmClWoObM6l5X+iGZQ0f4m1WTMdhlER/kFtjZDVs/aYGOcs6E307uWdtK/2a240wtfzC+9/G/h9neGbZeDsB3Ssvi2qLhgCjFTUs4dWUVgIjWC9v0UCuXeao2MRuPQHsokKWaweFTqPMxyVGynVTFYZqMMhU5GkEuRKIdUQ0Mm5Vq5xFSjZD3HNJV6azSWXy2RG03NFOSkY30FTvshvPJVnHLv+/Kfj34ce9/1Lo7cfTbbmhGp2k/yUxpfEdR/+yd3mlsS3VNfMMoyain06DxBBlTWeHoyegbVLMyUhyZfy7CZhgz7/ZTay8hUe69+fDQmaQ6qkywQPBEbS9GDTkfSGFH1GgdNqnEyEHuTEd/8hIxJ+00sOedQnaQ6TjThnNqg3pg5qaK6s/ylPlf6lZuxkmBGi90clXVnx4GOA5eYA3InU8sbPipytp98ZbjCFSWB5CTR2vbRtesP7SVxWouSU1r6WNz+R1Fsze7dz48+/wX6apVS1RoM9qY7CwVN+/mUs+qSCQhatKgfg7PQkVTaaK0bahkU7Q+NB89UqCR3DI3zONFTNJ5+7VmaOrZMHIM6Y+p7rIr2iZw7lcuQwCOXrMglY3pxyo5hxnIacXxWcmK9zt73/jvveNhD+eJ9HsCuv3oJfP1UWud/rJCnByRb+72MonCa3hgfEhJ5LUz8NDWSq9AyxiuUHNQkEIHgI4QoEiK1Kpj8NlSKW7pUaKhdpHGoHkjcIRbQHrPmFOrTkIvZTkCoDV7kBSGvSYUIkROK4Tb1IUfWda/DCX/+TG779n/k5Ec+iPHlr8BGvkRo+uwcbCeLnkoOxt5iQe2m7N93tkie6n7Fdmi71LqfzabTygw/q2/5HToOdBzoOHBYckCy8mC6kgOpLWUlIUq8zuCcwzlHlLAeLGmvr/0szoPjsD5Ml14cgZrBxRVfBsrsBhi2bqEUubYhkVYieK+bN7uZ56moqBuoSt15MRzoijoOdBy4LHCgVVa5pFtP1IbUbtDNDokpZ4MeZ2vTPj3ucqxc/vJc9d6/z+1f/3qu/5fPg1v+MgwX5RjKmJZy4sgoaq2JVqmpLxpa4ZkntPNXXGNYtkFFTsgVl7mE9OEBOOUFZYQ2RLoxCuiIwgVOq2xZGoJaHVY1QYaklxFHK6Ubta3lP6voyQGV26By+GD/s9b6Gs0pn+LbL/1rPvCA+/OpV7+K7Btf58iV/Ryxscr2cswOGVJLmSOT8yvIeeU0jpey9zHgUgDBx1xxL7vLK0TwzI8o5Z6MCdZGCJG23Flc8OItOiytYHbKMAuqZy9GnMZD9QxNcnJaCZpzE5yyHEZTMZ3ww898CqZyyIlGNo+ocWulTVsF5cmWhDKB2qqIY295C8b9PmXeo/bn0ayq3dlxoOPAj8sBrc/K/jOEhSHnahldz/58MOvJca6E1jE+YGvQotalz4PWLmglSmZUtHLra1/H7T6XIJnpeyp3ibpqtEy1clOSzLCWsV3vJhfalLo3p5TEAjNjQ306NuPJqhyAusPaqZggmZM1EES3iX2vxkmyPknWN+Siy8Z3bVt7IRDkxIqj/TDaR7a6l22Tda6iOVxd44dvfoNv/tNbec0fPJAPPuNZTN/3ftizB8YjWFebjf3kXjNPegGQJnqBMKVqIiEHJ0g4KwJtqKnOjaFGMxdnqEEcUXuFdia7HARLW+kBR9aMbDFBlTRHVGhzV0rzsr4MXv3K+aWchkrXqDE0+OI2Yn+RMhRwwuU58oEP5KZ/+Rfc4ilPhqtehTMkJ/flfcZFnzP2rjCWk2rbETvJ5PhzzhOkd5xzmLFkTiwLbVzfyVZjQ4eOAx0HDlMOeBOkRpt0ggUXxFyGWr7UheRlYmmLHFiSt6Z/LP/8OLxSpV70XhxFUmUXXfw/Nb7olj/FEt0IpMpYXsSMg7rRHdWdMWPFaVvBxRwH39yLqdYVdRzoONBx4LDjgMmvod66u1FNVuVsWTyCbGknu8MCp2/dwd5rXIOrPe0J3Pj1r2Dxjx4BV7kcLPUhk+tJVkYvC+hlO+1Hqx7JT2QECMov9TrAzAPlgpdFYZ6ZADgw4yKUYKBSX7UKzBIRnLRkkDLNZMgULZBphWJqZ6fTxeAVGiSuURtCZlKcqH9r5TqTZk3v3EtcvQYbK7C+CqefAW99O5+53x/y3oc+hjP/4a0sn3U2S3IELYnGLI6J1YgQpxRSfNnGiEEdMWNPoxFlrET16mNBry4YivaFkraOkWR+vHEOGwVMsiheRHCRXIab9TOsIn31VyjtURkHHapn92OOAyU2N80+GXwQjzVS8NJMiUHUGN/7Pvzwh+KpeGyNmqCavnV4GWuCxgmWH5TyiuQi8MQTWbryyaz3e3QOLPGkOzsO/C84UHnH2pYh/la3UC85qVJgUktyLGwKPPsiR0m5TUwiai1KliCn+94Pf4KdPifWU+g5agmARg4Sq++1kq0nr+qZlrc5rdF6jspMEgOtaJDUczIrfGrIomEmb3qSMXPk1tYaScbIh6U1D/aFVpQsMznWL3sUkmdOck09UMnxUgewMbKY2KmXFdt7onF1P9P9e8g0wX4vsTRe5Sbjmq0f+AQfffKf8MH7PIh99mXuj34EsYRyA1eukrmaIHnohFo0NJJDts2uRK/eA2DOuFr8KDXfRkiCE4LggUzIFc8EC4NCgwZRiUn8SMtmLnAk0ElzUHZQTkGtPhs1Uds8oxQvvSZbZIvgBtBfgKtdAe5xZ67xlldy8+c9k+b61+I03afBUSfR33IcZ+2bsmutRGzW++7UOrGyLGtD51wb5iZr6Y6OA5eAA13VjgM/Aw6YLpnj4oavJbgXl7eqipMmmslXJQ7bc319/WJp8xdXun///osrPnzK7M4NB4SeVJveXDvnqOsar9CIlG6zAAsNsU11l44DHQc6Dly2OdDIznBeb5dlcH1/fcrXykh1tatx40c9ilu/5rX0f+d34aQTqQdD1iUfJ3JONXLQ0NO8tfFvtVgN0muYsWCQWaBsT2ugqFp7eklNgwwjTGtY2wPIVGUTSaFZemZpWWdCW02hKiGrg7a99aG+rGrrRTOjS06noqnZoTfmW+TiCaMRTCo49Rv84CV/wwcf9nDe//y/JJ36Za5cjbncdMwRzlPISMsl2Jd6A5aHQ3ohEFIi02Be485Be3jlglP9djoqN99QML2hWTulUYgOp9DaIqPN4vKmkRS3384yWNygqgdOR1L/Cd9OTGO5QJJ+ispvVGLGXgwO5xx9MT3ftw+++AVoLSlwYs6MBtojiIYkhxy5J1ooPhEyTr75jVktMmrv2nrdpeNAx4FLzoFenrNeVRx57avDjm3gMjl4crRctSZtxTqtyUQtZ02ETQeWYkmY1Hzv059lh9Zj3UywP3s2p79Ei1YxeFuramPrOSSwdwBOaStXsh3CZIqXQ2aOoHiLVGMyyWv9G0wGSYwwR6OOLO7UWZCstZDZqKpjLQQHxaDP6uoq6yurLEgHLOtFr+2Np9MpS5Ifw/17Wdp1JsfLubVz1zl89vVv4M33/H1OecJTqD/w3zCVchiP9bJiQiaHVqZ5BtHos4jPA+KC5uE1KzS6F5Dk9pK9nkIpQyZZ2M4/gTMwP7zaWg+bcCBm04LZ4RSE88FSme6P3aO8raoukc8QI0Zin0aOqo0sZyQ9wqKcWbe/HTd52Su404teQnHNa/N96ajxUcfTO+4kxuKf/amg8SSY3hA0nPprMCekxTt0HOg40HHgcOOAycZD0SSRhuHgcudmKZNpi8tL4J2Jy0M1P6zyzj333IulZ6Z5LqLKrl27LqLkMMo27WVaS8bZYGHYEmaKyP4XQudcm+4uHQc6DnQc+PnjQEYWFlirc/YMl9l261tx5796Ljd93d/T+/17whYZZL1lNjYk5puMBVyikiIAABAASURBVDMrkhxCMkDqUDENY+jJQOlF2jfsMppiU5H0z6tukGMskisVAPUhlZdcTaO2dV5R5hENTS17wtBYNYNT9fa0NkIS2jTqi/aNeqN0KexLDROrL+S1LhPVXZFB89XT4Z0f5rMP+iM+8Kincuqr30j+ne9wXCzZktYJ9V68G1OWNVUZaKaBepSY6K36aGPKVM4hCr3Q8J65safh8Jo77TwS0UfMERWd5h8jPTmRhnVk4aAvraxurXoTzXXUopZhVDPJa8pQYxsF63dmmCU5rmhxIE86yLlAdF4jO42n+TsrRYZyZHlc8b1PfRbsl5JFQ1uSUL++jZoRa/87oX350P4nJZYrfbfjFjcnblummlWz3A4dBzoOXEIOBDl/JPy4/h1ug0SeWnv50z04sHytREUSQY4NLUumRKUdbfDd7zE5exe9ssJljlKy1WSNOa6cczg51lV51pUamxPH0gcgoeHlCHM0qjNDco3WfkPjZ6h81BqPyjs/XEsAyk+qazTRyh11icHGSJJ2Ezne/OIQv2UrG0qvyCFVOzl+Qp9K9GXLnmJZUt6t09/Yy5UkW65twvzDn+VDT/5zPnrXB7Pnpa+Db0oejxvUCMYbVHJkJUk0cQr7WcLzIUJQVakK1Rcl9SaUj/iglGZMiyimJ9GVbD6uUkPBG6bgpnLi1aqhWmpnYzi7X02uxj2ImcrQ+BEvHWTZysKq9OQ+K8ICyS9DsQWWtsLNb8nVXvxCbv9XL8Df8GZ8bnWDfNv29t6aA8v+dNA5pxcFsQXd0XGg40DHgcOcAz6dR+BB0fMyJeedpbQPNwfWwuIiJjAPWdfqHUbYvXv3xVLjL650//79F1d8eJQ5kWHQW5d8IBPNBXLFpzKMah9VGKUEZ7BkMmUpY0IFm2fcDLug40DHgY4Dl4wDTkrhAOZNnWSKEAUM83yFrkWUwXIe5nWsflSFQ8PTSG6V2qmPs4yNvGBvv8d3swELN7klv/rEJ3Ot5/w57g63BymoSuXlcKH984r+Yg/7M8Eox0wh+WjGwpQSdac3zTIWkLWBZKQyipDrDXoQlTCV8dNGJDNnoWwGRax2qbBSG5kZ6om2h6Q87GKYx6Mi87SidlrS+rDetmWRfrUBk3Wo1du3v8WuV7yCjzzhybz3Wc9m8snPcvS+Na42GHCs9wwmG/Tl7MmltVOsMMOy3x/Q7/VwLhB8Tq8vg62XM67Klhzjp41rxqKFNm6UdWXOq6SMJJ4rwCc2dcUsdJap+2flZpg2GtP+fCYpbKelCvO+raohOofB4gaPKhGxjUOSTkKbCSXEr4QXfwd1ya5vfUOGXgl1TUuwiAqywtq7oP7yorCuKLI+1gVZD658ZfzRR2E/LI/uj0sZbvNZtMrts+TFZdFvaSsPsu4MVg8XsTpW1qHjwM8LB5wmYoi62Fo1mRmdVqHWhq0pFbenittwQ+ssLW1lcNNbKq1cOZTQ+ov29adLWm9Rq8sry2nNotXsW6cJozWm3zqVnpxWSXJmkBWY/9n7DHNgaUTJVq1n6wOILZQrOpSFrT+nsVxbwoUOo9+AVRZm7S9Qbb6GVZ7ma115mkVb0dpXCTnzo2RhjcUJRl8GosNk0up0jZhHQpFUcYRb3cfC2jpHjcYctzFm8bQz+Nxr3sC7H/oIvvqnz4FTPoneGlBMx2QbKzg5/FvGSNQcCOfEppYMxDTw0IboUL4oIFfUzqhCg8Uxfkg2q2PQXHCbHVscHUmw08JNhLYsUlaao6o7lRtqqTYjpXIZyb7Gkg5hWc6sX74lN/7jP+EPXvtGxlc4mf1HHseewTJrvket++ecw/lkrCKKryYnjZcGROscTjwM0WOwPCtvnznN1eLWTqRg4Syt2TnLoWWFRQ10R8eBjgMdBy4hB0z8tXKllUmxbT3XJy5Jskg+WWYbtYh3VKEgDJYgSEhZ3mEO+3r44ki82Fmcc845F9f2Z1/mRILTjcsDaAO/vPVYnF5J15U012KfcWZvsyIh1eQyFqSn1SCTni1apYLTBkM53dlxoOPA/wEHfsG6mG1gMzK9+rVNrNdmdqZAkuSLZE+7+bV4BMkpK/MyWoLecgd5IgyehFk+tsl1wZFUr5ZjpkayyZSMkHzQ231PKSOpHC6yV5vxcxYGrFzxCtzub17CNV/wQvi9u8GRx4DrQd4nl6KyN9a5ZKRHh8KQW8zLQZXRZ6B31D2CG0CSKSH52UgRav+PqG2Ra1x0OEuJTKQQg+oE5v8yxTgAG8+qilhaWGfWrlREc0bxqApzFIxx62fCxtnwpVP49p88iXc/+F58/Q2vZPsZ3+WE6QpHM2GhXMXLweXrsh09RU+SM8ZpBmYENtWIsh4TJc9jSOJcTRMjIQRRDz7N0CaIJPHYgOJtnubVyDlWC1Px21AptLTN2e5rpjELebGKxut+Oyzt1E5dY3CKe+0UavVhQEfLNznbvMZxIZJ5KERXXieSZoJzLOaJ8a7T4WtfBgcqaGH3zakeyizl2MpUPwjTWpV0fy3/Rr/9W0w0npMpmKaOIvWoJhV5EfB51KhTogxAJ9oyPaNZPSCve6LfzMdGU6tUHumOjgOXVQ7Ys22020beZGym9eUlY2sPto6TnPzTuqHvC+pRqTWYtw6mTPKo1tpa6w24wk1vBb2tpN4yEoM0aYIf5KA9o/dBqy6j1iCGocJQ6eImfOvT/wmq6zJHmjb05NpSt1pTnqopCRKISTKp8VGGg6eWAeElIzLJEqPR5EJS70lyYA5Ek8HqnR9ecsyjRduibYeirSwzyqJSUXXmQPEZMufJbWyXlDcrz1Fc43q96JiIZ1OVu0FByh0xlDhfS6pM6Un2HsmY7fvO4cz3/BvvecJjOPXhD4F/fRusrsF0JCLiQWB2BNSP5q0XFKVQhUQj8tvpmdNrbdpuv1VNlFgTFaZcjTYhWYYoaIRaaFo+qZ4XDj6TJby69fTzjJ461KnaoHcYbajb05bjAxKOUPThiO1wgxtw/de9hWs//c+J17sFP3B9VkVDKHp4F4m6t1Uakwp07zQXvXwo9HIk+B6TDaOqR6/OyDUxJxkbnVc9q6tp6J4n8TuqHwvtZbohKT1/TmfPKt3RcaDjQMeBn4gDEj0zudq2jphQtT1x1mSEmBMl86bSXpUr9aI5Ms0HDI84DmzXLnmmyGF9rqysXCx9/uJK/6fGF9f2p1NmN8yg0bRByQeLZAqdc+1NLTcViCMRtKmxMOrGJakztdCZhMPn7CjpONBx4LLGAXcewS6SNmXOeZmzWMSTBDO0Uit/lNaG1+mNeK0qtYylKEPC2qsaQTKsCKoj42syKalVbyTHxQ8sffzx3PKhD+UOr30d/gY3JB0rx9VgAWSMRUHeC/WInDxNO9JBFLb5TgMEgeQ51GG5mQpCi6iOFElCe1qpV78GqGWoWV3ZaujNAFSqFDSiWQ1ecUNPPXl1UI8Jo3UKhX0zfFZkAH34o3zpKU/iLQ96AN9797u5fD3lqHJEsW8XW6V0e3EsSktMMZshaAo7iW9JxiIqMWMARKOQWv7rHnDJD1GH/FPng+VZT0a6/E8EGZ7z0PIMVm5o4+KntTEcyBNdc/osnLW3UkH0Zir35YSzvvo1FTfioebiVGadaPOhGMmsYksLISvA8pcW2HLNa9IsLDF1HucCXuMPBgOqqlKvjQzxhuSsB0FlTgmr45WMyjd+4dSp0t3ZceCyzoHZo6znWRGTFfZ8m0x1evbtue/LMWFztPVhYeMyVvKcy13/RpAvEiVztQLxrezSOkQprXl1Z9WReEaSbLZGzz2bM772JZyrsHFs/Zt8QGOJAtW39jNYucmWZPJK5VbXHFha8KqnU3nW7mKhaoc+o7IPhpIXcc7GRXIitnDaE0fJDqVIoi06Tc2LKsklk7dBL36zZkq/HLNVcv44lzhyNGbt85/n8y96MZ96wP1Ye+s/w/e/D/a/F1Zj2NgH4glygIl14qlnKid+Qp0Dk8kGLRMHOahPZbVJDYuIEBQzL+ImvOiyOkmXKLTdqEqbbaGzTIvQFlnyUKA9VM9LW2WC7jv9HuhFUHGbW/PLL34Rv/nMZ7L/uGP5ThMpl7axIqdkkLPKy9CLeomQZ561tTXsh4WXl7dSV1HzE8k2YNs/EqdesNAwL3B4LnBs3nPj+QVKumTHgY4Dv4Ac+EmnbLLR2vpWgCLZbvCSQ14RB95h4iZqX14FyTyzFfCSu66Vmdb2cMX/6gus/+nvDw+LSdvm3okS3aTF5SWcjD7nLIMDN5KkG+hUpzs7DnQc6Djwf8QBiRU5yhs5lxqFETNSZl1LcUhBuBjwAmjDrA15VNjIaKq0iS7lhDA0WR9XLOCUZxt072nfJGfaMI/37GNQJnYubWddb61X5Jy4+QPvzx3+5qUM7nFPGC7C0jLOOcqypGkavHUwI4IQwmbs0EGSTGz/FylVs7iGplDVgkgm4yaYxWZEmYZ0VjpXkaqkU81YlGMtVVPq6RRNmbaDgN75wFhNRsLYNfJrWXkDUR6uPXqr8pa38+n7Pox3PePP2P3pU7l8GHIEOW7fOr6s6PVyyAKl+prKOzbNoFK88rR5tUKDkcZl+PA42XsN3/jU50H3mCRnndeEojFeoZiaefHC0prsefdXlY47jiOucmU2Co8Xr5IMxayXMdb9cC6osfrWzsXubR0i9YEfpommEnWX1YcVqmZ3dhy4LHJg/vgGrQ2j35wmJofnzppcDv8BTrJRcicP1C5hv/3ks5xaDgm3fSvc+AYg+abVoDUBklJgHSgP61Ciy1aTlpl6ApJqfO+HVOeukM+XqbIvi6fEQuuY9/KkeDHTSV54wUKbz6An/STeVqMJzXhCLr1gPJ3s28/0Oz/gyy9+KZ9/zONYf/Xfwlk/gp4ql6usj9dbXnoll1yhlxZi6aii31+gkmNsT1xj0jOOg0S7jC0b7SAYXwUnZBrT6ngVi/O6hxzQASJZuT/hqX6JpWjWIMsed9c7cpu3vJGrPOQhfIsBceFY+fGG+PXEEX3ZFlVJXih+5Daq8QZOemn2u4gRc5jaXAsR2JNiKvSmJdezE8TLoNALmWB8jZLpVfCtPks/IeldswtxoMvoOPALyQEnSWtyUCL8wPwtbnlSdzjn2vxW1njFFxfa9GZ2Gz9cL/+rH3H/nxofFpNuN+pGSWJhyxbsxkUpkfbGtXfMyjp0HOg40HHg/5oDs41r4+t2A2t/LhCRgpDm8C20KdYG1gwCA9q4Jm3Xowyj2mXaiGfsX98gJUcmQ8Hk1nQ0JerNbq8YMti6jX15xvdlUl3pLr/G7f/6hRzxoAfC5U5ChaBNNd5jP0DrFc4dVubISunHE36NWJKIuiLKFbabemiz5l38f/b+A9CS7SoPhL+1d9UJN3V8WRFJZJzDb35MsBmDwzBOY2NjZpABmzCAYcB4GPjtGZINBkyysME2JsgYsAgKSKCEJJCechZP0su5c/cNJ1TV3v/37XPP7dutp/fZxk/fAAAQAElEQVT6hu7b/d6qW6t2DvXtfdba+6s65xrDOucu/YFSgsxTkTypSDhNSJysTqaYMqGrgGhAnxUNScrUIrhOnMKFX34p3vxVX4U3/Ot/jeF99+KOUcLh9RaLqxMs8Yn3SlVD/01QRnl1fQ1tyBRAxJWE+wJog5pYN7twQ5+yUegyeoT9xEfvBkhYggsMTgcgEmGb3V4ZV2OYQQ4zeS6OWtcCxP2PfeHn40KPm3GC3TFOX11KmI1oFQdAqQzEMKGNLZKxrLXICMisczOZNfvpCNyoCITCN1FVUDcYBYUQqUn61iT1B/zQtO0UHcOJos9WChEjfr5u/xOfAxw/Ch3kf5GoBVt+Nlp+NpRP8SxIQh+IDMTMy3SC0299B47z8xUSwzfoGXIgToZIJRAA+lFwxLZDb6sZbYm+gtizyOcThmGscKg/xC11jaPnTiF/+L1488/8NF79Df8U9/zH/wA89hiWiF9vPEE9ngKjDiBuRhtBeJFjD73eMmjpCqYEvaQrjdCjuIZZnOwRy6Jkmmm2tOmfxTHfbk+xY5H9swny4hAYDoAjR/Hcb/gW/M2f+6849nl/CaeGhzBePIKHz17AcHERw34fjz/2EOpKjbZInAB6OJAtFewi50PMQNgkq+RG+mOqIDfwQRZTyxztiFEy1ePiCDgCjsD+I6B9QKBCDdTx0jWJ60usrJSGbgQC68yZM6Wvn+wSPlmC4p+qsPJcN2IZw0PLXGtwoc6dYOSgGQ3uvH+0K+AYItC4uM2Yo+LutUDA23h6IiCDkEUGkBTIRVB0DLQK50LVKIESO2ojKR9YyZCY3nFTlbiAXewN0E7H5beLhv0FHB0eRez6ODfKeCRHrH/Op+Pzfvhf4dYf+G7gT34WwEU0Ki62G66guShGCqiqqgg2DzMjKZaLbEY9ocPecAORiljZFDCbIiXsHyRGE0HJjMtM1skY3QnLgWRbhzztkLjRiNyg1MMKrUnbNujlDcTxGvCxezH+L/8db//ab8If/pt/h/7d9+CWqkVz/nEc5YZyZX2CwfoYg2mDPB5jY+0Cpk2DwfICRFi1bFBYS0r7GSh6nK7CN7J0TYsFq9A7T5w+9BHwkT+IJgRuJjYtcYDuc1OErHHzjcDxp2uf+7mYHl7BJIqQSmjaCTeHFcfeAATiFCDcutARyw6Z8zVxfBJHMDFdeZjRT0fghkRAc1sdDwmFgKHDOW6zmc1AaFvUhnJ0ueWsj4h1HxfaBhf4mfmsv/JFQPmKM6AXq8AcHT98DV3pPGQAVWAiConFBSYwHeGP3nonFqYZdWL6DXxGkliRNkQS6OcyuuCo29ZtdV0DcuPoEYMoMKZT5NEI3TpltIrFJWClN8Ht3QgrH78bH/nJ/4jXvvgbcfrHSWR97D5iNQWYBqNujwyy0inX5zVHaBE9QPhJOEbCu5MbmGkuDDMrW04zvcgCNaVHqWhzjC5z7+pUey1vbkr72bCRkYxNfxkYrACf8Vl43g9+Pz73u/8vPPrsZ2Hj+E1YbSIunD6PW1YOI1YJ2aacJS0i+6EbkV5VFcIusz4QT2EqqZggjI1xihd5xahd9dsLOQKOgCMgBIKUjTyUbV6GZqfRQEqVishKVHitCKwjh6iuEnXXLM/1fD179uyTdk/39kkznD59+pOmXcOEJ2lqs/tGl4ZuYeUQWg5LecpGAxLpZ/QTlt8+8E+YwSMdAUfAEXgSBAIXzwaaDUslF+0DQ6FIov7JFCVIB0nfxARqpExSAVuy0O+hZsHQ0KaQ6DozBR6i0Rm98AW46W/8VXzuz/wU8PmfByxxpzBYpH6LQKyBfoVmnZkNW4f0ngxVCAGSruu20p7Yk9gfFGHr2Dpspk+VwK7xfmapiRnmQm+JD1UN44ZQ7VXcYvQxxkK3iv6IhufsGaz9+q/hPd/7A/j9H/sx5A9+GM+PEce4gYmjdSwGI4l1Hkus48hwiB7DvRj4gGgJ/YU+LqyvobS/eY9yLIPYBWgzEOk3bQjUmRtSAjRmfT5oOcoxf+DOdwLcMALc7HFuZeIZiRd0j7xXdC3kSECciARw2+04/pmfjRF36bmOJK4S+r2K9XDMtBvUHFR5Elc5TNHFBtmyYoljvCFR8047AkKAHxmUzwID1FgkXgIydVdimFMc0g+p7QDqZ6sMZoaKutFihXP8LA2e8yzgz/85lMPAdJSj5TUh8tOnWjNDPOXonyqI5Tp/DpNHT6Ii6S69ztQb8uQtUwcAwmou4CGdSweJGXq9Hoy6RrYktVNUyFgg4bNY1+gT0wt6A6tZwxFi/CwC/inEdem+e/GBX/yveM03fj3u/+kfBx64FxiPYKvn0FO6RfQBdNMWYBuIgFyNm2DuwDTGS21ljpfiQI2lbNRspb8cHLArM2H+3Zxqb8qCiR1Qm3Xs0b4CLRtq9DbW4WXY3/jr+OJ//zO4/S9/CR4eDJCO34JzKWMtN7A6oOJ8qBgWfpkYdCGBPFepo+DImwgSgP3WfEI5LvpK0C+OgCPwxAh47A4RkN4uukflqJtA/aN9geKn1G04dAh71Z2q+lrIU30L8En16IkTJ65FH/enjWAYHlpG5pOiTL9lwDR44FjZTGSwGPTTEXAEHIF9QUBPX2fE1Ly6gMxN1JYBKdEdl99dWezqay16clylhDq1WDt/Gn0zrMQBRuOEE4Mh4l/8/+KF3/FNeNEPfz9wx3OQV27DtB2g63qo9PZV6tA1DeqVXqm9GCfWJ7dEbF4K+bHpf2qH/Wamjj1ti4uyR5DOlMwNRd6WpkV/q00d48A+Yf0CjBsVrK9i+uu/gTf8w3+Ed/3QD2H8pjfi1vEqjtWJOnmE6XQM7RRiDugNarTWFMl8qr3WjnDi7Cms8yn/0vIypMe5JwCTuPnBltRsXHFBHVL7N6iYGe8tYXmacN873wmsXeB2ajYCIUYY5xLm98i8HTdMnSIyI4033avxp770r2C8OMS0Un6DdYnEGNM5lokCS9zME3uOaLYW2mgZsY8pQPiyFj8dgRsSAenZZOw653Ogo/kcMzjfwZmfkUmyNDkhkAgxplcd9Rzn/cbCAj7tC/4isLQMkKRhZvDjBuWJDBhFnzUgo0QqIdBPEmf87ndhgXUO2KZ0P27gw3gPEvB+JZluohAmCNtJM4bewjICW5Mg71Fi4A1PJhivrWOhv4wq9jFpG4wm6/RPcKw/xZHJaQwe+CPc+9JfxGv+6dfi3E//DHDiHPXbGDh7AUZ9V5FoHxuwQaE6p94DKlbNICl8xtO/QZmyP6Z+qlP6HrnUY2bCHs/A1ioMkekOUaPiDVvHitmBxI7ozSysHAae+xx8yr/6f/H53/GdeOyWW/Aode1ocYANzoVeByw0CbX0MWjWAjChYZpyYjQUfcUwUf8CCaAbOG+YBYFBJuPqH96CI+AIPF0RoFqGzBJV1xPeYqTxiiHAzKA8XaRyW158wrzXY+RT/Q57eLJOv/Wtb+XdPlmO6ySNg8OdHSoaFVpQwOJsAUNbhM1DgydRUAMuV3Jj3KB66uIIOALXEwIyHlqEcr1KI2IwLrLBxXaiZMps4drCuHgNaKmTWuZrUSUJc2VgWC+irfp4nKT7+rNuxWd95T/A5/7A9+LIl/41rNcLOM2V9Ah9BPqRa3Qi5SP12zBiys0FK4eZlQ1aZLyZoTwtJ6FlZnjyg5s5ZsjsK7tCX6AAT1Qq4eKhXJKK91Wx3xhxU6LfOmkyulf9Lt7wj/8Jfuf7vg/L99+Hm0nI3BymOFpnWLuONB2Vr6MMeM+ZRMtsT9JgrRtjdTICuOFcOXwIfT4BH5PEEr7kvYgZUBb9GcSZfmwe3BRs+m5Ix8xQcdM0GE9w4d77uMHj5g4N2naCTHzLnbbt7N44vpH5TSNkAaj6lB4Jz8/HaHEBF6KxBMd/3BKjgKg39Ti2gZhFbrAiN096Q0AvZmnuBm7kQ5mzs+r96gjcqAjMSazIuW6c03FTYYVBD1ProLUfuV9Q9UKESHfkMG7Rm63Mj6oHyDUUEqUmCJECfmZQBaa10EcOIunXzuP9b34j4rRFIXJucP2j2xY24CG/cFRYrvREkk4xoKXumJC02tjYQDflwxPisrK4QohkQ2oE6hrZn9xRb03XsER9/ux+xq3033zmFN76cz+L137NV+PcL/5i0XF6Iyuuj2jZiCO1VqBAok6wL/OTTRfoy/hwXFGkAozjQt2GItjVYSwVqQMHJK/AG05dh8j7VTxNEy02sM48GA6BpSX0/tbfxP/0Ez+OW/7SF+HjbHd9+RBGvG99HTDNekm9C0jf6iEBq4T0rdYBknJ/YE5iCc4bo1951YSLI+AIOAJ7QUB6e14+zT10I3WTISJxrd5wfY1eBBiHG+C488477cm6KSvwZOklTV9zKJ7Ni340WN7Ln/gr7lqLFiVlLCzDDh3mU5EWgU+ip9wQ9ExLEZoNQiBjMpdr3UdvzxFwBJ5+CGjxWaVAcoVCJkaLYWiBjZnO0SK2s45r7RY5TRBix8X/iP62kDjGvHXvMB7vIs59zovwp//lt+PW7/h64Dm3soYeFvMQR23ART6Kigtct2uBXerl4jfyCfaM5MAlhzYSITy1au9YSps5SYcA7dfyBGA3oQ2gRLVMpxmZeSVdmiK3I1QkWcDNCrhBgYi0P3w7Pvit/wKv/o5/id47PoRPp+5dZr5A8qqNDUaqmLX0Y2D9GZkbwMAbaojPxDK6mi0NKmSmT0nYpLZDzyIqKm2JNqYSdgO6/yYklA2WKebGFYsVdK9LHK9DBPiR338j0LSoebMZjNCtVRx4uZfcK/EiPjDauP4An/YFJLGWhpxrPYQUMawGaLnRNOJpZqg52LHNaFknpyqqHDmvAmyzCVylw6t1BK4qAhHQxwCBdAA/H0alIEJY8zqbUe9MkQY1JvoPcqGm3uphwrm/+CnPAz7nc4D+Aj8R/HzxlJJlFcwD9AD0A69BHiZKOYr9ovvgBz6ARJ0XKuVm+g166qNP9Vr0KGGD9EIR3pYIF+lZEENhK4wDdbTewjKCm4iF9gE59/hQpY8uU48hMmuFaAEBHawZoddtYDhexS2YoH70Pvz+S34Sr/+Gr0P3314KrF6AbYzRb6fUQw1R7Fhqyroa1AwtSBLQo9ALsF+sGCWRei1TZ5Y47PIgAFSzsI7lgyFz35BlVykLbGuB7S4yT26ZLh08GAAvfAE+87u/B3/5278T9yyt4MRCH+OlRZKiQCCIS7GHyAcIdTaoey3t1PxNLOFprDtQuEIAs0D4ww9HwBFwBHaIgDF/oH6i8wSntEygLq7QTKbQnqDlQ+1jt98ORGavZdPoHvA555DmHNM8fKXdCk+VUUbKzC7JZnZp+JLEAwnwNgJHZXmhsIzBKphFZA7YfIA1zpID6Z436gg4Ak87BIwEVOQKVCI/yurakGG8V65+ec1c/Q64yNXidZobrBw/zA1Ux41VxomU8T4+1b7tr/51fNEP/xDqL9IPCg/RcuO0ToIHkl0VOQAAEABJREFUGTBWUwilzMp4yklsJ2/66ez51NN1qkpIV3IND94A2FVMm4xRkxB7RuIjYcqNSJ+JtTKvj4HVdeDD78eHvvdf4Ve++f/AiTe9GZ+zsIRP6fUxWN3AoEEhwtRBwsT7ArRBEhaGxPZaJWG2kM/IJTS7UKPzLmflIzHgngnKxz1CqUe/MyLZXmZW8sa6ymAH3Rw3xNVkhEc/8EGgJXBt4v0bkHk/EgGiycCgvMi6VoAIrDbjuX/v7+BRkn4bLLUwXIHsduAOSl/XlF8btR5tZKhq6I2BTJKs5cIGfjgCNzACehuoaRpMupbER0Lg2jRagJlRw2SkaKTaE6R/Yr+PDerccd3Dp/7FLwBI/KJQVfyY8aMmGPQ5KfqGOkefPXEbrBlkmYGOofe9B73RBqJlTNlmVqEbWKRT5yKMdD8K65YUlqs4uRKlKX7uAgKOUvSRNk2RsFEvkSQ0ZopdRi91OGwJt9eGO/QA5K4P4k0/+1N489d9DfD6NwEnzgB84IzJOu3FFDXzRlockHSExkGiTgQOAavWf7mdgEWo9xRN795PVhRZi4GN6F7mbQJo+ZQ8MRra9PWGwKGbcOR/+fv48h/4txg9//n4OI3l+Vgj9pewevICjg1WIAJrPFpHR+PdUrrAuWMd0VLFCbKBElbvpyPgCDgCu0aA2nemJuXZrIWqd+bLGUZ9FmgPcwwI+pYa14WQnlOOrMvBiZld0rjWwxJFjsdjOU8qUstPmmFtbQ1mhnmlckMB4EmLXcNE3oIwoINDy0AVIAMbwUguVtQRDabi5Hd5JiHg9+oIXH0EZCAgg0BDodaMl0ABF+L6r3AJHTJJoDHdh/nUeaLf0FhextlbbsJnfsc341O+41uB218AJD5zHhtakj8Lwx4yn96qWqky0NAYRctfOoyqNqW0hN0cKqm+Drjh66mCjpfNBvhAHehT79cBIz5fDtwGLvRZ4vRJQOTVoyfR/vwv4Y3f8E1Y+73X4AVpjCMYY+P8acjwBNSIbY2q6yNSEsPTGDFlFXp7KhufunOTYkiIGYhU0EZFLQlyFZZgfgSIeNGPUE4qYKNOGFFEiM1z3Ggubxu8RVgMMBKd/a7Bo+95L/QbMaAfGnTdlPFCUX76Lj015/rcVD37Obj9T/8pTAcLOLcxhux0xc173a9Q1xFmRJpgJYpxUtV1jQE3ZLSW8MMRuFER6HFuV1WFUHGOk5iKoUYIFbIFiJjPwbC2sUGuagFrbYvxoI/p4SO47a98CRB7AAlg2/xgUe3MPnLSgZKc0CHxjxmUiYTVQ2/+AyzxoUPN9lowHjf+kQy4+MaVblwCPmC49N6Ej1LkUo2UxJg7RG6SgkLFaFRI6BO3IXXQEFW1BGMDHccAa+ex3K7iuK1j6cJDwF3vxR/8vz+A+3/gx4B3vQ98YgK0I8oaa5vAKuJLvShCX2+TTth4yxQ6Bfmw1zfgjJVFijrPpmiO2DbDHYVxOSa0gaNct+BsYiQzTdiDPACGx4E/94X4n37wB2B/6o9hetPNaKohjq/cjOnZERY5Dxf7fZZJ6GjH5/hmziPCAT2IkT0TlszkpyPgCDgCO0ZAKkyFpEeKKLBNAlWWBDnAQoXhoUOgMgMMKEqUzvVwmhntRd4S9encuXNynlTCk6Yy8fTp07zyXmmkiocXM909PdfByXXKrBfq0uIijIuYxJGJTLBNAksZyuAyjwbTOKj0lnEEza3SXRwBR8AR2AkCc52iBSlVSikq3bKlYxi5TKLqxNnTyFzMblQV1hYWcX75MD4ymuCvfdd34flf84+BZ98B9Lgo1q4g9DFYWGJdiZqpAUzCRbNRGBMBSKS4JQzu+jSW1BNyrtNnalA7BO0OWLGxEXafLXIxjg7VBo3JxipAUgSvfAXe+k3fjLf/p/+Cw6cfx+HVUzg0XccKNxsLFdCrKsRYIRVgaiBzo5iZQCOaqZcLbpsgxQxwfY+CG/tz8WQnGGAyr6yiXOkaUBb/TE70z9M3k284h9sjtNZxLx0xjICdOAV8+C56AjpuuKFD90np5OeI0EsgGNDNS2rNnQ5/4W/9LVyINSbEX9gEtEh5Cr35N+k6TCltk9G2CR0JspbjpXysyU9H4IZDQCpEX7/NHecz13xt6jDmvB63zeyNLK7/YgqouFpvSUaN+XDzcRZ6kX68/eZb+RmqcPGQ4pMwpnzA6PKzBkpg3VxZA/zc3EeCedi0rJMfvGC40T8/IlZ0j9LJumOJbv9yKfG8ZbmJF4mCs/It9Xcq6+mQKurziuEKoN6fjDtCF2k2AuNb1KnBcuhwNHa4OTcYPvwgHnjl7+B1//f34MR//E/AqbMw6b012puOT+CZDz1D1a+h5ydxs+2ObqYkym7PjISOOhLGWlSZhF7VJzxoeZnalTwdfYpHjw+ZwF4Ehmir8Wmfji99yUsw/IzPwaOMP90kpF4fE+rZjvOy2DXOvcw2ZLdUrwRCi/aQtfjpCFyfCHivbjwEqGcu73QgX6Ov6MlW9Q8vA0HKS8ru8pwHHzYzmFnpyJkzZ4r7ZBfdyZOl48n+E6HZrKEnreBaJHJkaEIBPo2rB30uzjto0CQmIyH5hH5sWqpPiPcIR8ARcASeGgGqHeiNIv3HodlT1lkZQ+ZTaRTp2ox6yKf/XLVukLwaH78Zj5Kg+vIf+XHgC/4yCwRMSTqgz0XxYg9UXKAGL2tq44Ysc5GdtQo2gNWCq+mSxhBTZlHy70powyJYcWJpSR0AdgF0MhvLkzUscxNYra9y88E899yLd/yzb8Mrvv/70b//btQnH8ahXkbkU+oeNyZDPo236RTjtVVuIBv0V5Z4b0AbDIE6uEeCru4A3Y4W8y3bkT8yTWJ0wcaTactIkUtRGJuH8hv9gZsCIwLyM3hDnpo/eio25TijzsSow3Fugs78wduBjuFtd0XYNPQlJpbr5oUYQguSQ0dQ/ek/DbvtNuRDKwBtc+JGsOUmsQsc6P4QcbCMfm8ZgzgEh4JbsgQ/HIEbGYFA/aSv8xk/Ax3J9S5GtFWE9fsYDAbo80N2uL+I1Y0RmsUhTi338Nwv/9uA1UA1xPyw8unip0wKRbKZEOV2LfhhAR4/hbVHHkavmQDUcwGZn1lluNElUSdfKjEBl0rgTV4qhJZ6pEUOFEuljki9XCWVNYatlIlVD5FjgVCh6abQV5enkxG69fO4aTHi5rSBI/c/gPf9zH/G277p24HXvglQUZLvyGMU8BPHoAEqygLVGSOhlE2vgjsWNRFKqYTS3jxiFgkdTClWZsJrw/FGZCZycwyilIlLQH8Ff/bf/BCOfu5fwLnjR7G6vITT4zHqqo/IDgoPIKDgJb1Mf+ADnUh7ZxT44Qg4Ao7ALhAw6pdSjB7pquLnZR4dqKQCAx0fXnbUzUN9Sy0wg07Gyzlo0bcFzKx0I4QAs5n/qf4DoQoEXZ5MHn/88UuS1dglEQcd4CBk3i8dgO7S8jLENkYGJNg8lC4Dshl8miw85nfjriPgCFxrBDIX7S1XqPpam8gYhblqx3zhL8ORmg4tF6lrVD6j3iIeppX5+//uJ4G/+IUAN1adFrPUwuOUuBkwZCrv0foGYAHBegAixSjMJAesoAij9uvUBo37OfSBxE633GQEkiqDwLY3psD5MU7+x5/Hb3/dN+PCe96N55BsWZicx82H+tjgJoSl2JOEcTNFqDKWjmlRH/Dw6UeRaFiBTH2bQKgQU0AkHqB+lgT6hVfIKAdzQl+tEMFSXOKwmQTliwyIBJP0tN9kuBS8QS8WA+dH4v64Q+4mOMwbv//d7weaBkpDmt0Yb5UobgYUpfuWyK95IRL02HH8+b/+1/AICcR6YVDqq6oA/faBNnvjLqNrMuMBCwHWYxr8cASuSwSeslPGD0dNHRWpI8wYCoamogRgTDK9oV7rUe9262PEuo9TzRjP/fw/D7zguaw7Ui0xI32zM1EjJWR9loqkEq1PSKVvH1A/T9//AdSTCQbUjZEbgoqfoZLphr7M7lO3IDQk0rGXiyCRjpYob8GJHuU36iGlwxISpQuJtqwrIh2juJZkekfMIm1arzfEQo9kOkn1jfWTGNg6jtsUz80N2g98EL/xf/8/eP8P/Ajw2CkO5ATgOIKYQ29kcRPGZiEOSdaxtKuIXYl6rxGmq4o4JUAv6OcJBSteK9S89vhMIZGA28Qrs0F6c+ghJxrO4SL+2A9+L573P/8V3FcnjKR/Y4WK+lwPboRRZuWyaZm9r9sIyRxP1uanI+AIOAI7RkA6JH2SUmZWUsTb0BRiYeUQUOICrpdDfM0T9WVfCKz5VwjNLgKhxj5Zo0q71qLByWD/eB46cpgLE3poLIybo2vdF2/PEXAEnhkIyGiIvGpI2rRkV/RWke68aJ8MBJI1ZlwGW82NVR/doSP43370J4HnfyrAxTsWB4jDiGbjPPpc9APcAJDQ6C2vYG2tZVUV9wQzQdFlXGzHRG/HtIYaroWxDAO7O43FWN+EC+4JNx4brOt8uwYY6yeBgsfOAr/3Vrz/W/5vfPAlv4Tnnd7AzesjhLWzsH6DM9MzqHsL6FIP4xDRLtS4EFs8Nj6LEdZx+NgCzMbs55gbAPaVm4/A+wiJ24JugNj1IB2dmSNRtLhvuSlsLaC4tLEyumBazECVCFubMKAsNPIDiscNfOirTZkb76llcOgR19ex/vAjwIMPX7wrA3j76C7GXPQxraOsdQmINZb+57+BI897LrqUYFzZdKkhOdZiqjbYgOUADnUhzaaphTaXFytznyNwYyGQmpa8xpR8b8PPR0auI1Jdg6oX+t2katohjDoMhwvoHzuCv/C/fhkwiEA9ANL2e1UglahCzhjTKDwBY35++N7/1jsxNEM/ZfRIatXUSyUdN/hB3ROQYbwnmgNI9IZrEcISKIqb6drAm6VQjwRK3YZC0oQMdJZo51pM6gnGvUlxR2kNTRJ9Tr1dD2nnloB2gPFGjdWNDmkpYqNmnnqMmDdwiPrvhRsN2t99G175v/5T4A3vAB54FAAV/tDQ9jq0BL3HmD4JeY4Mfbs72WWOdygiHar+59AC+tp+bqF77k3B8a7RzzUG/AtVQFsB00GLbgjeC2D1IspXC/sBt3/ji/Giv/VXMT28hHU+vOqx4j4xElbZ2H/aNnDe9LoAxUdNVPjhCDgCjsBuEKBypgZTyWy6zkTrZoWpqanXZ3HGtfXSyjK4KMf1fIjPUf9OnTol50lF9/ekGdZpUOYVPmnGA0ucmyF2gMZgsHiURrSmGJpAo8fB1bgajW3giBo6GDKSDElWylNCwIr9dAQcgWcUAld4s4Hqh+v/stiNJGjk15tYbUgkYUCpsV4NMbrtDnzpd30P8GmfBfQX0HKTNWEbiWWGfFqbRCagRaJuYpVYXOYGi+mXnFRXCYF5ZrHGvDOfSiVqNpSYPIu89KpICWPltHS5Ni8/z97SsCmuZvuHuYmpWurNx0/gzK/9Kn7ve78Xk/e9F7dNxzg83nSvvasAABAASURBVMBy7qD0huGVlRW0LfVprJBJnkz4hL3jAn+4uIDYixiN14uuDaVXMrRstJxznauUgLmxzSWN+bgR4rWELr8QAtYJRGY2yuXpN1rYSMZVtEWZE6nuR7SjdYSNEUb33QvuymcDypsyStwUOiggCEYlAOjFHib6r5BHjuLPf+X/hg8Qm4eP3YoHlo/h1M3PwugFL4R91h+HffbnFP/jt96OB/g07pGlRZxc6GO97pPk6rO9Hhc83KGxTkNCpfGmlLnNMKOR2N+5KOziCOwWAU3fuagO6QIJqAM0/+RK9HmPXN9xRnKe9sp8PdNfxImjx/DI8Zvx+E234vwdz8X0BS9C+ozPxPRFn8F5/qm4Z7CMs896Lj4+GOLmz/084I//CYjohT5AHae7zQTUq+ARkZQCcI5LJtTLIJmBjXU88t73oCaxbySLczZ0JFDwNDioengXtil0eFJ98Do7easzD6/Sucqv3AzyDJSLZ2IG5U8cP9nBWFcIdYSZoW0SJpOGai2jin0sLx1CsKqQ6aPJBivpcGRYY7i+it7DD+OO86v4tW/757j7538R+NjdwGSESm8H5wmM4xSjFZvXsWQ51elEn0R+Sma+bpswqlgjlVE25i7nLD4xp3yM4n2UjIG6kBnTOINqkAmglWwxZh9UL28L6sSkisjLS8DNh/Gif/JVeN4XfzFOSCeHRSD3YQTFWLWxBRQBQqnNL46AI+AI7A4BqhUk2qpIo1lRT0nHgLpXtVHdUFdRS8XMB8iGaD30aA+hBzIGXC8K6HJ+SS9HSfQPBNnLJz2fUoc+TENiZjAzqKEYIw13hxCesuiTNrw/iQkIU/aF/ckcrq6PxUO3YVot4kJFI9NnnHWoUkJMsbwREbkYCdy2gYRWAjde+9MRr+UyBDzoCDzdEaBdwEpVI66N0G8yav3eFSM3mnVM+wnrPWDSG+I8SYQ//63/HPiCvwQMDgMkC0DVVRGgwAU8IxBDj9qoohgiAAMPXbYLowL0F5keGWIiCTBQaKZorBKfU2sRzsqZWhbgc5dEidpUcEQdOGFgxEBLSU3gxiyhnnawjRZ4y51497d/O97/c/8Bt1x4HEeas6jDKtfp65QWVdXDIA2QVzN6VgMpI3IzpzuoWyCPWxjZsTr0ETL7yN5m9lsbGm1skrW4KAm5GNzEXIn5U9HXFe8pbAqQQPuMLgBtCFvS0Z9x4x6RG/KaOA1DhfWNVcSFiEAA+7RPH3vLWwD9xyttoEkS9rh7GvBWhSZo6yaca11gBM+kJ/10+4ePA4MFhC/56/iCn/iPeM53fi/+6i//Nr74116Fv/Crv4XP+cVfxqe+9Jfxx37jN/H5v/FK/JWX/hpe9O3fivU/+cdxfxhiXB1CpGTOhwJ4O0XkxnKFUy22E2Rt3tnOwuIyVscNx6Nmts1OMN5PR2AnCGgu6zMwF4WlLqQPjHM8UNtsTNYx7JMAGI2xWA/R8DNzgcTA6PhtOPmc5+Omr/0G/NmfeAm+6OW/g8/7rVfiz/zyr+JP/fxL8ef+28vwZ1/2SvyFV70az/uB78enf8+/xGd+9dcBfepf9KhSGkCqi42m0unIawBITrFZ+kF9GqhrmGlKTfnhD2DhkYewTJ2kr8IZiZkUDDey/tFNBq6DQc2r9XCmjk4W+LmeSRsCWsLSCRaKdLDGhuAVPS23jankUZrqqjojyWTosWDVxfIyL2gbUiZWMcMqg7FMpo7LTYtqUmGhW8YgLhF2wwYm1GENx3yC4eQkPiM0uPu//TJ+/9u/E3jV64D1McJkzLGZ4jzr0Ltd5yedVCJYAVgBJYEZoP51SMUmNnRbCked4Vlyxxw6Ay+xSCACsfggK8z7lyMJA2PfwXSgTyu9aEP0FFIlkfV1E9bLdvkwB3w48Nxv/lZUf/pzcQLLmNgSIkksTBvENEXFvcmIBrKp2cNi+9ikn46AI+AI7ACBzLzTGNBRZ/eppIeNIdJuSkdnA/U4MKWuaUKLirxNnmasrNwBZK4k647pCcqHq3DspMrIvim/SKu5G6h7L//5KqVdLtLdl8ddEl5dXaVxEFSAGVEBtlwRWjjQI7H1mQSr6K/RWzjEQaswpVGZ2pRxoLEFtEgKNNZGIyYpCeXylBCUXH5xBBwBR+ByBNYurGJxuIDawAcfHUYba7j9jjvw2PlzyIdW8CDJhS/52q/F4b/8xWi5AWuZT+te8l7ISctp6Z+ZGBOULMH8UECyGZbXmA9zmalmzOJQjsy0Em0liGbaAjRymEwhnV3RP25HqKkLc+qwHANik4Bza1j/lV/HK/6v70bzRx/BUZIqi906Kj5thjXoQrdp8AyxqykV20XRr4ENRlYhPSuRrpVoY1QEs2NmXGU4L8os5WI9qitwoyh3nsbqsV24TyrhefqN6Or+eiEi8GbqusbGZIRcgZu+Kc599B5gdQ0gcYVoxJl3nyjcYGeOr9VW7l8LkFx+I4ZpPNEbQhuoY1/0P+H5f/cfID3nRcDNzwKWVoCVpU2h/5bbkZ/3AtzxD74CX/yTP4kv+y8/j2d94RfhY80UZ3oDtEvcdC0ugc9+0E4mYDcxGPSg//C2MR5hUPdQW4AfjsBeEJA+APXQvA6Fs2mGA3Rw7NhNOL16AdXhY3iI8271puOoPvuz8P/5+q/HX/vll+IFL/5qDD/vCzjHb53N8SHn+CLnt2SJZNWnvABHv+Sv4vlf9jeBF/CzQFK9kBtmmB/62ICfKXB9WD5UmwniJpL6RrIK73oXjvKzaCRxRcKDREWjz+Nm3hva0X1v3oCweDLZzLblbM+rSOl86f+5KFxwZWLJWwibxFAq4xu7inakBym+LC3H9GQtR2OCfhphYf0cntM2OPLIY/gVkljv//4fJEE1QtWMcQiZdbRY7EeatgQWB9kloEe9ZACNHS9gNPMpL8B6Z2KX+RU2pkpAt4gBLHxRgK1gVB42yWqho65j8Y55TVLKN92EL/i2/xO9F30qTjLfBvX2oeVlqvMG3Jsh9A1TPkhSVpV3cQS2IeBeR+ApEdBDA0lmTunbkAL1IQM8FS9pqU/nOqbo4gXaROuhY562XKmc6D/I00yKFjCbuYEKUvuU8+fP46mO8FQZ9BtYSavYbRnNZg1tizowb6bBgIyJemDA0uFDtJf0BErS0CrhomgwJRdj3OcIOAKOwM4RkB7J3MikOqCxjLrfI9ljOH3yHI4cvx0PrG3gs//OlwF/868DRlXbJlQ96IF00Vox1NjToY2HsV7qv0h/Ty5FdXa8SCbThLpXoePGC1WgkcjM0eEoOxLGF7CIMXD6EeCxh/DBH/phvOpHfhx38Il5xQcXgcavDQmTCLQB4EMe1mo0kgzQ5+feENACw6pY3mjuVTWmowkqElnG2XHi7ns5JicAjkEOGknwsDJ3OIjYbt407xTX0U4XMsuYlXWAbhgOFJgJ0wsjNQvBhotA5uAuLAOf+SLc/H3fhb/yY9+H9s98Fh7gnLl3jYTawgoa9CgRqV9hyt3/dLoBkZ7VdMIHQ5uVueMI7BABrc70sp/e4smc5yBZlEodxmkvqXH2zBowPIzHBn1ceNHz8Nz//e/hz/zsT1Cn/jVgaQHoc34bC5HETSRfNee3JAaUOLqQ6DPBfOBnrojKsWhxqD8hhR4ZEdOWt2KfQL39rj/4A+ifWmgtrGxmxo/SrLcs4ecuEci0X5IE2RSKxqH4gZiBOmccqiqMH34Qn3loBY+89o141Vd9NfD29wLn17BAHdTnGPX7wDg3GHVT5B47U4G6MoEOOS0r0mO9FevUV216HDq5xqy7PrcXbjtETrwaNVIIgN4q+PQX4M+8+B/g3PEl2MoKzq1ucF7Fou9bPkyquG7Yddte0BFwBJ7xCBj1mT0BCoHxJZrGiqoOCibqP5AfKfHXyUX29PKuROpOEVgnTnD9e3niZWFq2stiLgvqh7TMPhEiNXBZ1gMJGs0Gto6A+sghaDOJcjzl7TGXhpeOn46AI+AI7AABaY5q2MeYT1fH3NijNgx6Q5y/sI5usISF578Iz/66rwGWh8CIT43LJgqYpBkhkYtZ2UGDl2ctapk6LkvATR+KNjRoK8gFPN1eL5QH0XFQQ5u2nFqSbAk2mWDAzQNWzwP3fwyv/Rffjo++8hV4AfPZycdwmE+UI++J9g9FZPxKOwGZ/o6LdBFa8rMZP3eJQOIGLZFYCtz8SMA5UnFcehdGwAf/iLW2HIXEwaQwFLmZk6+McYsytmYKAUozppdI1ltclkFmCYnyUTLbSyUcWIgEAOcsBtzqaUf3pX8Jn/vd34Hqsz4T8dnPwwbnceovkbgyTJsOFUmsEIGeAXHacCawbrXh8vRB4BrdSTJws5/QcRWut5qKnlEcZ5XpVcTcQ3/xKM6FHh4ZDvGF/+r/h9u+9sXAERKuIq/qHsmAKVLbAJz3od8DqJf4UQI0/6WpeozjXNfXX0s88xVX6Xnbjc79xo8aozWrI90h68DZ83j0Y3dDHw8EY5+N7XYwY2bm8XN3CGi8yxy4BEYFAisMpKWAXhVx4cxJPPfYUSysreIo7VX8yEfxum//TuC3f4t2dQysX4B1E6DbQBgETFhyvZkgxAjIZmkwJR2rlauxnrvyM3rX52Z3ayrFRP0YSJlVVR9tQ+UcWflf/UJ82pd9Cc5w3oz4sKAeLKAlIZr1Nh/nJdhX+OEIOAKOwD4gIJ26vRozKSigpSpK1EFY4kNLRs00rHLKJ/f6EjPDvnyF8PWvf70FLQo270/ElRkRYNhs5tJ78KcMlbpz9DCm3CCaGTdzipCJoDGkV8YS88NkweYBdx0BR8AR2CkCgYYho+EitOPT1I2WmymqleO33oGHRi3+8td9A3DrrQDJIGjDhRbJMmqSSsyG8bTV9minjV6Svxgs6jZ0jN6UQC/tValb7aytjVHy8bGMcZENLa71lcELa8i//Zt4xbd9C7oPvw+fscTN3ulH0W/HqHlXPRq8wI0ei6Fm3RUVqJqiU97I0te05Wdzfm5DYCfe+bho/Hrc+HTa1HQtbo59fOxtb2dVHYQ5aNPAQeXJOddBY1zxwiFiHjCJKSUjg7R94MYPJZHxjILi5lLiWYaNpzDA1IbY6C9jfOQ4xvoPbSSv/tL3/QCmtz8bj+Ua563HedtHw3nTrytUnMOZG8TIiUGvandxBHaBQIJRv4BrsY5zqeP8TcZJjYCQaiSrcZYseXfz7fiyn/pJ4E/+MaySYD8ZljknFzGuBgiDRYS6D2yWk9uRIOAHgnGREugNMJJdsFm4pIONBX4GALbGiz4mXEO2DLUMdhSjvgb1Zf7gh1GPp8jNFFFf542Bn4UGvUjSl/n83D0CBfZ5ceK/ORoceyAbkEgC9Umur587iUEzxtLqOTx7MsKnjsd47ff/AO75kR8Cxusgy4VBbVSjI0rHOVHRZe2JlXMOQcIgQ9DQbwn2cLB/NJSlAuO86YUaneYLKkS93bq4ACzXeO5XfyXa48c5tKjkAAAQAElEQVRRHzuOHDhnLWI4GKBpSbrBD0fAEXAE9obAXLVtr4UmFQhW9GjDdWU16AH9wVYWK0pwK3ggHjO7pF3xS4owM7ztbW+7NFEJlwlN+GUxTxGcNzB3nyL7VU6edT9jc/j4ZBnHSGBx0IAwGx5ZwavcC6/eEXAE9g2BG66ipuWCmU/2J3yqOqIOOsPwp/+lvwz8xS8EuFhNvQWgikBq+eR+Qs2UCwnR79XYyyGtp43WVh2KoJhkM7JtgaWVAcYkH0Ajxk4AkwY4cxaP/dzP4pU//G9x9OQJ3DweYXriYRwdVlhZ4EKcm4TFuoeaGwBJKHpUm0EUbZuMCaWNuVsCftkBArOvTbEAN8TlLawQOD86BG6CjnDePPDe9wIbG7RjLfg0BvRAh35EWm4VdJ2Jys984NP/hkOd0EyngNlMsHkwKJ+ZMUkCjCecj5yVp3KDsyQCcjXkpDmML/6e70W65Q6cZpyRJKhyJLGQYZzn026KSDJr6x5UqYsjsAMEAvPqnzVEqpBknLeMyIyD3r4iCTANNU5x7n3R1/0T4FOeDyyvkFZfwTrTpPfGzMyi6KjkNNdTp1ggUhcjRtWE6WRSvuqn9WqmbpaUdH7WSob5hXXJm/g5UC0JrJnzHJMp7v3DO3Gopq5uG6Za+dwk6nIzUxGXvSCwZUcAoSnbBdqajuPecozOc/yGh5ahN4i7ZgPHF/pY6cZIjz6AZ5PU/8hv/Rbe+G3/J8DxwNnTWEDmGE1YVwJ4BUMQMSYBD9sUzrWSrDCjdnNmFhLpOiGZz2YZClTTFd2Iju1SQ2IjMNdtN+EL/vevxCk2uCo7bDWmTYNK85S5/XQEHAFHYK8IUG1uVWFUOwqYGS0ZhfpuqP+SKm6kpAVqo6AsBypmMwUs+2zGftJGq0MKy30quaI70OJ4XqHZxQafqvJrl755G1q0HD2Cjk/JsvqZMgdp1ovMbmd6ZdboPI1PvzVHwBG4FghobdpHXTb10o/SO83CAOuLQ3zai18M8Ckr+is0IDUFmHRt2VcFLm9zt3+aSIvoouio48pCmoouEgAF9ZJAQz1Y19SRkw0+qebT6gcexN0v+Rm8+2W/gTs2xng+l90DppG7QtULWKO/40J7sraBurXyX6XABXlmnR2rEWkRSIZFCqP83CMCRvxz4KZHvz1Gkki/+9LnZrk5fQaTP/owUxvBD2ziHWD8A3RpuBHSuARu9qDDgFhXsBiKqyhw0SL7l1hetrzEmc2cFlipDX2GjtsCVmyF85SB5aPAc5+PP/43/xdsLC5xxvbQtxqZ5KcWR4ns2YQfABEPzO2nI7BjBERc9dpQvpqneSTdAgSAE7sjgbFR1fiUL/o84Eu+GHpy3DFTTfJqmZO5x4/EIaD8TlLkfK/7PYQqgkW3pCPB0Rv0y+dAnwcWg9x5nvF0UryYH2xTXn2eEmc89E82zl7Ag29/Nwac9EbR5yewVAiBDyH44VEBl10iIBtIscRRp2SAKoV1BZoxQ0u91fYqPLp6Fmmhh6YHnN44i9APqGXP1s7i+WZo3vMevPzv/yMmrgKjCYZdolXG7Ah05qLxDQn6YeMp25wa2A7T93B2KluzIj0s4F1Y1YPRzQA2SKx2YQHgPeBv/DUsvuiFGBl1KOfwWG/z6R6Yz09HwBFwBHaKgHQlKR8Wow7lVfYtGz3bTu1LFJ+oSxeP6AfcpQwzdRSopVBcHPChPqoLZianiNa1xfMUF93NU2QB9MT38kbm4acsfA0ybPVF9780RFPJw4aLdaG77SyDuS3sXkfAEXAEdoOAtEwm0bNY94G2Q8OnvBvUP5/yhX8ReMGngCttVhu4DzIkmouq10fKLf0J/aouXzcw5tjrmVVB5KVocxoznpGRimIsAo3XuCFxFZmBpMhHfvyn8Y7/8Ws4MhphkZu4dOECFuvIzWDCeDxGv64R2d86crHNDmoz2QRwQwGILDPeQc0nJT1uFNSO2nDZOQKEFllvebCohcgplFHHCkPiHjguS9xkPfqhDwGjMXdaeieEgwowz2xkU5tRbT7F18aaSZA7mUzk5bgHJJJWCpgZzC6K4krTLX2UPudMP2f0mL8fOZ+NbfT7uOnv/h00x49hApbl/M7ThMgHRaFfY9Q1kD1lDX46ArtCwFjKOK/olJMcUXEn0bDODf6nf/nfAz8QwKDHedcH6QAsjjOWmCuvZ8y+DsgAT819LXy1XmWQ+SM/X8zTdVBcCEHRUL7Mud6nPlaE+sDpLS+Uw8qVHwjqapw9j9G99yNyroN9SqxLfdTnTnXCjz0hMHuTtyX8aVOwRWIljQNtUe/QMs41I0xpo/qHl6EvCeqrhcNeBZx8DM/hA5qVx07id77hW4APfBRoEiar52ml2DWjaFDpsAFkuh2lpSTmSHR3e6rsJI0RA/vR74GMJvU0a2MjjMFC1WMLhmxMYz/+7P/6d4FFPtBi/v7CEOuTEWb3zzJ+Xh8IeC8cgRsMARFZfLbzCb2WnZKd0xot84HjYHkRUqnZuLajxz6hxMFEqI/bW5Z9bkn+b4/7ZP65av9k6SX+vvvuw9z4K0KVV1w4qyGFD1YCQhkQ9YK3EwOGR46g5QZLC23FShJHSwMpv4sj4Ag4AntFQIajL90z6tBPASnUeKwX8Oyv+gpgUAMkI8DVcs+AyD96AeYPgNbSfDAbsV9Ha6wpclke2Io2XtJ/XEjPFukJw7oHtFO864d/DI+/7U48r4pYmI4QSUa01OWdNpGUSEVprKLi4rth+Sn16aQCxhS5evsqcvM3bDMGlMh22LKfe0BABly/URA4Dtp8WdPRpmlOJXz0LW8Fdzml9kwikvwSZ1IAODYhGswoTA0xKgrGTXp/MCh+ZilhuRJmhkR+A+QFOK5QgGSkcXMuYtISAI47OEewsoA/8aVfjFWlc+MV64qkgGHCcGfGfgRm9tMR2DkCyQI0hzoSELmljqoGsBaoewOco6468ml8CPAnPwMYBHDSlwak4gac92C+UBsi56nms0RzvyLhEWLcmv/gHA0xIsSLccqnePAI0GSnlqQuYxBtA3TtBCVev630pjfj9l6N6WgNkYSadD6oH/Vf5Hr6gXgVctlCYCcekTeyJ4k2S67KRg5HpC2VhByQaY/4jAigPZpYwDr1ziREbHA8NXcO087W58/h1tEUh0+cw6/88+8GTq9hYWGRc6DTNAGrAQdU1W8Tjvm20G69vSCSiqWNIn1Jhw1DOrTHSTnIESYle+gQ8EWfj+roMUypR1v2P2keK7+LI+AIOAK7QKDYo81yVJXFmikYshSSQctzo66Zpg5LRw8DdBGVQxJ0OVDR2tfMYGalH4HrV8k999xTwk91uaI7WFtbgxqSbK/QbNbo9rgD9etuehH18gIEgtGAqD8aS3k1wPIrbi4297jrCDgCjsAOEchcUA+qGv2mghbZw894IXDrUYAb/WIouCCXVZnrmcSVtKK0yN2SHba5Pfu83o6NdKVC1c4dVqYrKZkTOv2XpsdP4sLHPo5DFzawNNlAnxs16cOWG4JUOhthmQQFF9ydBbQ0Jg2lpV/V6GuDFauVyD9vW2kue0CAu51MjAntZiUJmSxilRuM7rkfOHmGC48MME8AUad3Mh5j+8HY7cEr828VYsvWABJszh2lxQAMe7jjcz4L034FfWWwMwObR9cC0XrwY18ReEZVVuYRSVvpmYo6xyach9OWMzAjcQ132+d8OtAjJJyHmXqTvosnpyZCAgx7OFieelPr2kAyTBUNKmBIsqRiL8B2T77v/bDz5xFJNjSkQ4yLygH1vZlBb3upjMvuEcjEM1P/gVpFNkU1BU6MSBKrosgNxa043DPblDlXMiJHzjgGEwxZfnncYuHCOnrnVpHf+35gPOHUMI1iEdXLJhgHlrwoJX7Xl3SxJHVzqXweo6QO6MvAsv/lYcDiAp7/p/8sNpin43xSkoRBPx0BR8AR2FcEpEepSqG1ZY4V6uECFV+k3txshg+ONn0H6pjZVvuyxQqsr6/LeUrRMuApM508ebIQWPOMZhcbnMcdnKu+6EkNeyAvCayFY4cRuPG6optjMT8dAUfAEdgNAm1qUIeIKnFxnWvc8bl/DrjpCKiAAFkPVSqXErjCzdyIdRSIXGKckncrxoKBorOjWWop4GIectU4649qixli4GVjAxsPPYrDJN2WUouaGzIRVQ2fCGduCkDySmFtKMdVgEQEFkui3wEL5Dj6LRATSG4B+lrh9bUAV09vLLEyVrM+a6EhnzZ0XWi50ZrCSDriLj6NajslAZu2N2tbprHmGGPzsE33yRzlkWh6lHyaF2IkKw0s29ArLpGuMkm48Il/4rMRDy1iFBLGgS3HCGsDBujDyusNpSa/OAI7QqDj3JtQMektzyF1UK2vp7aJT40TCdOIoyROQT2UqcO6Iqxec7VuAf0IVrU5Txm9+zNDnzdwrouUBT9PlZTaZA2YTnD/B96POB2jXwc03RTImV2KCCReQB26+3a95BwBQo5E/CWClSqG9hTQ8PY5SfrUNRelQt1ViF2PxQOmNEa5D4Tc0kYlLLKS0w88xAhjOscWiS7PvCkd66W3j4Ae3UjZ7RlY0Cg6Vb3mkPyaQ0XUNKcqKC2tLXo93PyFX4j1ukZDPT7frJUyfnEEHAFHYIcISP9IZLKkg+Qm1iE9SofmKqOjMupImA8PLQN0lY9RAHVlcZXxgMTMnrDl06dPP2H85ZHSwZfHfUL40UcfhdnFhsxmfrOZ+wkFDiKijAobpkVaOLyCjguNrUFkNzWw8yzM5acj4AhcjoCHd4RAIoHQ0DxM9WNCOWJCEusFf+bPcb1KJQQqnWJJWKW0bFE+8jBeaYwGlKF4dn2RjlONWxWoCYna2EwIXKxHq4GFBfRptA7VPejtHsvNZjEWIBGRmW9GYHHvFlFIKmWI7LuIK0kvKQZouPGcVAD3F7MIv+4NAeIPSscHLx3HrQsdqtThGMdr7R3v5lThZqzssGfN9LgZYiTAOVgWIRnlYNHiXvFFBSjcmmPC+SiXe7yLxTk1sLiIw7ccx5TpDUksffWlsgqBfbuY0X2OwM4Q0JSdWotGGtMCKfSMmg8DOpL7U5LsuPk4wHnWUS8lSqZ0oM7hfO1YruPcz5yTjNrDmVg2UwBjvdCRUiFP8OE/wuTsKfS56OfHEg0/jx3TEiXCUJPcVXaXvSIgJTOrQ+t02VXpNtkdkVg9Drqk5lCJv4zUO8aMmfNBumjKOaDfI+MwYdjv4QjX/wgazJajhCLQMRtmVV3EFJYobZeinksSy7NLvG6eal6iIAn/CecOQg18zmciHz0McrXsV4BR5yuLiyPgCDgC+42AmUEqrqWyG6wsg0qH2hKzY66fZqEDvc7JfDP2l9zN448/fkX9CVeS65FHHoGZFVH+EK6omLJefeHNqhF2D+AiiBcsHD5cnuJxzKCnObjsuMTQXJa2l6CXdQQcgWcOAtIjLdekI5JYXd2HDZcxfP6LmDGpjAAAEABJREFUtB0jCDQb3Igh0BsBrVMTA8ZtWqQLbr5QTImWvsyzmzOzECXSUZ2meiXSzzEAdHkFH06DAWBpBYvLS9AGYdyM2XwiSQJu1gLUH8W3IUEkhd5KMN5JndryZLvPDaU2EZbB8gb9yLJEhBf82BsCnBxG0Ri1HIqWOzfhH4n/Ucbf/bZ3gl7ozZCu5XwxIESOumwfx+Pyxu3yCIYVJ4HySxhX/Kwuc062nDcTxrWUDiUnfWAWdojBm266CZxOYPbycCiGijZWWZgux8UR2AUCZpxcnFWJeibzQUAUC8F6RBJBG34LTOVc1xssnKOgZEpbBExDma0G7NgFj8QaskomIHAq6yPFKCDXePQP385PRoK6kfIUkZ8GqyJakREpo7KgkqzFz90hEBA2ySjQmGaOqR6I6Bt3XUh8OJIAEpVG5VeRNJToNxcjB0kCHnq7YMy5Mw0ZjQEbLcfpOc8CrEOm4as4mJGCDJTB4phBQr0KNYS9HZHF2Syvm6cCRdh3vdVK2p+3hdK5zCc+iws4/PznQb8vWYPhzWLuOAKOwI2NwMH2npbMqHPYiUApKog6zyyCqhWJOhN6AwuZuxVmYBqUid6DPOfE1dw1M5gZHnvssSvqlu71KTNeaWVPWdFVyEC7BsgY2WblXAAtHT5E46UR2ozb5syGeFuEex0BR8AR2AUC0iW5juVrVdNejWN3cOHcX6aJkDJiaiAdEOVy/cr6pZGkcGNZ0TJC2ST07ulkxRXrjFBlAaDRErHUATCmGfVj5vYL/T4WjhzBhGRUS3ItcDOm7kX6lQ8ygNwwBC74K24KelSuFdP02yQygm0kjxIC2vJWBBffWpDDj70iwL0XR29Wi96+EomlDZzGpddMce6+B4EzZ6FxBY9p+cHpBJjGGxcPjvXFwBX4lF/VUFB6EJGLy7JKoxjnEiYNavprLoJq2lctNpIBHecHc/rpCOwKAU6h8jWuAQmFJjXUKwngh4FTbPZ202jEejUnqWvoM4r0VUV9ZtJnZa4G7OVInPFZS3rOb3pRPlKsX6/I3Pee98NCh4YkRNfyM0B9WdcR0p2lTZJYxfXLrhDgUCOmqkigLSk6hYOsr6brq4FtbJFoQzNtUqIAtKeWoLD0Y6I/aQ6EiNgfYEojdl4/vH/0CNB16NFO0WQBmd1jvcqqoZUtkx+KY9JuT2MlqiJgdiQ587Y4UTv2Z1wntMxUyKrE3nD+3K7fdou8b9pSYaBiLnAIHAFHYIcIXJn+CFzRs+KVw6BBK+oQOqSr5F6Hsq9vYOk3sOb3qMXr3H89uGa0DuyIHooVS8XgMgmscJlxkHGUMKufjoAj4AjsGQEthLsqY1ob1riKfc6LPoML54Bh2VxRG0VaCD4J5jIcE7bG5TeYHTNrwogrsz7M+BQnm1FTkQtqcFWe6TYA1J7aqgJotLh4tooE1mFscGGdez3kyARmCHxSDW4QAkv0qEgHbYdFPiIeUvokS7JljLiHXKsD1in6+mDFp9c1H5dHumzKz10ioDmkoiEBhBkir6YcKnBcYu5QcyzqaYs1/TAxN8yBY2aVYXZkcGBn3p1eWZRNzCYJJ0oPNXqcNzUlUkq9yiNh+PRDj6Kaduix/cwNf8PCiUzDvP87bd7zOwKR5HiPc2rItdpUBBbnteYUmVHobU88pt/BCJxtZUZCP81WFCmVaY+EBykAzsy94Zg50TvOZapNyCnzmQQ/Hj6BM/c+gMQPpd5INerFikRbYn49za5iRL6uCNy94XAQpY1sUqT9qLqKui8gczSl/xqSP02VMaVRk+iN1JaDP5MWDYmtlpJCItEZaW17QDDoYVLqVcCwD3B8DAkg6Q65JLvA/Jw6EC2qBwUIvGuj7OWkfjTex+VVtJy1Y7Y7sVimbI9zB7SXvFHc+mkvRGZ8eQ3r8oIedgQcAUdghwgk6jHZLrnUepeU7qgDs3iS5SVAelKppsv1I9t5Jb19va+/gbW6urp1p9sb2oo8QI9xgQEap46GBOCFhmKwuMxxGrBXEWVAmR64WNKCiZFbZ2D2rYB7HAFHwBHYKQIkFUDjsEplsvyc24ERl8ha0GZZCC3KyzIaW2tl6ZwiWzE7bfFifjVxMfQJPjVTIuXhBkz+sDwsb4yBT4BT6Tu3cKWemdmTOuW+gU/FAbkqo1vRxkKihb9yzvMp3WV3CJRhMUAbMWF9qX0KmGGcMSQD+UfvuBOYjmDchBnLgBt46AerNLNU0bwLxZ8wm3WJsTPJSLSO9NumsB7u/KDiTCCxGkhh1SSxao57gOKKjDeYJ+ORhx/EZDrFgO1Wrc3eQuFmMeFpcvhtXHMEjHoycg73co0cImKvRlnPtaT82zHWT5wASBJV7JlROIUZpmdzjs8CDM9PxV+JzPPTDZzxMdX0Ae00w+Rr1oEH7kN79hyG/LDV/JAEfVioL5umY5cSYtUDO63cLvuEQMF+sy7pFdkdiWyOuB/5RSjKzVZykJMKHLgOo3YK/VBxb2URZLU4NhFQIY0bx2+zWtJKqUieR+zZDaUGtka9WbzQJJqyTb0BrdScuSZQBgWsQrzlVqj/XdfAD0fAEXAEdotAoh6ULgu8xBQQqBylZgK1nBaQHTI6ciJdNQQWVqgXUTTibtu7muXm3FKizV9bW7uipnSvT5nxFa94hSmTKg58Wib/dfMvhLnA0I0Hrie47AFCjcWbnoOpHmOnfnmi3YWOC3QKgQlcNDETysHBL65fHAFHwBHYIQIxA/rvSBVNwppxJ3YzF89LA3Ri07serKlZY0UJJAeYVzswA7TABY0KSAbseRMkDU7RgpimCrJQxnbmLTdaI7PNwDigRVMZRpaR2X6msevMyjo/c8EN6sasMKXlk5qGIjexw8Y0/YCuvlIoUX1qE6VegA37uUMEEsel5dh1dGNuoa9sFuHOJybOmxyhH46OZKoe/+B7SY6eYwsjCk853Phvwc8HNLOxSEyciZXEjldJgw6NZkCRKf1d4OTotYAGtmlR2lSHGMUhBxqSV2kd6c7fxwbz5+ECYtNDn/O6qir2qsVsDrBJPx2BHSIQOMdDWuA0q1Cb9GYHskisZYTlxQp/+Jbf5Rxs+LmYQrpW/wSQqpbpHTqbgFf6NVln8302/xXeFH6mZj8AuBnmzJ/lmeU36rwq1YgUzfdqwHgjeUW5+02/h5v6NfqjjF4TEC2CqXQDKq4x+XFBsgrSmfBjVwhId+irgF35mmDi5isVVaS3e3tUihUlUElaNqZRSXKQAv1GWxS0WVNaC4DEYrKEtpexnkgW9XtAFwH9e0KOcaatQ2Y+zpiKUiOBIwc6mMUrbeeiKtlFsFtsr50J6FAa1IyuscxMS10Ndhlgt1D1gaUj0EMLqzmjjML8fjoCjoAjsCMEqDu6kCHdZ1QwkfY0br7NalydGcaY8sF121vA2ZYa76ZnAW3CAAltbpAjdY/U6o4a3d/MZrMOxBghHke1a235m7/5m7MERTyJhCdJe9Iksyuq/0nr2K9EPbWjnQCCATJWiyvIMlGxggxMtpbGJCEwljlotHZ92/DDEbgKCHiVNygCkQtpLaBBYgiDHrgbgkXql3zxhhjicjYh0nCAughGwzFPtrlnd25mMdETSXXTPzsz20KRumaMSZiTJEfVk07M6FUVTFFMo8MMmycNYaam7KhH56Iw7SQ3EdDt0U3MPBd6/dw1AsKee7KZfdL4EFaNCxijjdehI4cxvrCK0SMPAmdPA5MRcjcGJxTKYbwWCfRsiohRjiEoxnoiJdAft0ld/FzPqC4+4OGkpV1kFezQdNoCmqMitsgavPOVr8Qi540WGZONCfq9Hi0p85AgMPjhCOweAeMaDZyLfLZYFrCmyc/PQRptIJ05Azz4EKD52HWIC2zHKH3NZM1o+lkWEuqt4sovmYflShQ3l3mYc101yFHUtCF51U7Y3gYeuesj6FbXIY4hMkNgRnWNDvS5vNiWYlx2i4BILAk27ZfsjPZVsquSwIGRgO5clEcSOS5VCDAzSi6S0aEYPilV2mat/xkz615WUuIsyADPIrOUXV9Vt6qaVahQ2qo2siWoA9TpyTitKIg0yIMh2Fn44Qg4Ao7AbhGgWpnpGstckwfQYVW0i1RIAdRFiiAnkvWgZbgExAHVlFES1U+mxr2oq1jwhjzDlfZab1yZGfQWlsoEGg6514NkABwWSuTg8JZWVqC3hzMHD344Ao6AI3A1EMiBmy5WzNVp37gwrSgMdtSTZRFNVcQg9RJoLDAzNorYJ6GdKvWCC+VAsXm9WrzP/exDkl+J3ASaGYy7RWMH9QYW/DhQBDh1Zu1zLs08utLO0lGa/lukfjx9uNGgfdu7gc7IXWXo5asp+VK9aMAoRZf5pTkhgerjBg58Kgc9lWtrmGRKd1PQ1ORdFyBSCvo9qwis1UBarMDM9EyB93wA9/3+23ATO1O3Y3RxitYalkskMxsunMrsgh+OwE4RSCRJE0nSacW5zTmV0MFiQJ8V9UZT9M+s4a7//EvAeApM1rCap9hg4jrLGUnaKvdhnOc5Azw3hQqPuhAk4C8RxuUim3lZoDVgzOwX6G/UZp+T/9wqcP8jOP/AI+WFGZEriWnGPHTAjwH0eZPfSLTJdTkYBGTmshkkkVa26jJMrxxn9id14HDTA6YA0HzA7OCQzzw2c/ZyvaSuzfoiK+RMmjWvdrlXCuyT4hHp4YMu47yN0s/M66cj4AjsBQEvezkCslOKM5sppeHyChCpgUyxgNmmB9fPMX8DS1zTlfZqS/8+VYH19fVLbjpQKT9VmWuRnkGDsNnQ1pgsLSP0+pgyIpdxmt3mfBGymd0dR8ARcAT2hECigiEfxE0XdUzDRTP1Da9o6GoFK53DlCduQ3meOOWKY+far1TFvkBSArMqtNnqcjsLxIDp+ggRhq5tST6AG0D4cR0goGHLmjCbfVFYYye7u9jv4RgJ0g/+3hu54+ZYdi06tGWOdZv55WjRMpcyL+bzYO4qcrtfYW76+gtLGKWMtQTwVFXA2gVgdQPv/6VfwXGSCYPxGDYZYzioySdsoGLOCqpglt2vjsBOERA5NCUh2gUSVJzRfByAwHVlFSIWublfmXS453VvAu76GFAZmukqRDR1FoAcwSJ0gfmcn7v63GwJs8798/Qtlx1WyxOb8pPXsr4GsB7WXvdmROrJpboPHeqn+mac7now2oXENrc+KcrichAIkARqyF7qoXqg/gptQtVwXPigBtah06tc7BenAGjyAF6MIw262MeDLaJUWxpCqZ2PAEpUJnOl+WNACYPkK6i7jZMwUHkb74FJB3t6646AI/C0RKDYLGQsHTlEBWQoygmgQ/9MI+F6O7TmvdI+barcp86+/Vfh50zZU5e6Fjk0ELN2tl64igG9JT5Zzh20EdAgznIY4AZjBoVfHQFHYF8QiNQpfb3pcp5P75GhBa0IrJbqRg0YNz6gsUgUhWk9UAR7O9SOJKsaebjpUzszUSRAfgKINj8xxXYAABAASURBVOsVtf2F82fRjxVS2yEELbNn+fx6MAiEMng0SzaTeS8yJ022hLpfoSJDujia4NwHPgy8n9JMuAVa52Z+isDZpof63M7TjyKqQ5v2qQHlJ6047voJhK5mG5Iec2hvTj+qCOU9m1gn8wEd+mOSV5xLo//x23jsrW/HTYyP43VyCAn6ra7KaFfZunFezTZkrM9PR2CHCOgNrIbkVao7TsNc5m6bEzIXbeSrcCgDt01afOinfhoYreHoIGK9PUtdxnks5qljg5zjnJ70zE4W4QzWLP5EUdosF0pbCquKARurMAHOnGU7HT7yu2/AAskzvc2jPoq0KuX4mZyFE4OJKjxB8x9+HAgC5IA41oZsEYH6qu4SFpIB588DtaGzAI3xVueYBI6aldEH6J0Jdn+UKufF2V6pk432KNLJHfvWcT/CKQ11JoMzbv0Ce2CoEDHX//Mq3HUEHAFHYC8ISAXOywfuTbh8xNLRwwDtHIoikl6k3gSV1DzjdeCazbTpqVOnrrg34UpzPvroo1tZzWYNXS9EVuZAcG2x1T8ZkeWbbkLDfiaaCkg4kBcz0MewBjrT66cj4Ag4ArtCgGRQFSNJBmDy2ElWIW2UqJGgpWpZtJZASeFFukgOiYf90D3cQpXawAU8q6RfKl1CL0/ZK/XISmLC2rnzqNgHGTYzYw4/DxKB+QjIFhXZ7Iz8xcsdTsWxG05bxNPn8cCv/w/g3DkMSGEZSCpp420NszY0ey3dmSSmg9KxrCRtuvLPRQQZQsLZC+ew1BugxzxLkw2YqviDd+ItP/tfcSsnWLhwgTOmQ29QYTQZoTfso+mUKbG9PZ9ewTMUAemmhAaIHSJ1USCT2rWGKVfcHYms2DUYrK3i0TvvxMM/+3PAxgi3k3AdqEzbgtMV0q1GT6QEivxyJWBY7lzmacorf8XPR4+fnyGmwHgD6PWQf+mlWL37Phyt+8jNFPqM5M3FJT+KmAnnvSWmPUMH7jq5bc2fzKfWIdaI1H69DlgUifT4CYCbtZbjr66W4TP5Ai8SOvt8ZrZfqizt0JdBsh9lDcBubfakY64GG48+gprEVmCvmdNPR8ARcAR2hYBtlZrZIz1g2Yra9IinWTisrxAyN0/kzPWcPKA+woEf6p86YTbr03auSfFPJleszR955JFSz7wxBbb7FT4oUT84JgCNBjQkXPwcuuU4JlFRgYuO+W0GpRaR8YMfjoAj4AjsAQHpHuSA2DQ4/dDDXLEmLktbLly7mTrKrFxCJ1EuPT8x5tL0Kwlt5lEb7IdC8s4aR9F10oLsGHD2LKZra0DbQV/T0Vcv4MeBIaDNcOQUkHDvDr0tlbUBY4+UpnHTb2CFCCwEYKVtcO9b3orRy1/FDfcYh9KEOUkAaANeRP6OcR3nYOYiJdNNqLh9qik9ivySSBtpnKVtnuLwypCE2ATx/OMIU5Z/23vwzu/7YSw/dALHukxyllvBmDFlP6aW0XGh0dGAtplN+ekI7AGBxDWrkXyvuoBKP+jGGZtjr6zdJiSYMDmPZ/cMd73sZZj++m8AJG/7zQSmtwg5H5FaQL93RLHcsXQq811zvMZFv8KRYeUB86lMRINFjNHTPzJYpV780F147X/7FSx1GYskyuLsQwj1ETw49QspwY9CUa/6KmFmvJ8Hh0BHfWkxlHGpqZCWqJcgO4zEMUqb9g/0SwJ1IigByrb/vbaLVW5OjE0HHVNSNwU4X888+ACk8zN7gk2bzWQ/HQFHwBHYFQJzGyW9Ntc5qihQAyrcXyGBFQJA4hzSO1uC6+Yws9KXOddUAk9x4R09RY7N5HNcOGx6rxtHA5PYm46DBHkUwTDo9o6soK25ZKGBUxSUB5cezHZphIeeeQj4HTsCe0BAJJA2RXnaYv3kaaBN6HO5apStaqWbSoAL52I4SmD/L5sKbd7czBxwIU+SAnpj4dRppPEYaUqyIkZGtezDFZsA5vVzPxHQ+FQcrLIhZqCjzIYwwLgSYRCxrjDVf0bLLQ7Rni2sr+E1P/OzwJv+EJh0QMcKtjqVipWLDEsquhL5VZfs4pYwDSSxKs6NCiP01k5joK+Uvu6NeO13fTfqRx/Fc/p9TE6fxFEuftS3tXaKuLCItUmLymqgYSW+ASMIfu4aAU5hqcpAAiumCr0wQKx6yDXpp9Di0MoA6dxJrHD9+cof+VGcfumvAiLhJ2POP0qZ0Gy9THC6sw8QPSifBWw/tqWVaH12RiPozS6cWcXr/p/vw2LTYrmOmI7XYJaRLUHF9GQ7sFDN/uozqw2DPhOM8vOgEKDuSTAYN2WZY5lp43p8ONPqKygk+wM3BRqzMoDsY6Jgm/3NViL2fNH8wLZ6S4XGKxOMJlbelsoyJ841kq/TR08gdZ2WCtA8Yk4/HQFHwBHYEwJzXSKXqqfUFU3aBwgLfaAsBq3EK91gxX/Ql/ISwGYntJ86ywftm8GndMJT5tjM8Nhjj6Gj0o3c+Mx/Jd7MsJl8YE5CQqQBY7dQDBWNGlLG4rFjmJphZqQ0ULNbDfnAuuoNOwKOwNMMgUjF06tq5OkIj997D3DuPIwb/T4yzQN3O/niDW/zlkhppeLZr8vlFbJBLeLr8sZBxtkPfQhLVcTSwpB7tjX0SVDsV9Nez84RkC0qb0KRSOJQgXt4aPGhmkRqRQYaPrEP/Yhx5madJNbhlLBw6gze9GP/Hqsv05tYLDmlNKSp9ENXLd0pJ4KkrYGOq5YST1f+soqhv7hsKTfcwK8Dp87i3Et+Fm/5kR/H8MTjWEwTVNZgOKgwJumpNx26uo8RHwil2EfEAH3+mewtq/HTEdgpAuSHOI9qbv0rWOoBuUImK8QpD/0WVoqGtWYdi4s1jqUGx86ew9t+7j/jvh/9MeDujzL/FFDmwPnONSAomTVm/cA7KnZnJonEWMd6YQwzj/IlNZ6YRSTwK34P7/rO70b1yOPok9xvuwlS6hCoK5mjnJm9VBF9Ta2SWmeTemOSH9GS7peDQSBwvM0MkXqpFwxLJPzv/dAHUch56jCNGdUrH9YwCpk2GfRkXvbnnNfE6cAKZ3sMerbOvqKaji23qHoMbGzgkXe9B30+LJiwY7P9yVZ29zgCNxQC3tmDRiCVDkiPSC7aI+qazYiOWu/wbTeDRhblUDw9c91F74GdIqxC4C6F61p1Qv6r8hXCc+fOqf4iaqR4roOLcXC2ujEfES486sNLmPJJWubCQ+mBaSEFGBfcgaKBlijNxRFwBByB3SBgXCFPxutYXlpEt74KvP0d4O4LvTxBrVcLqHdU76YjLxfQYeYibbq7d1STzYtveeYRbIobP+XBtMUjH/gIlki2jdhPEW+xJvF2Mav7DgABTp9iwWSL5nNEcZG2qtgsEqSoAsmthKYbY4mbtGfFHro/uht/8JL/gnf/0E8CH7wX2GgpDaAfou5UE2X9AufiBDCmlblGt9mUCd0LG8D6COk1r8E7vut78Laf/wXYA/fhpphR2RQXphcwjYnCecQNIkQMUIxEQ6ANnQn8cAR2iUBA5DwyzicRpAkRRrJJcz8mVZnKvB9P15A2VvH85UU8u0t450tfitd8z3fjwst/GxhNKZz3Ewr91jaw3HHCtujaMcajdQTO/2gZDABrI4B5w5jhM+fx8R/5Cbz7pb+CjQ/9ERbX1jCwhBASGurNyYR51Y1torevYmb1jBPhvLkXYMjPg0AgUZ91TUKsjFzmFJPV8zh5//0A42tpVm6MjAawEnepMDupJ/76yZEyxRje61nMLucx8mZNimCbJcSp2EMg1c/QlPqWJOyFj34UzWiEathn5DwjvX46Ao6AI3CFCFzUHJdqMtkkrSeVHqn8pO/6h5aAQAVFsl/VS/+ZPNeJbOeUzp07d8W90j1eUWa9gWU2u2U1JlDMZuErquCqZdrsA8dmy4DUPQyOH8eEA6YHbyjGJVy1HnjFjoAj8MxEIJAYmDZjmHUkrBI+8LrfB8bcVLWJ9iITFBqXTRXFAHPruj8ijab25UJtSLZXzSe8tRK56cO4xckP3VV+q6s89SAxMuVmb3t29197BDQ8NFPbGlYMYJw6khE3OqN2Cr1Epd/cSd0UR6oKt3URh+9/HCd++WV49Td8Gx753h8C3v8hcK8E/W4QpmeAJc69PjfhYQ1oz8/ix/SvXgA+fjfw+jfhbV//z/DGH/tprL/rvXgWN3vPXuyjwgSjPEY7DFivgbE2hyQXeuzEoKnQbwP7Z5zLFIMfjsCuENC8t821WeJasuNiO7AmkUQ9Tl25oVdjypnWhBaTjfPorZ7Fp3D+1/fdg9/71/8Wr/vKr8H5//ALwMdIWmysAxPO7wnnOtZIaowxGJJBoB8t4xsSCPrq4d3348J//K947Vd9Ax581e9h/JGP4vDGCEfY9oCdCmSoql5E1e8xRqfxQuHOQJ9JSWKQkX4eIAIagsg5g5QR+NA6k7gM1GGrjz0K3Pcg9NAGtIHzLmpuIYO6iwQkXeznofr40EFVZs5XzTqog3x+AM7tCg37Mwbe+AYMV9cxHPQw7VrmVAkXR8ARcAT2joDU0PZaaM6gf4gyPHYc0kOQTqKIwMJ1cIhL0n5EXZm7V+UNLBFYakwNmRm6rqhoBQ9csqySesGBARcZZZCOH4G+WZHYV0UrGWV1X8xYCSprsuL1iyPgCDgCO0OAT+sj9cugF7DKzdUSNz0Pv/s9wMMngYb6sRBECUUfYdshnSNLM5dtSTvxqprIAqQRUNqgapNOowOobi2PuaDHGjdu9z+M9PgpNCQvBoM+jKTEhjZzvAf4cUAIcG6UgdJgyT/vhkZwJsvLKyUy1BWqITfzfIrfrK9iheWePxzieSS3bj1zAne/8uV4zT/7P/Cmb/g6fOwlP4Ezr34lzr3+NcB73g186APA+9+N6atfhUde8lN473d+O373G78ev/4d34Hxu96DxUdO4uhkimq0humFs0jTEeraUJPMKt9MDAGBm7OK0ue07lEyd/EtN/qlc35xBPaIgN5mSkGfgYRA0iHSyymGxHneUtHV1Fn9fo1+0+I4ddpzY8Bt6xeQ3/c+vP1nXoLXfc1X461f909xz7/7UUx+99XA29+O9l3vAN7H+f+Od5S5/9BLfhrv+uZvwuv+8Yvxtn//06jv+giOrq2DS3scJQHSSx2mo3VMp2OkroEe0oKH+kGnnPwIQDq2BPxy4Aj0q5qEVMd5QqUUAdniajrF2lvfDkw5ifTwJrObEjqgvdO3SIPUq8L7IKWqef2sj63yunn26SpiSgKrzXjvy34DN1cBA863MdcHmf1hDj8dAUfAEdgXBLapomLDih07dhjSfWWfAG4Ptmdi+CDP7jIuSVzTlfan6N4ryfyGN7yBy4gryXlt83TYNhJbXnb18GE085WHnvIV8gpcHAGK3soKPxwBR8AR2DkC0iOBS+dhv8+nHFOEjiTAyXOYvvx3gI0xwI0WpJ/sCereFwWUaI8Sm6BIk29vR349ZuFGDDFi8urAWGuNAAAQAElEQVTXon9uDRX7lGMHPbEGyTeWfILOedS1QkAPUCQaPvFBemK2ve0qRDTjCfR1JouGQLI0cfzaboyNjTOIYRVVdwrL7WkcufAY0nvfgXv+y8/j3d/7r/GBf/mDeNWLvx6v/d+/Dm/5pm/Fu37wh3DvL/4C1n7/dTj62L347H7G7dMON3FXPgyGigRCr8/N1aCH3LU4e/oM1DeJ+ibiatgCVW4Z36INLXwDBj/2gECZ79zEJ+vQxQZd6JAowEwzjUlCLCwdRuIabjLpuPGvMTl/FhuPPILnDPt4Piflc5pzuPnUQ+i/7z14/KX/HW/9rn+F1/+Tb8Gb/sm34k1f8834vX/8jXjzP/9uPPwLv4zq3e/EsccfxLOn5/GcOqHmg4fYTrjQb6gOO/T4ORiSXKgsQF9PM7YLrh3lZsY1lDaEso5U32UD9nD7XnQPCAh/TFvoYdGUdi5zMFJqMaBtvevNd9IGMy0xEMDxJRVK27eH5p6wqDFWAjZThGFszt1CdLJtNFNAb2W/570497GPAiRe2/EGqqoquf3iCDgCjsBeEUisoOgcuvMzkRyKXP9jZQmNdBFt2TztenXf/OY3F5V6Jf0rt3QlGZWnMHn0yA004vReJyfvV6On3nBTBgaxuIDIp3b5BhgwdfsZKH7LjsANj4Ce1mdwYzWs0PDp/U18Ivye17weeOBBrmMT748ifUTfJacWvCQOLonbTUD1qBzbkPFiawptCkNatPMp9Htf9yYMxg2OLA4x5uK55UI/1r6A3gTqQJzEMdNX3DVu3Hth9tYJTTI3zRpWxY83NmjBDJFGrWkmaI1jyrmGQUSLKXLaQOzW0W/XcSQ3eA53dS+yiGevj3DkoRP4jEnCTY+dQu/j92Px0cdw62SE263DkXajbN5rbt6NotqMG6/JdIy19VWYGW45dhwV52ivDXTBTXsCJzWyJeTAzaG10D0w0k9HYJcIpNm84lwCZ3THedXGFg0/DIlkUQiR0QZrI7qNhqRSh6Mrh7Cy0Me5xx5AmFxAHJ3HwvgCbs5TPKvtcMfamITWWdx64gwOPfgYbj+3iueOW9y8McKh8SoOdSP0m1V066cwZDsBLVproLZ7ejsmVOjFCjHws3jZXbEbmG0EUD6vlyV78BojUDZonCfGscpVwrQZoUfbdvpjdwN33wtIZbFPgXmCZYAnSmSitwSYurvTWKzMkMuqKXFMU9ONLpxToO394C/9Co6q0HgddQxgl5jLT0fAEXAE9heB7Sqp/LOmfo0gwlz6h02FwMvBnluthz10Zke3scHF9LzVvTQ6r2NfXRmK+ahpkBYW0CeJNWtjR7c5K+JXR8ARcASeFAEqnNyh6/gEnyrGuDBe6jJGDz2C+173RuDC6iWlpZZYYjOOBTZ9e3KyasxcjCfSaLOatE6fLdIZ5ip5/fffhI1HT2CFxIjepDEzNKlDIhHBHH4eIALkh5A5MTRmdCBX3Ukct4SAQW+Iw0vLWBouABzrjXaK9W6KVbRoeoBVBm269dZID5yB4zHGqxcQRhOskExNoxFWuHi59fgRHFpZgFmHaTtGw7+u5jzoR+i3IvVQalD3MBwOUdc1mkmDjXMXsDwBlqZA3aH0c1K1mFSaOx2MMy4gwQ9HYFcIUP9wxpZ5FDkfYQ30FlYTO86xVP55QBUHWDu9hn7q4Y4jtyPwA7PGdagNSDIdHgILETaM0D/YXOe8njQbENs6HPaxsDDA8vISFknaW50xJnE1pq5OnPdhoUJgHagBtbfO9tfSBNPRBtL6BrrJFJnEP6gzwc+h2tXnseFiW29gGW+YXDEk9Pp5AAhYBmoSnIH2TLYs9gKMkYF6Mqxu4OFX/x7KD/fT1s26p1Gb+XQ1sAJ59iBbNV5WVdjUiyOuD8B28hv/AB9781uxHCOGvQpVSFw3dHto2Ys+sxHwu3cEPhEBPVCUzFMi7dfC4jLABzIZFaNniooqE3o5lREHfkbqxHknxly/zv1X4oYryTTPox+U1UJ3Ht7un8dda5fLFxgbTTRadAAaBmh0+ouoFg8hGxCyFtkzkaHTE2RjZto6ptHjpyPgCDgCO0QgU88YN/y5jpDiXaKR6EgeLHcd3vlbv43ufe8B+EQY3BjFzQVtaUI2pMhM/RYvEz7RTfjEOGzFgcYJOQIpwrjJigCvvJSzY3wDPpLGK//LL+IQ2x8YsHHhHBaXBsjWorWObsnslwNAIHM8ZlYJZdxMg22Jfo67zTrUNA02NkbY4IZM+7DBYIDAJ2nMUdy2bTnOBuXT21rGVckhEl4L3MBPJyMYCymumY4x3lhDQwJMBFWIsZRJbM+qCP2A5gaJgSmJq7hJZPWrPkR4SkIG50qC3j7RW2Oz3vnVEdgrApxYm1VsTnnMF+Al3HY4fvgYyJXi1JmzyIFzNRourK8h85MymoyRGI49MlGsp+VaL5M0aNoJ1jdWOccnGI3Xixs556PIWeYZN9NC4k+7FvqRW1CH9/r9Qt4qn4gREbrqg+Y+qy6n+qYeGy/b40uiX64pAtKfoQ4cxwYTjidoD3u0wb2UMKSee9trXgWceYxG7xyQycSbtGbmc4AI49yJzK8Ocyg5l5iFgZ34mX12qpAmCkXexFhDou5MWAmMvO9+/N7P/wKONBmxZTzn4fl19klPBSwxt5+OgCPgCOwcgUAdJil2iaomZFCzJe4HWBfTEu1dPRwCVgOM1TMZOjDmsxLAgR5ad847ID5JHNM8fCXubAd1JTmZ5+GHH4aZ0QDw7hnuuFGjc2CncagqSqDBCn0DejRQMgh8ek32CgvHngUNrFkDAxf6TNPr6R1JLpFacXYb8MMRcAQcgZ0i0FJ7rlLtjKhvFuo+qukEy1XGUS6Wn71+AS//we8DTtwHrD5G/aMN1wbSvBF5KOIfqJm0PyvSMH3CXBPqq4auZMqUhmFSUowBQ0CbmVFnx04kCgtOTq+yHVZKfdeungaaCU788q/i8MnTaE6fQkUirV9npHaMLnTQb81kWTLV43LtEeACI8ueUkB/WXxwc40yynNbZghWcWPdQxUq5CYhkkHqISBw4tShx81XhIUaVa8PxAranI+7BtYLyDRynXXMwyTmiSzXlX8wYKitYh0JJpIrBAQSVzlEtF0uolKa401MaCmypYH9tMw+kTgNFDAMP55xCOzLDXPuZDMUQUSmhGyoNL+p13pUePrNPn1Nu+WaLQ+r8mZWqioMqG85rVEZ53/LOkQMsHxFXRwyGA/0q4hoGXUwhgMUb5zE9DFcI6LalBp1Csic9w3704YAZkPH9W3Y/DwmtW+JOpTCONUFPw4UAZHvY0yQBuxGr8fx4lhzLvSp35Zo65Yn5/C2n/63TBwDmSRmt4GO49tocFtGSzhXmB3TDkiMooMpCdAxGv6lIlN0Ja7lDFWeubAo5wwL6Qy8RDCn6lEKa+IaAKdO4s4f+TFUdz+M422Fdr0BqKfbfsd+d+g4p1jST0fAEXAEdoSA0X5G6jLjOkwaJ1OXGLVYyJm2LoFJ2IBh8ZbbgVzTRx1J+0gTW9qpIpWWCpbQwV70ADaS2L///vt31BHewZXnv3DhQskspkyeQEMv98BE4HPhYVyGAAk0CUXARQtX71g4dBzKYlxwWPElaJAlBnCQwUGFH46AI+AI7BwBGpBEDZJpFCIVTZVYBRe/FZ/+L29s4OjqGt743d8DnHwcmIzQTy16WatmiFvighsg30BKgdorZbT6r0Rdy21VRp9V1UUS07sSZ9RxjGKLAPdk1GUMRQrXyoocHFlGYjvoJqhqJnz8brzv11+G+vGTuPXICqp+RMMn1antSF4EPiEORVWyBj+vLQIXW+McguRizKYvbbqbDvOELQEik0NmGuNKeboZASVK0ZcJg7OT+S7WE4oNLPUwdV6W3nIq3BkwF4WVoPLzNhV2cQR2jQDn49Zc2vRrfml+S2Zzk2s7Ekh68Ki5WOYh8yrfXEodT9iJ9AmxKlPysw65Cs9FdW+1sa2k4hVUf9Qv+V2uAwS4acu2NTq0Z4Zel2hrGyw3I5x8+zswecUrgPEINe1nhQ4015C9pMkFs4L7JpDrpPZE2UnUBgzoi+BBm9xj5p4ZbbCVPConIb+JUhdYPR8CjNMUk+k622mB9XXQ2OLj/+7HsfqOd+Ao61np92nvB0jacDYtbNqW+ljcT0fAEXAEdoyA0YbJJomUStRb3EmUNZ3iM7VLx31AvbgE8SGBOg1m1IKYHdRZM8/BXbdzSfLPOaYr7VG40ozK9/jjj3PT1clbxKwgVvwHetnWjwwZMwq7dvT4MSRamEz/vH+ydZJ52F1HwBG40RC4PvorwzFsudhtjISCQXpGRkRfY4mTBgvrU6y976N47799CXDPo1zUNlzUTkhUTZCX6R0CXe4QRGxRKQ2ioU9dVXUZJuGjYWsT6hbMA0QS8REtzVCCcSEOHQEYUdYqYBJahF4Cxhskzc7jLf/ie9juvVzIs73QYDWNqQ8Ndehj0NQYTGtEdVr1uDgCjoAj4Ag4AjcIArK/dRdQk3GMMry0ZRmzoyYztTRNGJ44hzf/7C8BH+GT/QtjYIMEE0mvtQiMerS/tLtG+4t2ijQZk1RqEGR7WT5S9Bag0S3CBz/gA6CatrdmHSK91NralHadAeNTpcWe0f6SvFrdwMl/91O4/xW/gz73TQuVYUrbvZESEvu7NB1gpemjYv9Vh4sj4Ag4AjtFIFMPSfVdLMfNAAOzqzwBCyvcbNCrkyqKtJZ815eEEMo3+x577LEddWzrPq+k1PwrhGrsSvIfRB7j1g4itAxYOXYEMmjZCA4YcRAduh7b9D45Ao7AnhHQAloL0MgFr54ecF2KliSUmaHmQnVh1OC2KXDqre/Eu77vh4EHHgbOX4C+yhcxwdroLCpWwuwAyamirDp2S5IiPTWlAozCp7bg0xYyUND3xtVeZoFMBdfjQrzi4jg154ENklera/ij7/6XiA88iOcN+1hhNaONC2hTg8FgAca68wjsYwVTnfDDEXAEHAFHwBG4cRDQij7yeU3UtzA27Rg5rHIDMQPDNuN2PqxZPHkOr/627wQeehwQCdWOaEPXQCoJkfZX+5kYK8R6AF5oiyuANhKtAbEPZIbJUfFpE0y2GFbaANtopi2WBjX6aNBvSVzpDejRBu79oR/E+//Hr+Km8Rpu7Uf0SF9NJxuQ3a7Yp4U0xLAbQH2HH46AI+AI7BsCM/0k3qPh5mL5yCHMVVZJwfVzmM16ZDZzH3nkkR11Luwk95zAMps1JmW8k/JXJe+sK+i4iQzkFo2CQIPDEVs8dBgdySttLFGOwA1b8fjFEXAEHIE9ISDVI/JqtggNXPNGdHzSCqqfyNXtQpuwvDbB8fNjNB+8C6/6+m8C3vMeYDpCHJ/F8WENjCdAw5pain4hW4UrVRAgA4QYgEA/JVlAp/evpN+4kDbqOKnidu08BmnCBTFv59RZ3PV9P4iz73sPhhvnkdbPcJE8Zq0tEln3uwAAEABJREFUhnWFAcu2JNa6NiLEIRfnAX44Ao6AI+AIOAI3HgLb7dfMr7cS9LMhNR8i9VfXcXR9gmOnLuBN3/JtwD33AbSXKzbFAkhkNQ06kVPaN+jmDehIinWZnjpC0fq6YCLBBdpP0A7rQVIp0wG1niCxDpvQjo9Z0Ufvxpu+/utx3xtei1tlk9sLGGADNllFj9Z7uTdAHzVCrpHbwBYldPy8YRDwjjoC1xsClqmqKNv7RTWGKWn6wZEjTASSHpJvzxBse+hA/GYX+2BmePTRR3fUjx1pTxFY22s3u9j49viD8GdaHfVm64Y4WEtHj0Bv6CYYymbwso4lFrhszC/L4UFHwBFwBJ4EAYs0DIaWOqZFhsjyTMNgtCgVw0vRcIi6KD3yKI5vbOB/fM+/xH3//iXAydPA+hpYDGA+FF1KbcQ1M6iXtLZdZ3BCv2RKt2VOLaiVRWLUeWgn6LMNrI6BD38Mv//PvgMf+Z3fQXvuFJaHFRfjY1Q1ENmftpmi4WIbXIzX/T6a1EHrdFXr4gg4Ao6AI+AIXGUE9q16msdibzsLdAO0npeoAZFYgVY55g7DdopDoxFWTp/HK77u6zF9+SuAtQ3E8Rr0e1cxBORpB/JdxR7mHtBRJtxMSBraT/JNJU22WfVHtkkGiqY7AaurAOvuXvYK/OpXfS3qex/E8TzF5NyjyHkdHUZ0J6hog0PbohlrW1mhox1WXS6OgCPgCOwHAlQxs2q4sOeJSTBAb2AxNlHBUaXNXuIR8Q7qLsYf5GnG/m3rwFV9A0u/gSUQ1J7evjK7tHHFH5SYbe8L/YFbvJuOo+UAJo3ato5pkGX8tkW51xFwBByBHSEgHZJIHrWVQcRVQoaMhv6zkP5rVRdajKcbCNbi+bceQzh1EreQtHrnz/1XvP5rvgEXfv6lwOOPAZMLQBqx7SnXxCM0NCxThhIXzqSlMKFf5JUW55FplhhqG2CD5UYkwU6fwcl/++N41Vd9HQYfvx/Pqvq4/dabcGL9LGxpgMwnyS0XzvqvWg3JNPQqxGEPk471sG4/HQFH4EZBwPvpCDgCQiCRRJrEAIkeVCtOIjvZcvk/qRJ6h/qYtOtYCIkk0+M4fOoM3v8Lv4L3/Z//AqCtLOQTHwIZ00OgPeTWoWMltK5YRYZsr2wxU6Dfq0Riil6/amivT58CLpwHXvFqvOP/+Da8/l//KF643sAefBjVdIx6uYd2aGgGQI4Zgba75QOkhoRa6jGe/dvebzbrpyPgCDgCV4RA2X9QX8ndXsAYISl6kHsTHDkMUFfiOj3EJalrcq/qb2DpF+K1CZo3JvdAhYPHRxulC9EYyIEmh64ek0S6h1bQkrzSE5pE8wGmB0opwEum+OkIOAKOwG4QkIHIFqlzApemGSkbhS5jWstoQofcy4g1cPbUo1jkE+FbU8anVjWGH38A7/5PP4/f+Kf/FB/+9z8JfOA9wOgCrNlAPT6PhekqVroNHMojrJDcWmzWMGB6Ia3077nPnCL59Sge/Zmfxu/+o6/A3b/12/iUJqF35hyW+KTlLBfXw+EQ49GU0kL9HC4vASSuRqyvwRTG/oE9382937BlvOOOgCPgCDgCNzwCWr+LAOr0BtVl6/s2ZExjxnoa0w43EDm1wr3AMRJIds/9WHvrO/HbL/5a3PXj/w5465uBtXPA+nnY+VPo84HSYjfC8TzGSjvCMv192t+KD4SwsYqS964PYePVv4PXfc0/xut/6icwff8HcNt0isPTCW4fDpA2NlDHiCZjJmwbFdcKJNZCLyJxXbAxHSFZuuHHwW/AEXAEDh4BbjnYCSmamWTqxFY/R7JIBt2YxPAsDyCySDRJESUdkJR+bLYt//nz5zdDV+boTq8sJ3O94x3vsF6vV24+0Ggw6uDPUEYGoLFQZ0wjYgZaLODIEeS6npFYevNAGSiRO0qBJWHQT0fAEbhCBDzbpQjM30iNFiAxJkuv6I2sLgJdBWyQMOoNInpIiCSflrm4va3pcNvZ87jt4x/Fw//55/Car34x3vrlfw/3f893Af/tl4A/4KL6A+8D7voI5cPAhz4AvPNO4Ld+A+d/+N/gXf/kq/E7f/fv4KO/8Is48tgjWFk7j2p0HuW/IHUd+lajbmosYIgqV7C6j9Vmwr7wmXLf0LYb6PGpM3wBDT8cAUfAEXAEbjwE+MyodFobs5CLlw9rgERD3NK+jfRW1bDGiPYuosFCbnC0bXB8bYRnn7+Ax/77r+D3vu2bcedXfDke+X++B3jZrwNv2bS9d38MuPduPlyiHX7zm4DffBlO/+D34z0v/t/w+q99Me78oe/Hobs+iptOn8ZxklyDdgzrGughfz/0YFNDnSqALFtChZEB0zpjWrVomL/uqb9JFxdHwBFwBHaMQNF/T7CGlz7M5EE29Mbos58F0B/FkVDdiAqx64S/MTN2zQqnpP6JY8IOjrCDvCXraMSnBnzCXwLX5SUgg7dl7BwHabi8ghwrZIsEiZHJuGfLyIGgUZjrWp7eliPgCDxNENCCOSCBD3phvCcJHZ7UP7zqzJYBijFfQEvN1HJRO0UvTbHIp7vPyS1e0E3xnNULGN7zUTz66lfjDT/6Y3jVN30jfoOL6lf+w3+Il/+Df4BXfeU/wmu/8evxBz/4fbjrZb+K9JEP4JYLZ3DraBVHJiP084jtNAC60pd+GyDpkUGLWkSzZeTAdLA7CWBfYHLp9dMRcAQcAUfAEbjBEIg0YRJZNmPfLQMSbDsy7VxWpHW01S0f6EzR58ZumQ907mgnuOXsaYS7PoRHfud38NYf/zG89lu/Bb/9j74Cv/W3/zZe9jf/Z/zWV/xDvPaffTPe9qM/ivt++zfQffC9JK1O4rntFPovg4en67TnE9pdklckzLjFQOSl10ba4BpVVwOI6LhZo1lGGzvAGhhFawj44Qg4As8EBPb3HqnXVGHixSRc31/UJ6HsOOLSAlAHaPlvMJSTOhKbZcFcuA4OvQggbmmnXeGd7azImTNnoMZUSm8ayD1I0VhoUFA823rCsQIJrJVjxyECC5tklfosMTOY2bYC7nUEHAFH4MoRkPaoaD0qEvo116QyHrZND1k2iNyKzBOkoCwjMdOkytjodZiw0PrGeYAE1JCE1grrOc5F8W1Ng+d2CS/kove5TYfnTBvcMp7g0PoaFiiDyQYW8xRLfMI84NPkKk/QcFE8qlu6CWyGC2fDQmOoO0NIETEFVJSa/VSfYYkL6gQ/HAFHwBFwBByBGw0B2VbZM5pS2rdLex9p2mTvinShJNL8oaHtnTJxGlt0JJs6kU98gLSUWhxqpjhMW3zzpMHzaItfxIfeL0QofsWtjNaxONrAYDpG1YyB6Rot9AQIE3SxYd0tppGPhtic5YrEVQ/9podhU6FuK0RuMCHjrE2jtewTO0k7TI+fV4SAZ3IEHIHtCFCDbAXD3Cc9Q73F7QeG+gH3XjVPmbk2c7ZtVWYRB3AVF6NmxSmJW5J/J7J1z1da6MSJE1tZ541vRRy0Z3NEyqBqkCgrx46gkcHggMp2RDCy/AI/GJvBByUH3Wtv3xFwBG5QBGJO4HpYWmW2NuV9SM9IpFwjFUzMgNEFD/JJaGPChCxSwwyDxSX0ej1qpwiQpEqrI9j5C+itrmO4NkJ15hyG6yMc7jKOhohDscaCBZJRIDGVWS5BRxcSRI7JH5AQqeMsK8R8JM/YZCnT42K+1kqeRi6znlnpWT6/OgKOgCPgCDxNEXga3lZNAxZpg+e2TrcYaNsid28itno0uLHYQeMDG6DhQ+uGplZvQjEJ9aCPQa+PYSTJRNKqHk3QW9tA7/waeucuYHBhA/0L67O48RR9NrBY9zDsD9Dv9yG72xYyLNGfkY0dYvuZllmWV6TVTFDsr+xwKP1hRX46Ao6AI7APCFyuUxROrHfx2FEqHkNRRwxjU/dcL9zN9n5s55bU1SuRcCWZtufRvzmM+i4lI7c3zuB1ddJ+ATRWK0ePomlTGTczQ6DM+z134Ycj4Ag4ArtFgIvWsnClO68icBFrW2KQH1RKCYY2hCLTGLDaJGzw6WyDHmK9hOFwGYvDFQyqAWMqLNAdGtNEOjWGZtxhMs7UaQFNipiQ0Jpy8Q0EElpG4ootcEGv/rSxYzsdF+6pxFcJEIEVuoiMGh2fH6sc/HAEHIGnRMAzOAKOwPWDgPFBzVxk7zK7RhPLK1B1gWKUQNurXIG20CgB+qdOHW2wHuCMpxmjqRVp2kA7WWMQ+8XuDkIPC3FQ/PpNq4oWOeUa064q+c+PE8a0vdNQ0Z4GxGSUQAsP0Mu2UhERZZG2t+pA+2sksgKQZ2UYDT8cAUfAEdhvBKQLF48fAfQP7RRQA1KSdK8X7mPej0hOSdwSu7ajk5p0R/nx0EMPIVD5q9Tclf8gZHMsPqFpxRfDYMAhMpAtN3TzTGaMZMDMMAePQT8dAUfAEdgxAh1JK4kWrNI7n1hBKIvbmf2Qug1c5Fohm4yRgYvlbBH6b0XTnNF2HdpEaVs0zQhdN0HTjZFTi5xJOVHR64nx4nABi4vL6MCFMBfVkaRUIacyAGvRximm1RQtpdt8QqwkLaYzy1jqIXARDRJfuDaHt+IIOAKOgCPgCOwrArJryQByVpB9U+XGyFgeICkUSChtElcmGwz0SFbVLNCrhog1bWGolBE5GCwqT6LtbWiPx+hyCzNjHShu4P4nVDUs0vYiIlMsRwQ+ZApsN3C/IUJNb2dNI+sJqZQFD8uBhFosApaD21+i4qcj4AjsFIH0SQpIBykpU7csHzkMFAIrKWpLUqJO2godnEe6VK3LFbck/04k7CSz8s5ZMgFgZoq6PoSGA5LN3sy8AcOjR2A0OJkC8HZpQLg/LIZoM6s7jsANgIB38XpDQDpmGkGiKHPhnLhITSAnVSRZYFxAS70j0VPfRP0TU4AWzgsNdROlFwNCBEAirM1TTIykEwmn1E+wBUMeZKCfkeoOVnXImKCZrGP9/BmcPX0GRhIqphqDpoe+FuU0TNmYq27QVA0X9TPRQnpUJ2zUAZMYEUh61W1NN8APR8ARcAQcAUfgRkKAlpH2NZXffWxJFLUh0QYHJNpZSLTWt1DscEM7LBscGFd3AYvTgCVK1ZCcQss9Xsc9Ae2rtej48Ee2c7rpdhXjaE/ZElKa0uYyL0kqNoeQKoSuh6qr+GAqIGbAACTVE1q0tOUTlp9ULB2Blv3IqBCK3Zbr9pdw+ekIOAJ7RIDLftYgfTIXYEm/gaUNRpBWYjL1EyjXy8s7ZkadmtgxYM4tlcAVXnSnV5h1lu3cuXPFIwKreA7woiGRaECK1bj8bpS4fBQp9pE4gK11NCANs3c0IKCJs+LCD0fAEXAEdoiAnvpmA/WJobj0z4zIrCLaCUg1z/MpVk9HIkksrrfBNS0a/e4VSafIpyR1XSPGyAV3RsunvtPcoUkNpt20hDPDkYTXoF9jcWEBy4tDzA+1qzoVVnulXQU2Rf1TvJ5Qy6/86swrZqAAABAASURBVIvczSzuOAKOgCPgCDgCNwwCsmmyZ7K12zutuI77gZK+mSBbJ5GdZBKJKFpJ2VRuHiLtr5mh41/LOLl6gyrTSEoSCyputvFLqFhBjxc6JK1C2Ucwa3E3m6OTt9YF2/vDBLYdKPK5OAKOwFVH4GnYQCAZv/22pGMw23EU3ZJI3ofFQ0CsAIsoR+CVIj1GZxbg9SDPOZc055Z20pfZPeygxH333VdyV1UFgVACB3WR1aINgtxAj1E4gMb+SGiXgFufhzUbYMQnJqlO6OqMXGVYl9BPsWRhdj8dAUfAEdgRAiGDhiJcIrM4cCGbqFsSSXIKdY8MS6Z+StRTWhhrcS3RwjlSgVnKAHWSccVt2RChp7MV3R4q69OtAF4T87UdCa6u45OLlvW3gDXQk149hU4yWtn4RLguYqlmX2Lpo/pWsS8BDXJokCjqE/xwBBwBR8ARcARuMARk04ymU+5MEmTTuk07K79xT9Cjbe3xQZHsn+ImMZV/pKJ8KbXoaE+1n9GmMNB+Bn0lMFcz28kHTpZkfWlHzQpCszIN/WqvRWIG2Xaab7A7LKd1gSGwrER9lOjrhcCsjPohP26Aw7voCDgC1x8CFXcZgUqn4bqeGwXqngZNO0II4Co/YOX25wJxiGw98jXsf0hI7QS93gCZuokxB3pK54pLUifuvvtuOTsS3uaO8uPUqVNQoyplZnIOVmQtNnuQaRhoZxhK3NjNfFg5StJqCL15QDOFNk8RKvabG0FQZFxYwE9HwBFwBHaMQMjAdlEFCl90N/WQIijMju3CqE84g56sUOYu6L9ELimh+hO0GJaOU93Kq7JzmYXn/Uzsr8q0pYwvoC8B0wOOgCPgCOw3Al7fVURA9nYu82YyPRI6tHeA/lNhpNmbEUiAiKuWu595HuXbkk17K/sp27klWxm2e1gp9x2yv6pLMk9V+Xm/5u4sbVbGbe8MDb86Ao7AzhEwFjFyGHRgZtRCHV2gqvlInImdBcTlw8iomRaUDRDRTgEPYzqdAz3NbItPEre0085s3tWVF/vDP/xDS4kbprxdVV95+X3PyYH6pHUq7fAhxF6fgxgKUHrSEmMsRcyUoXj94gg4Ao6AI+AIOALXHQLeIUfAEXAEHAFHwBFwBByB7QiYGcxIBJGXMTPojSY9zNY3PAaHDpWsYmuYVPxbF9vyHbhHL0XdeeedO+7Rjgks3alIILMdt6Wi11bEMJK8qhaHsCoiBH3tcdZvAabOpFlQXhdHwBFwBJ5+CPgdOQKOgCPgCDgCjoAj4Ag4Ao7ADY+ASCndhJmR2wjo2llMZniaO0C/fXV4k8CaJQEIlOvrNDNMp9NddWpXd7O+vr6rxq5aIbu8Zt2WhPERWDxyGMbBDGEWN3+DzOwTCrKAn47ApQh4yBFwBBwBR8ARcAQcAUfAEXAEHAFHwBE4aATMZhxGQARy5pmhLyhP2DG9uIPFRfpmvAc9zANUFphni9Eq0Qd9WVtb21UXwm5KnThxogB1hWWvXjaNnWSrBd2OBJhF00/P4VtvQgrGPhtCqApTaRaRMhPhhyPgCDgCjoAj4Ag4Ao6AI+AIOAKOgCPgCOwDAl7FVURA3yDTt8nKyzk5kOMAmpwwDRkLRw8DIcLYvn72m87sjIozkliFz5rFHdBVfVfTjz32mJwdCxmeHZfBQw89hLZtd17wWpfYHLnDt93KQSUzmVJhHzNdCwF6E+tad8nbcwQcAUfAEXAEHAFHwBFwBBwBR+CTI+ApjoAj4Ag8MQJ6B6cjnxHNUJHTMCMxxci2V2Hp+HEWUnj2tpXJSboExh88eaVOmImkAR544AEFdyyzO9lhsZMnT14/BJbuX8J7kKMbkjAICJwY0D+ygoZ8o367qyIjCR6Bg92RqaTXT0fAEXAEHAFHwBFwBByBpxMCfi+OgCPgCDgCjsDTFAG9xWRmEKdhZmjJVKW6Rv/QCmABWa9pYfMgubXpu24c8TLilHbToS2uZyeFH3zwQVRVtZMi1z6viEbo9jKOPftZSBzIGGqMxxMM6h4mbYOq30O2a981b9ERcAQcAUfAEbjeEfD+OQKOgCPgCDgCjoAj4AhcXwh0ORcuZrS+gV5Vo5l2SCFiRF5j6eZjpbMxxuKWSyAnQm5Ev5NVwtfBRd+E089S7aYrvJudFztz5gwuAWXnVexbCY4FMjQcksuqNd5er0YkE9nCILIqMs4oILkl5vKyEh50BBwBR2C/EPB6HAFHwBFwBBwBR8ARcAQcAUfAEdg3BMRhmBkCiRBLufAynQFTclZ9/QdCcR05wJiOueD6OsQlnT59eledCrsppTew9LqawNtN+f0qo/FIhby6WGOiV0IH4ECSpwJuPrqZK8AslsFMHM0kRgt+XL8IeM8cAUfAEXAEHAFHwBFwBBwBR8ARcAQcAUdACIiDMTNkchmJxEeMNbkOwzQYVm7Rb2Ap1zYRaSJhFLPzerCn+i8u6Yl/A+up+xaeOssn5rj//vs/MfIAY550ICJZrMOHEeoeBznDjGGyWoZYwvDDEXAEHAFHwBFwBBwBR8ARcAQcAUfAEbjREfD+P60R0E9bkbdCJlllGchdgsiglkzWJGTYLbcAtknxZFzXxzUlsN7ylreIBdokgw4Wl086LkoovWT/loYYLC4gk+kKOUCsn5lBE4CpfjoCjoAj4Ag4Ao6AI+AIOAKOgCMAh8ARcAQcgesZATPb4jPEa5Q3sWBIVQSOHp51XVzIzLd1fYKorbRr6TGbkTRzTmmnbW/SczstBoxGo50XugYlLr+hqdqMEUeOzX7QTEH9aJjZDDiFXRwBR8ARcAQcAUfAEXAE9gUBr8QRcAQcAUfAEXAErhICZiSrUoLevELK0H/0CySvwqAHrOi/EH5yniOzT4ly0Od4PN51Fy7ne664ovPnz19x3oPMmMhGAhlHjx/nIFelK/qxsxw++cCWTH5xBBwBR8ARcAQOBAFv1BFwBBwBR8ARcAQcAUfAEXhiBERaRQsw2ySzqgq9wQBYHH5iAbFWnxh7oDF74ZLCbnu+vr4Ovcm02/L7U070VEJAYnW8lTzzMTA7yVEZjPxVxODQEbR1xZzMQ8bSTP+7sIN/jXAGlV8dgacVAn4zjoAj4Ag4Ao6AI+AIOAKOgCPgCDyNEAgZ5R/S5bYDIoUR+hphrPqIg2XGkcQisSUKpAh4GIWMiRwJWRNFHJiIQ1pbW9t1+7vu/4c+9CGU19Z23fTeC2oAIjqODUeS5BWvpdJyU0pEyzRGxRrLt9+BDYtArMprdrEyiMQCRH4xj5+XIOABR8ARcAQcAUfAEXAEHAFHwBFwBBwBR8ARuH4Q6IUadRXQ2hRd3ZSXisbTjNue/+lA7gNGNsToldBL7opxQCRZUgMwPPFxrWLFIYlL2m17uqVdlT179uyuyu1vIZFPc7m8ZsVnDhCHiIM4OHIMk1ghB4OIKzGVl5fwsCPgCDgCjoAj4Ag4Ao6AI+AIOAKOgCOwQwQ8uyNwTRAQj1HEEpJlZCO/ESr0Fg8BURTVjOJhKvtDTiRQjN6M8vYWroNjL1zS7O52cROPPPIImqbZRclrW8RgQMvRuvkWdBzczKBYP726dm174q05Ao6AI+AIOAKOgCPgCDgCjsATI+CxjoAj4Ag4Ak+FgMir7XkCySuEiMNHjgF2kd656MPFg7TIxcDB+MQhiUvabetPeF9XUtmDDz4IM7JBV5L5GueZ9YpMY2mXt6iBuuVmEljkshJZSg5wzl1J9Ysj4Ag4Ao6AI+AIOAJPCwT8JhwBR8ARcAQcAUfg6Y9AmDEeojn0gk6XM47cfHx239cpRzPrHAqHJC4JuzzI7uyupBqtqtl/9dtdDftZ6uJtXPRtr58DfOQIcm+AFgliLfUGFnms7Znc7wg4Ao6AI/AMR8Bv3xFwBBwBR8ARcAQcAUfAEbj+EQjkNQB9y6whk7Vw003s8vwlHnovP0mJQHJ5/DUOi0MSl7TbZp+Y77mC2l7xildcB7ev7kuerMPspl6rW1hCWF5EImslAksljAMdKPK7OAKOwL4g4JU4Ao6AI+AIOAKOgCPgCDgCjoAj4AhcJQTMyHGwbvEaKRjayIDewCrxc34kQHRWoTuUXZ65MPtBnnvhkuZ3t6v+6y2mXRW8VoWykWTkLVY10KtQH1oB6Dez0oOU2uJeXxfvjSPgCDgCjoAj4Ag4Ao6AI+AIOAKOgCPgCDz9EdjZHSZyHMiBhQwZdENEF+gePQpEusakbWcq/tm1eA/4slcOiXe4+zuYTqe7L7yvJTl4lw3UvPpMCguIPA1haQFW9wCLHOrZVwnhhyPgCDgCjoAj4Ag4Ao6AI+AIOAKOwI2JgPfaEXiGImBm0BtYXWXA8iIgAotMB5mtTURCcXO58rLlof+Azr1ySLM72mXnH3rooV2W3M9i227B5vVeZBijCCz9Gj8H69YXvBDjdvafEwNZyjrGeQF3HQFHwBFwBBwBR8ARcAQcgWckAn7TjoAj4Ag4AjcGAt0mO2Um8iNg0iUcveVWFPKKHIfoj+13QhqkfJVwe9xB+vfy+1fq9zb2R8GdycmTJ3dW4Crl1qBcWjUJLEXmUH7YDGIh6wr9Y0eg/z1oZiV7zsxnlBLyiyPgCDgCjoAj4Ag4ArtCwAs5Ao6AI+AIOAKOgCNw1REwM3IahkxiQ2SWVRGDQ4cA/YM9EVibPTDxIfRfb2zHqVOn2Kvdn2H3RYEHHnhgL8X3pWwuFOMnu40g6golS6xw6LZbMOWA5zAjsPb6/Uv44Qg4Ao6AI7BPCHg1joAj4Ag4Ao6AI+AIOAKOgCPwZAiYbeMyckAmcXVI/4FQ5JWSJJdVkC8LH2Tw/vvv31Pzn4z5uaJK9/r61xU1coWZxCxK7JO9IBcDDt9+24ytLLTW9TSMV3iTns0ReDIEPM0RcAQcAUfAEXAEHAFHwBFwBBwBR+DpiwBJK7MZS6Xfc+/oP3LTcYjiyLrozrdRHdu82Pz2oXIcmOyVQ9oTgfXwww8f2I0/ecPbhkleY24xkseOQd8Nnb95RU6LCRdP9zkCjoAj4Ag4Ao6AI+AIOAKOgCPgCDgCjsDTH4Eb8Q7FZQRyGxIzQ5cSjtx0M0C3e4IbEh2SFC+PRP4DlEceeWRPre+JwNore7annm8VfpJb0ABR9FNX0NcGV1bQHywg51zEzLZqcY8j4Ag4Ao6AI+AIOAKOgCPgCDgCjsAVI+AZHQFH4BoikLbRF4YIs4hOdMjNxwFkJBj0VhYD1+25Vw5Jt7vrm7sefgNLnU+6PIloELPIqsUFLK4sM2coBBY9fjoCjoAj4Ag4Ao6AI+AIOAIHhIA36wg4Ao6AI+AIXDkCZjMWS29i6UfcEUnpHD8GhIj8BNWIK3mi+CfIek2iDvQ3sN7xjnfYNbnLT9LIbCA0JACHDVERmb4USUDSNTqbZZNyVD3UCytkKSu0jO+YTsdPR8ARcAQcAUfAEbhREfB+OwKOgCPgCDgCjoAj8AxAIGSLhWUKAAAQAElEQVTAgr4omNCmBiKwcjUEVo4CIej9K5TDyrVcQrnyojgJvQd5vvOd79xTL7buZ7c3MZ1OLym6traGlGakUtcJ3EuSr0Igk5rqUP5NZMfqG0qr26IQmo5cVqI3ITGhh0O3Ph/jagHTqkYXDZ0FJBfHwOeAz4Fn8BxwHeh2wOeAzwGfAz4HfA74HPA54HPA58D1PQdIaMDSBBVJrBQTpiHChkeAI7eCmzn0IG5mgmwtyGZBhyGBvBdEkeTIGKNc5fNyHkg/4dQ0zb60Smpnb/WcO3euVDDv0NLSEgLZP3U6RiFUkq/KZYa9iKnN6mcRswD929+wElsJjtjy4WNIsQYsFqLNckIoAncdB86BXc0DL5cdN9cjyT8H2T8H/jlI/jnI/jnwz0Hyz0H2z4F/DpJ/DrJ/Dvb7c0D2CjnrvSsKuZa26sGOHAOqAfmNCjo6ElYdKSvCj8CISD9pOfoKx8VQ8V7Vy5wH0otNEjOD4h577DHs9dA97amOu+++myDm0iF1bl7Z5W9mzeOf2N1bbGLx1oBOfBm5KVDEMOqFLKV1HORQKMiEY7fdpp87Q83Eqknla4eRxI2LsHDxeeBzwOeAzwGfAz4HfA74HPA54HPA54DPAZ8DV3MOeN27mV+WQQKqQkNGI5G8mlYVerfdDAxIgFQRU1RF2sJ9oFwrgPRIZgoK92EMX4tTLzTpzSuJ2pN7zz33yLsnCXsqzcKnTp0qbzLpravtBFZFMJl8zc6OLemltClHRGSWiCtGFdYRJLCsjDZH/PZbMEZHXjKXAS1vZs1yMfscDncJBk/HgSDwdBwIAk/HgSDwdBwIAk/HgSDwdBwIAk/HgSDwdBwIAk/HgSDwdBwIAk/HgSDw3GccfP9CTHU6rkIBPh9mMDwDcAi6xxQQU4Wkb5jd8WwgzmgqeohDpFQQ/UHSg/5E3iOJ+aL/6p8iruatxBjLt/MUFoF14cIFefckYU+lWfjZz342zIw+QKTV/KuEdU0WsMRe3YtpAAFSUjPh0JRx0rDV9EVKvZkHxtSbD2MjJEzIXCUOdBMqNNZzcQx8Dvgc8Dngc8DngM8BnwPPoDng6z9f//oc8Dngc8DnwI00B5Ar1KjQa4wSYFPg+M23kQ0JJEMYT1KrR+6jYkwhSEh/ICtAD7mQPKNtFHHNRMSVXnQSV3TzzTfjq77qq0qPdtsB3ului87KfeZnfmZh1ebElVi2Wcq1vM5GQleJyCv9R0KOETmrjKBIdUd3e/wQxsOIJgakEMp4ZktwcQx8Dvgc8Dngc8DnwI7mgNtOXz/4HPA54HPA54DPAZ8DPgeu4RzQm1W5S4gJyGSkDt9OAsvIgGQSHh1Q0ZWA7paUpFQ4LUUzeNXOOR9kNiNhRGBJ1OALX/hC/O2//bfl3bWEXZfcLHj5b12ZXezoZpar7Mza45CRiwT6HJHYssmWIyqZ6ouFAJfkQB2AY4fQHV7CpCaJFRgbGphNXBwDnwM+Bw5gDrjucf3rc8DngM8BnwM+B3wO+BzwOeBzwOfAU8+BRO6irRq0JDwyWaqWMrj1CFCTBCEFskVYKTgXBKWgUCT0kSXh9eqeIqxCmLVrZpiTWisrK9jrD7nPasXuj4997GPQK2H6yqA62raCZlafwjPf1b0GDkpkExIyVSgDR/axuJlDRI5rmhkRmGNhAFtcIog1gqI4sPrvAPoRNXcTbjgcOL4+bj5uPm8T/HOQXH+5PvTPAeeA68Pk88DngdsDzgFfFySfBz4Pnn72gDRUiw7T0KKtgbZPEuTIAtDLICXCAE97AimJAUpi6lU9xQFJ5o3Miax53Hvf+9550q7csKtS2wp95CMfKV8hVJSZQUSWSCwzK8SW4q+mcKhK9ZFXvUY3I60Y0Bky2so4zEC2CmXc2oxbb7sDw9TDQtdDr42oOhfHwOeAzwGfAz4HfA74HPA54HPA54DPAZ8DPgee3nPAx/fGHV/LAZ11mMQGzSBjo2qAZx3DiHGoE1AD+qd2EkQSIoFSaKuAimQIGRFecVUPs0t5oPmPus+/ubfX/0RYbmkvd/Dwww+X4iKtioeXObs2Z9sYdVVOkVeJQ8ChurR+Y7BiLAct1TWmzNPpDazEIat7uOX4bchjpo8SIomtEDic7pKIdByCzwOfB64P4J8D6kKfBz4P3B64PXA94HrgifWA4+K4uH50/XggekA/4b5Y97EY+phOJlhYWAAsw5ABJDRpyqt8QBcYJRE3Qq9+I1yyGWTM1TvNLrYSI0kZNqUfcaeDV7/61RcTFbFD0S3tsMil2T/84Q+XiDlppYCZlbevzPbUN1W1M1Fzwoc8FSlGTHl3I9bQUHrWB1oO7DSTwLodgYlHF46h7TIm2cUx8Dngc8DngM8BnwM+B3wOXJs54Dg7zj4HfA74HPA54HNgp3Mgkc/oToywPIpYbnr49NtfQI6jwgAkPkhi1bEimZUKidUB6MiPkAGhj6ciWrqJchVP8UJz0kr+eVN6uWn+FtY8bjeu7nQ35bbK6CuECqiT8w7Kb0a0lHCNhMRjaSmz2ZYyYWjC4Rtx+MZo9TYdY3oAGcvhbbfjLImrM12DjoxgDoYUDe6a4+DzwD8Hrg9cD9wIesDnqc9Tn6dur1wPuB5wPeB6wPXAM0oPwCIWF48hVisYdzWOH7sNWEvA6hRoSFXx1Ps8EpIfEGfVkdiSvzhML/6reDEjGcP6xQ3pt9LpLS83KbzXH3BXXUGXvcidd95ZeihGTR2UmBnMDOrkXup+qrLGDLoBCb3QoHD4SFmhDJbGp4cKvRxgHFOMSDkGDucdt+D8zct4rG+Y1sa+ZhdzDMwxeEZ9Dny8/TPvc8DngM8BnwM+B3wO+BzwOeBzwOfAjTIH2lhjrV7EI6mHx0ONpee8EKhXgGoZyD2SIBlVBvpkREIhSBhFf0eBMUJC5yBOM8Nef/9K/Z7fl/y7ljNnzpSyIqwkJcDLdj+DV+XUGEg0JmpgfkNyK0ZEJiwggg5QM6ZfY3Uh4vyzj+HeY318fGkJ9yyuuOwcA8fMMfM54HPA54DPAZ8DPgd8Dvgc8Dngc8DngM8BnwPXYA7cTe7igws93HV4EaeedwfO3HSUDFVC+QZhR+ZKX0djUNwHGRBkekRedeRFSh6TZ9dyRQXnHJCZQS85gYdcM8Ndd93F0N7OsLfis9IPPPBA8VRVhRhjeUVMEeqo3KsuGiSOF8cHRn/NBiV9ukuo0E8cqZYBjVwvYPlPfTZe/J9+DF/xupfjy970JnzJW+50cQx8Dvgc8Dngc8DngM8BnwM+B3wO+BzwOeBz4CrNAd9z+r57b3PgS//gzfiyt74OX/7W1+Dv/+Yv4vhX/i3gpkW0faAZkvOoSe/MeRHSH3qLRwRWC5IhIkqYpbyJVdKu3kXfylPtZnbJt/KuGwLr8ccfx/b/Qij/vNPq+NUTDtATVG4ctEiKUaxjpJ/UI8p3CgM0dBjrjaxjNwELS8DyCuWwy7JjAMfAPwc+B3wO+BzwOeBzwOeAz4Hrdw742PjY+BzwOfCMngMraAZ9tAt9TFeOYBz7OEe+Q7+WpHd1pomBbSSVvJG8SKAU4koRT8Cf7GeUmV1CWnWdegbIfeihh/bcVNhzDazgve99L/T2Fb1omga9Xg9m1wAdNVgGg7cRGaADNStRvER+xZOrwgJIXQXU/AMUsQzFbJUxBl3geACOAeAYAI4B4BgAjgHgGABPFwz8PgDHAHAMAMcAcAwAxwBwDIAbBgPyG3WlH0gakNEQqxGwTK6jDzBMCSQzQgAkJS6gz5SaApbduk+mXa1TXyHUt/JUv7ihOU+kuF/7tV8zxe9FeHd7KT4r++CDD26xbOqYYq/NG1hqiSIYJLobuYyanYqgT84mwaXkiIqRfUpNUSIdPx0BR8ARcAQcgadGwHM4Ao6AI+AIOAKOgCPgCDgCB4CAuItAHqoqEklKieaYi6lHukjot5JeIRb+A2AhXO3DzLaa2P6TUuvr61vxe/GEvRSel/3whz8895Ls25cqt+pzjyPgCDzdEPD7cQQcAUfAEXAEHAFHwBFwBBwBR8AReLoioJ+V2k5gnTx5cl9udV/Ypje84Q2mV8XUo7m7vbOKd9lHBLwqR8ARcAQcAUfAEXAEHAFHwBFwBBwBR8ARePojcAPeoXghs4tvY+lbe/txG/tCYKkjGxsbcrb+A6HZxc6WBL84Ao6AI+AIOAKOgCPgCDgCjoAj4Ag4AtcYAW/OEXAEri0C8xeaRGSp5XvuuUfOnmXfCKz9+EX5Pd+NV+AIOAKOgCPgCDgCjoAj4Ag4AvuNgNfnCDgCjoAj4Ag8JQIirCTz30afF/jIRz4y9+7J3TcC62Mf+1j5Ifd5R/VvEvfUMy/sCDgCjoAj4Ag4Ao7A0wYBvxFHwBFwBBwBR8ARcASe3giY2da38nSnZrNv5t11110K7ln2jcB6+OGHL+moE1h7HhuvwBFwBBwBR2A7Au53BBwBR8ARcAQcAUfAEXAEHIHrGoGUUunf3FXg0UcflbNn2TcC6/3vfz/09pVeF1Ov5t95lN/FEXAErg8EvBeOgCPgCDgCjoAj4Ag4Ao6AI+AIOAKOwNVCoKqqUrUIrDk/dOedd85exSopu7/sG4E1/w2seQefpgTW7pH2ko6AI+AIOAKOgCPgCDgCjoAj4Ag4Ao6AI3CjIOD93AUCIq5UTC84yT158qScfZF9I7Be/vKX25y8Us9EYG0PK87FEXAEHAFHwBFwBBwBR8ARcAQcAUfgmYKA36cj4Ag80xCY80BmBjODfi99vzDYNwJLHRqPxxBxJb+LI+AIOAKOgCPgCDgCjoAj4AjsEQEv7gg4Ao6AI+AI3EAIXM4JffzjH9+33u8rgXXixIl965hX5Ag4Ao6AI+AIOAKOwH4g4HU4Ao6AI+AIOAKOgCPgCFx9BPTP/ERgzd/CUot33323nH2RfSWwPvrRj5ZOzTtrZiXsF0fAEXAEHIEbGgHvvCPgCDgCjoAj4Ag4Ao6AI+AIOAJXhIA4IYkyX7dfIfzgBz+o/hWZd7YE/OIIPOMRcAAcAUfAEXAEHAFHwBFwBBwBR8ARcAQcgacvAmazl5j0Q+5mM/91S2A98MADZSTMZh0tgf26eD2OgCPgCDgCjoAj4Ag4Ao6AI+AIOAKOgCPw9EfA7/CGREBfH1TH5y80yX3nO9+5bwTRvn6FUN9tVAfV4dFoJMfFEXAEHAFHwBFwBBwBR8ARcAQcAUfgGiPgzTkCjoAjcBAITKdT1HVdmn700UeLu1+XfSWwXv7yl5teFVPn+v2+HBdHwBFwBBwBR8ARcAQcAUfgRkTA++wIOAKOgCPgCDgCO0QgxrhV4romsNRLsW1y1ek5maWwiyPgCDgCjoAj4Ag80xDw+3UEHAFHwBFwBBwBR8AReKYgIA5IXJDut2kafPzjH5d332Rf38BSr86ePQt1Wn4XR8ARcAQcgT0i4MUdAUfAEXAEHAFHwBFwBBwBR8ARuAEQXn58QgAAEABJREFUMLv4c1dmdv0TWPfffz/MrJBY8x/wugFw9i4+jRHwW3MEHAFHwBFwBBwBR8ARcAQcAUfAEXAEHIGri4CZoes66LfRq6rCvffeu68NXskbWDtq8MMf/vAWgbWjgp7ZEXAEHAFHwBFwBBwBR8ARcAQcAUfAEXAEDhIBb9sR2DMCIrBUif7Rn9z9kqtCYKlzYtvmnVbYxRFwBBwBR8ARcAQcAUfAEXAEHIGnPwJ+h46AI+AIPHMR0G9gmRn0G1hvfOMbL36ncB8g2XcC65FHHimvi6lvbdvKcXEEHAFHwBFwBBwBR8ARcASuHAHP6Qg4Ao6AI+AIOAI3HALz30M3M8z/wd9+3sS+E1i/8iu/YjxKH+u6Lq5fHAFHwBFwBByB/z977wFoSVaVC397Vzjhpo7TYaYnwQwgSlAJggKCiGAiKIgYMOvv04eKATE9M4Lp+fSpTyQpqENUQIkyIDBkYTIzTM6d+4YTqmrv//v2Oef27Z4ZmBn6hp5e1XvVzumr1Wet81WduoaAIWAIGAKGgCFgCBgChoAhYAjcfxGY/ApP78HS66VO9E5POIGlBYp104KVNjEEDIEThoANZAgYAoaAIWAIGAKGgCFgCBgChoAhYAhsSAQmDzNpcbfddpuiEyqrQmDt3bs3vXn+hK70hAxmgxgChoAhYAgYAoaAIWAIGAKGgCFgCBgChsD9HwHb4Voj4L1Pr5TSe7A+//nPn/DpV4XA0p9KLMsyLfyEr9gGNAQMAUPAEDAEDAFDwBAwBAwBQ8AQWH0EbAZDwBAwBO4lAvpFnrpceeWVik6orAqBdc0116RFThaeMnYyBAwBQ8AQMAQMAUPAEDAETjEEbLuGgCFgCBgChsCphICewtJ+J7yQ0idKVoXA+sIXvpDWN1l4ytjJEDAEDAFDwBAwBAyBe4+A9TAEDAFDwBAwBAwBQ8AQOAkQ0Evc9R4sPcz0vve9z53oJa8KgbUab5s/0Ru38QwBQ8AQOHUQsJ0aAoaAIWAIGAKGgCFgCBgChoAhsLoIiMDSDAcPHlR0wmVVCKzJE1gnfLUnfMDAEQeUGks8z1MWKf0VonLlhyybiHqoXKI65U2A+zUGvP62P7vGpgOmA6YDpgOmA6YDpgOmA6YDpgOmA6YD91UHxB9Iju+vspUirkGiMvEQQM1vpBVFHAajDRr09JWWNj8vdkWpEyurQmB94hOfcGLeJovXkjemUAHqw1xaH3t5voWieD/jfZRDFKUlC0z3KIrV4wDTKlebI0ybAIaBYWA6YDpgOmA6YDpgOmA6YDpgOmA6YDpgOmA6cGcdEI+g55IkwkcUj+JJufgF1UmUltwUR+MA4i7UoyH7sHGDOCD9fPDyyy9flUWuCoGlld5xxx2KNrho+x7XH+rhL9/+Cbz8nVfh5W+7FH/69ivwp2+6FC9/8xV42duuwh+99Qq84o2fwh9f8HHKZ/GKN1+Ml/0r5d8ob6Uob4KXGQaGgemA6YDpgOmA6YDpgOmA6YDpwInQARvD9Mh04P6mA2+5BC97CzmGt15GruEzeMWbPklu4ZP4o7d8Bi8jr/ByyVs+jZe98dN4Bdu87E0X42//7TK8/+Lb0Q8F4HIgnvDXSmE1juuvv341hoUYnFUZ+GT4GWGDAoN8G+5w2/HPF16Jf/rQlfjHD12Ff7roevzzJ27C6z56Lf7homvxuouuw2s/dh3j6/E6xq9l/esor/nY9Xj1x6/H33/CxDAwHTAdMB0wHTAdMB0wHdhYOmDXw66H6YDpgOmA6cDG0YFXfewGvOZjN+K1F92UROnXfOxmlt1E3uFGyvX4p4/fjNd95Bq88VM34R8/eCXe9vEv4OLba+z3OQbZLBqRWKvC4JyYQZumgf6Y38UXX3xiBjxulFOawIoEo6bMzgH92EHjZ7DoZrC/6eKgm8LhbIYyh4PFDA7km7Gv2Mx4E2UOh/M5LGRzOMT4YKE2JoaD6YDpgOmA6cD9TAfMvtEHsGtq/69NB0wHTAdMB0wHTAdOgA6U5A/oWx3KxClswsF8C/ZTDlAOklc4nG3GQT+LefIOS8z3i1kcGQKz27aTtRi9BSslNvDJudETYpdeeumqrNKvyqgc9Nprr+V5Y4eMy8vJYk0zPn22i9nCoV14OMdC7xAygp+zMvMI+VGJOQtZBpaBSWggExgO0hUT04NjdcDwMDxMB0wHTAdMB0wHTAdMB0wHTAdMB+A9JJE8gjiFhrxCyEvyDiQVshyRUXBAzvom1JgqgXa9gAfuKNEWfCGs3k/oOP6JCF575EAXXnghd8LECQ7+BI+3PNzVV1+9nN7IiZyLo15g15Yumv4RxNggEupAAqtGBEKVZBAjhtSmqomomwZgDMU12yg2ISbC5YSLjWu6ZTpgOmA6YDpgOmA6YDpgOmA6YDpgOmA6cL/RgTo0qEMEOSkk2oF5/fxOvxCr4dDv9xHqPoqwhNM3IxFYpVPNxv4rhKRXsLi4qOi+yhftt2oE1jXXXEMyiOTOF51+fSvTg1ZcAvkqPPCMHfBND2LGY+YRiwKuzIEiGwnZ0ViU8FkLWVawHcVRfIaMsUlhOJgemA6YDpgOmA6YDpgOmA6YDpgOmA6YDqyrDtj3so363dyTOwDpBf2Ky2cOyJnJySkkGaVdSufwZUmmAtg83ca2NtQFXgRGKt3Yp5tuumnVFuhXa+QPf/jDLsaNTWBp71qiHqY6ffd2FLmDnr4akAkdsDA2ZDfVQIXUtCZmaKJHDIQtUOEojhIpoFg8wsRwMBzs/wM/S/iZYDgYDvZ5aJ+H9jlgnwP2OXASfg7Qhtt1s+tmn9/2+X2iPwdAngFoAP3qSzwDyJc4/l+TgDHzTVWjChl8axqRROim6Sm0RFxISE8o2siip8j27t27akv0qzYyB548OlZVFXO8TukipSS0sVFq/c7ipcRFeerKlq2zQNZgqOW0OkzngCM8E0EBUHWiY7n4T5JZSJIjMm9iOJgOmA6YDpgOmA6YDpgOjHTAcDAcTAdMB0wHTAdMB47TAXELZBUAMlGOgjHfgAyJv1K+M5M4rl7tUZFnOPOcs9VatBfgxUmwDzbu4ZzDar3AXbte1d3feuutmgNFIaAB5xwmh3NH05Oy9YjJeUIr2TZXIAt9LoGKFCgi26RgsQYkrFFw7JCx3lNcasO2SfkshuFAFTE9MD2gDsjM2P8H+//w5emB4Wf4wT5P7fMU9v/A/h+YPwH7f8DPQtOD+4UeuBjgyS1ksWHcAEyDZYmxUho1kxRxJZmH8xFbZ6bSozSeCEAEV4o39umGG25YtQWOcFil4d/5zncikOhZOfzkZ4Xee0zSK+vXMu04WYYI/br0zK3AFHoo45BKQyIrDOD0kjTGvmGacUYpKa0kPRSxR8UbwsHEMDAd2Hg6YNfEronpgOmA6YDpgOmA6YDpgOmA6YDpwMbQgQwVEpdAfkFxEQdA+qNxA2RhEXphO5olwFXISWaJezjztBnoJ4QFeCSSi4Qmkxs1iOc5aZ/A+rmf+zl3++23J2wnRNYkToUb4OTIeGZcxxayWdOtDIVzzElAfjMgDw3EkLIQ+skhxH4nicxTeZxiCZi/n8Vpb7avaDhQt00PTA/s8002wPTA9MD0wOyBfQ7Y54B9DtjngH0O2OfAffkcCI6sQvTkGUYxz6MQkTiHnARVpidv4RCbiv/RAs7asR0ir1b1yaPRKoATFL/tbW9zJ2ioOw2z6jhcffXVadL1ftoqLeIuTlG/N2V5Rtm6eQtS3neZK9EET/XJ0LgM0ZUIvsDQFRj4HIMsQ8V8w3ykBNZHixEMB+pKYTiYHpge2OehfQ7Y54B9DtjngH0O2OeAfQ6cYp8D0fZrn3tf5HNP3MHQdzBEF7VroUYHYAzqTeIhRG5lpKvIPzRDIPMltm3L4AEECvQO7pRTZmPKcMiFr+LShMUqDg9cfvnlafyMhI8Sk1jpjUBqCQDHxSg+Z/dueNKizpHOohKBaZWzGtCTWc6j8R41q4MqJFIgKhosBgwHmB7wP4XpgemBfR7a56F9DtjngH0O2OfAffscMNwMN/v8tM/P+/HnQI4YCzQkuRq0ENOzVSSskMNFwCHAJ97BASGg2+1iCzmuDAC/ZfG88cPNN9+8qotcdRzu7veP+imhfh+5qrv7UoNHNqDoHVhSivPO3ANf10lyKowPSI/yZZEJqhe1CHABkaJYecc6vdQ9awIsJgaGg+kB/+/Y/wf+XzAcYHpgemB2kTqw5naRc9rnj33+mN6ZP2afA/Y5YJ8DG/BzADw8IomrmH4Jlqc8C5BFlsQGqAeksxiToNg624V+G5aTcxDvwEqoLTtt2HDVVVet6tpWncC68cYbUVVV2oRIq5TgaSM8fcVlgDRnUh3xnru3bEJsasRAhdHvT11DDjSjCKYwUhZRozh6ONVGkBEN8NFib3iYHtj/A/s8ONk/B2z99jm2Bp9jGZ3RjK7FXdnNRPzJD5kIv4iqHaJHdBS6tskTYT7FOunm2nGx5xweNa9n4OdSjeVxNW+kzxI8646LV+j/0fYB2WQtGLJPALuyZc71jNwjuDqVH52Pk6xYj2fro35SSOtZznOwlFY8bpfm474LzlswVl5tNKRwOHY87mHcz8qJbTQ8TA8C/z+aHpgemB7IbmwkPQBtVaQFjDRmDhGONg6hZi6gcQ61z1A3kfxERBcVtrU99AJ3pxe9sy/Yho03dBD/s5oLFDOzmuPjLW95iyuKAiKs9MRVXesCAVmWpbJVnfxLDe5GDZoGmGLynB3TJLCGCPpLhGEJnujot6lBv02lUwU6gojsFMmUhhyuYQM6jw2LTADDwDCY6IDFpgumA6YDpgN3rwOBfoOe5pZLoXTjPJ1Wn+xocIH8DB0TV9HFraC/RKS2NZ2SxhcIvpWkiR4hJ4FEH4u+LnTLLZY5yzhvM0CTRdRkyCoSWFWsUNH5pXsMR2/e5xndGbb1JceS5ADHjj5DHYCKN/OaNCJHdTUCJfqK6xqtR+PGsoVYtlnnEXjjr3ENXOkQiwYV/Si6SUxn0N6aWmUR0Lw+8sZmH40PSQJ3Gbj/xrGt96gp0p3om7R3hwoSuAC1bbhGyaSd2pqAOJuYHpgOmA6YDmx0HQgetKU1pUIR++kvErowAA0phr6DXjaNpqDQsJeDI3jYnm3plpV+VhhpK+UZRId1PcTrrFxAIzJlXKD0xRdfPM6tTkQIV2fglaMeOXJkOSsSa5Jxbp3RnywEMSnGTBvotDI4F+HoWNVo6CzlrC3AIkoc93BgNSarlxKdYIGNB8OACmZ6YHpgOmA6YDpw/9OBwM/3xuVo6IwGSiQ5A3ocYKx0qqeHVpHMEVEjSR6IawASUhLXKRDrHsJwkcRRhkzkVX8JsapQtDtAxRuGJLnyskDZakFxyBwGMWJQD4C4iCwu0P9ZRBGYbg6jFecxlw+wnd2nq8OYqg9jZngYs8ODmBscwKbeIWzqM17ah5lqH1zvZmThIFDza2AAABAASURBVKa7Du3CYbg0j7o/RN7poOFNv8C1AA1cuwAKj6omncaN5J0uMq4jCwHR1wh0qkIWGWNs+z3RyBB5D7oRsZWEZWwHxwEoPCMSR5MJZhabLpgOmA6YDmx4HaAVT3aMVs4hwscGOW8CAQFwJYWEBG/siDMpMcQZW2fBUoDtG5Y39BmYWdfgHI3vihU4dzSfZRmuv/76FbUnPulP/JB3HvGWW25ZLtTFEDO3XLCBElP0rzZNT6GgY+QcVSpsoMXZUgwBQ8AQMAQMAUPgfoFApBMafEHCpqD7Ct4QCyypGDcASxoRNrwT2/gptuki0ql1dF6z0Ee7OUI5BAz3w2U1fN4wvQA36KPlM3RdgXzYIGs8hU5llaOpM9Qh5wh0dPISvoz0dfZjyt2MOXcLZuONJKRuxObhTdgZ78DZ2QF883nb8O3n78Bzv+pMvPBrzsdPPf7h+IWnPAa/+vRvwO98x9fhZx8+jWdtPYDzlq7G7IEvYGrQQ6voAsUMQqAD7ttwdLRdrLmOikRZA59lgC8QuLZ25biPBllsEP0AyPuUIeCEQIYYp0h9zaDCDIaOaV9C5J6PPTr8PTarYYchYAgYAkcRsJQhcDIiQKN3/LJ5g0c235PYOnPP5lGtG7UbnUdF63mePIWl2DlHm82bUCGkJb31rW9d1WX6NMsqn6655po0gzaoxPGxytZTMj/COOcitm+egQ9VIkYn65QrBccLImGblSGOuq4ssrQhYAgYAoaAIWAIGAJfAgH6FaSU1CimEx1AxhEkeUhnQTGJLKS0Yw1I9kTksYLu2LomoMhzlHkLju1iABz7yHepSGZ16NR0XY1us4ip4SHMDvZh03Avtof9OCMexDeeuwnPfdQD8fPPeRL+/Oe+D6//gx/Em/7oB/DG33keXv/SZ+LlP/pY/P6PPAa/+f2PxC8976H4H9/5QPzw087A9z1pJ77n8bvwkmd/Hf7+F16Af/zNn8aLvv0J+OqtDtuHd2BmaR9avYPIl47wrnEgqZZDr4+o+wMSV/KvarpVDRrn0aDA6ODiSWRBkp4wi4isiNoP9waXs49jCQP3hCSBGQsnFAEbzBAwBAwBQ2B1ERCfMJZIqz2ZzEWlaNdkzCMzTUObX+P0HSxnFskXCCt6sHwdQxiTVYqdc3DOpdX0+7wZlVKrd1oTAuvyyy9Pm9IGtRXnRhuUk6X8eouWE7gIuYy7t29GFuq0XvBOJotTkFJNhF5UKrOTIWAIGAKGgCFgCBgCEwTuaexIXOlmmY8DOBI2uhnW+BzBtRAZJ8JGg4UGEKlDUZ/I1kPXRk1p5VswnHfoHwkke6bQZB30SRL1miE6cy26ugsoBrfjtHg7Hr874ueffD5e+1NPx/te+q344G89E6/54SfjD77jUfixh+/Ak7cDD6dH+EAAeyinUTZRZilTlC4lxQ5os12HkrOsTXnIHPCTTzoH//Rz34z3/cF34Xef8yg8bkvFeQ+jqJYgH7dszaA1NY1W5tBqFkhL9bBUlpQOGrRQ1BnKIVBWNcm5CnB9xHwAPZnlUMFFlXP30RMj4ZRzzx52GAKGgCFgCBgCJzMCkdYaCNxCBA0bY6ZJcMUwRLfMMUNjKzvKCnoASK2VXm9xzt1pCd573HrrrXcqP9EF/kQPeFfjTV7kNSGsMj1CflcN17FMaxMY5+zaTgKrT+WQ8kwuDNNJsRTHdVylTW0IGAKGwP0aAducIXBKICAyKiMxk6WnqeRb0ANxY6EHkkAgaQWIuBmypKZj69G4EpVrUzqIJHOKrEBJB3fKN5jzFba0h9jTHuDs4gh+6CkPx8v/x3Pxlj94Pv7mZ78FP/208/HoXQUeWAAiqcgxYXMFbOH0p1G2O6bp4sxQOhXH4yKmKSKv2mhIOtVJPCroZ39VL6BUW/ZVn+4gYBfTL/i6HXjVLz4Nr/mtZ+FHn/rVOLe1hPaRG9Fa2I9ycBh53YNe1TDyxD399YwEVY4sZPDcU8YxHOcDhoAbsNmA+x9AWPDEkI3FM7ZgCBgChoAhYAicnAgEWrdI2xsoIGkF8Q1Rewm0fQ12bJnjLR4gcUVsE1SPjXF4klVaiXNcGBPiUhhBDy4pXk1ZE+t/6aWXpj04N9pgyvA02TiT6xZCk7Qkza/VnbN7GxWFd/1iRJQzyRqVT4RZhkCxYAhsRARsTYaAIWAIGAIbHQEXA/I4pNRyX6E8SN6kdcstiTXLamQkuEQWZen2q0dwBX2TNqXEsBmwfgllfy/mlm7GozcP8PPf9BV4w899C979y8/A//rG3XjuWcC5HHQbZYYyV5IGoud3ZBjheVcXPtBf5oRNzbgBuC5HKcgRKc4QkFM4K/S0laQDhxb9uem25xqBYQ1UHCJvebQ45jTn2Ur5mi7wq0/ehnf82lPxdz/7HXjmI3Zhu1uCr2q0ihanJkHFPUQXUXExg6yNoetwDS3kTYYi/XxiAOd60JNYkQRdlIMfOAnFRU5iwRAwBAwBQ8AQONkQoJ3VkiO5hgAPyLbR1i7bNd7AKjKHs3Zsow0Gco906NdsLqXW96R1aAV6r7lzoxUprbIJ76P0askYjtUafjTuJz/5ybQzEVaTzU02PmqxfmcXIp0lICP4jss4bRPQkuNIJUJyJicQ0clTWVIwdlFjtrdgCBgChoAhYAgYAobAvUFAd1wj3dIox5Udk0shh3YiqSwkZ8PRTVF9HmoUgaRV6KNTH8am/i142NYKP/GMr8Erf/M5+NsXPQU/8cQ9eMQssJP+yly1gKlmAd2mh04cQCSUxsk4dqt0JMGY8BxcjzzlrMkocnkYkTViJQOrIQmsULxCarJWdQCyEqAPDh0aLmdZm2vdFIbYwnXsZMWTzsrwm89/JP7+956Ln/rOJ2I35rGzfzu2DvdhmnvJYx+B/lVwGWqSdI0jVRYL+JiztwIHxUgcY6ciE0PAEDAEDAFD4EQgsF5jkGuI8Ijj+ZO9T35Ag4Lmb+fWObRYt2zzmsDc+ofJ01Yr+ZxJ+qabblr1BdIjWfU50gS33347/SEHkVjaoGK91BPrfLgxpSnFKLiWs7aCd/76GA6HcLlKWEhnyVOZ5JgpN5FIhZukLTYEDAFDwBAwBAwBQ+CeICDyqso76IcCwefI5YtUi0DTR6twkBMbSODQhUUTMpTeY1MRMDvcj7OwD0/cFfDqFz8br37RN+OXnrIbj54G9JQV78Fhij4L6grI5MNQHL1gZPRYHM+AcuAxoPRJGEkGjAdsMaQ0ziNSRqyUJ4k2loY9JTVjElqOJJiykeOIFNOTWjlqZL6Cp8PkfA75SewN0lHYzHZfwczPP3Eb/uM3vhUvf/6T8G1nd7B14Xq0ezejzJcAP0R0DqE9i8pTqjbisI2Wm2J9GwgNIskuZDWYoVgwBAyBjYCArcEQMATuBQIupMbB0SjS7ipDywfHhCQlQoXdW2aTzVaruqpQFiXN4DBVs+m6hSzLIB6nKAraZHkBQJ7TN+CKLrnkEp5XN/jVHf7o6LfcckvKiLHzdMSUcS5dIiXXR4S3hLMLCMkU09tn28ioUFFPZx2zxJGysYkFQ8AQMAQMAUPAEDAE7hMCkQ5rwzuvKDto6J5GSqs7DbI3GCz2ID9JD0TNFDnmyojsyO1oH7oR3/yQ0/CHP/EM/PXPPAlfu83hXPJTW7iCWUonDDhKxVQDyDmW/yLHRjF4RLAeYJcUT4pZA1YpSqJ0YEpx8pLVcCKeFWNJ9cyOgnpoXooINHaM3KPq1LxkQv6VSCzeJ4SeynrmI7fiD3/yKfjzn/8BfPsjz8S24V4Ug73Isj4wXADqIYpyinehu+gtNRjM9wHH0ZLDXCNqTbjfHLYRQ8AQMAQMgVMCgcBdjiTSVgZK+nk8baePzFHANJohdm6ehewnOySb51gu/0D59RbnRkZYDyZpLVqX0u9///tHFSpcJaEnsEojHzfsFVdckRg6EViTKm10kl7XOFJNApKrNcWFnLFtDt47FjIzCbodKqHiqEiOk0RpE0PAEDAEDAFDwBBYTwROvrm97lbS90B/iGqhj0HtUcxsRT6ziX5rBddfhF/Yi6nFW/H0h52O//frL8DLf+gx+KY9o6ettpKJ0v1OeiugG4PoS5JhGQWIGWtUMRHwkFNMfslRcs7bYqc2fZr2ONbPFErmMzadOIdsioZjNCyoWVFPYpY51HSsK2So2EMtwXVklAINco7EYgZ2YztQQnrnV8a7yjn7lGw5xXU8+ewSf/x9j8c//OLz8GOPPQ9nR5JYR65B4RZQVfMYDmvk2RRanS0ktOYAz40nB4yL4fgWDAFDwBAwBAyBkxMBj/TEc1p8hIs0cRTQULtYY8/OErR4iCyb8CaZW3/bt5LPWZmen59PO1nt05ohoMfJnHNwzqU9iaFzbpROBRvglHENOWX39s2JzIIfrc/RDZNCTYRNLBgChoAhcP9CwHZjCBgCa4aA/Iqw1ANCg2x6Bn6OxEwTUe3fj3rhCGZchc1xHo87bxt+7/97Lv7ghx+Lr90K6GmrzSSOpuoBysDl1kAkdyRvxcEhwqOhu1tRarSYbrGM3o0cXsf2ejKLPg1EZunF8OwLxYF1KmPkWC9hMoXIs0RN1FwSuAbN5BirrYaOnD9wfgm7MAWSWyNRmzSnKiQRiHUf0/RCp5kvFoZ42Czwa9/5UPzvn30WfvZbH4M9/jC2Z4uYKbjXbIjYVKh6faDHTdeOvSwYAoaAIWAIGAInIQK0gVp1pKVMMjZpnvY3E1tFy12QlNhFo88ILkRkPkNDnwFso77rKc45TIgr58aL54Juu+02nlc/0HVY/Uk0g57AUjxhDyebVtlGEGEv+AXI7u2buKQAODp9sMMQuGcIWCtDwBAwBAwBQ+CeIlC2C+R0MyLJqDjowbsas9MldpYVtlR78TPP/gb81g89Gk87B9hEZ5cUFzqoALaFXrzue8jyAceoE1GkeeX3Ng3oWCK5uEySxPJJdJc3evo2WQVIlJbTI3HsLWE0CY4jZCukYDofi+4IO6ijXGtuguQVmFeJcurnePdYAsZI5BhrXY7oCzSugM87GHKBcsi3kMnayv2fBuAJdMF+9ZvOwqt+/jvxPY/eg024DU3veuR+Hq2sRhvAdNZOEDBpwRAwBAwBQ8AQOLkQcDTqDkh2WTeYtHreYBoXwzuHuZkp6JdhmZp6nmhnVa+mG0km3I7+UN8XvvCFNVkavYk1mQdvfvObnZ660mwiryabVX4sGyLKuYpd27fieAXxdNogoXKxiQVDwBAwBAwBQ8AQMATuMwLD/gDd7jTC4jzi/H7salVoHboWD9sa8do/eB6+7+u24Vw6JSKuNrkaWd1HIoKKNppBM56XhBTk2AYkPorZgk6x3p8lB08ybigPJol6RrAmOc3jeJJWud7NtUIcyyYyIqc83WgPJNpMJVwk8lTm2BZ3eai9BGkNaiJ3qmT3zGfsG4GmD98/hOm6h21s8MjNwC99x4PwFy/+Ljzrseey+045AAAQAElEQVRhrroDxfxt6IYesqYHn0gxNrRgCBgChoAhcLIicGqvO7rR/sfRKAM4EhE7tm9PVpZJWtZRg8Sf6E4VTSbW+dBaxOk4N1qb0vrF3Vosa+RNrMVMnGNhYYFnQBt0zqU4FWyAUwgRgr/gWnZt3wZdFEyUimXHBHldVCUkOabGMoaAIWAIGAKGgCFgCHxRBCJyIOviyJEFbJrtYpNbQPfQ5/HS5z8Rf/ez34SHZsB2AJtI93gSOlE/88tLhNjCUi8ia00jhA5i00GoPZoq0LkKyDyQk8nK2S9HzVlGkjE9Ek6bXOIMkT6M3JwIdl0hyRlyLJgIkymkhn7UmH2xTHKxNtWtiFXvuMdlYT9Wg+vKJGyvEteAewAa/TlD4uHa00CZowl9cIfYVEc8iUTWK777Efjzn3oenvKQ7Sir29jnEJdZpRHtZAic2gjY7g0BQ+DkQyAcXbIMMe0iKMns0j4657D79J20c2w2bspigOVJsL5HoE/ivedS3DKfk2UZLrvssjVZmF+TWcaTLC0tpZQILCW0ecXrJklLOLvipk4uHd0tbJ3NUYqkaobA+A5fw1o95ueYT3f9khaxWn05hAVDwBAwBAwBQ8AQODUQkL+ZhF6UYu3a0fmUf5Ce9CeBE0kfyW9QHVineonKAcd/NebygOr2a/GI3TP4k1/4MTzv0aej2zTYhBrd2OMIAxR5gbqJqGrAcb7OVAlm4RzAaeCzDD7P4TLmHRuhQqjkb1UskDSMx04LO0TkzHvKXQe1lJDhgkRpCRzbj0X5Y4TlwkGSXvrOps0KUVvIryIOya+iL5U2wWV4Sea4Y4cmrQ/ISMK54QKmfY1ZOu+bOdhTzgT+7MefiJd+/7fioZsjNlcHMFsfQafpoQgVlxeg+ScCzXWMcEHHBM+cB3h2XOBEmF0Ok7EUTwrvqt2kzmJDwBAwBAwBQ+BLI0CDzZtAjlbPuSo1D7zhU1OUaTcDnDHboUVkTqaKtkw/t0cqYYFj+TqGuq6XZ5/wOc453HLLLcvlq5kgAqs5/LFjf+ITn0gFk42KqUsF63ii7oBeD/I8Qo/ny607rQvM0dHKqDyZnCw2qnyJ2mWksSrkdJSQDg+wLiXtZAgYAoaAIWAInIIInLJblsMgkStAnyEPDUpKwTuTLvkGrIwZ3QSHuDSPTuFAngbIu8h9gW3NPLp7r8QLHv+VeMWLnoFH7wJagf5H5sFe8I79USCScPJFi36Kh3xWR7KFTRCYacaidIQHkmRQe7DfSDRaRjc5p3gKENhS4xwjLFyZF2kjYXFqL3d1Ig37a04tSLHypM0wRE36rBrLIOUa5gJTMY3CjlqjA2IRURO3hhJYpxVmjFmlSi69w8Yph64nLsztpPzAw7fgzb/8TPz0Ex6CB/vDaB+8EbP8ApCwrbmSLIdvlcj0+0TXkC+rucwA7S3WERKn6zMWpTWLA9uMhdNAe4fWOhblNcZyO14HtTMxBAwBQ8AQMATuOQI0aLGknfPI44AWZgAaKZqbAkPfQWRmbngED9+1iR4AUNNu6SeFngRRHWjD2APrfOS8aTZZwkoy6z3veY+blK9mTARXc/hjx7755ptTgXNrsrc01xc7RVYGimLQaQFVRs6TXKbdmzahTacqizXktMB5xj69c8FDzpA6box9cCUWDAFD4ORFwFZuCBgCJyUCdKHkQPBGl0s+RICyYeJc+gwgoSJHz3c6CPorev0e0PQQF/dierAXP/7tT8SPP/vhOINclcirWQ6Z08eoe0tExHG8PI0cmZO/woihprsSSHIhCbtMZmR7VjMXU03GPNeQiCzPUiTJ2ER9GI1CHEX0mceJUSSyRqlJW6fMWBxXlVEmsdI+5cFh3Fg8Y3BOBx2OKUzEga2xfHimWMQzw8jpYmK80nGFXmTb5lpnKZtZ+1Pf+hV4+Yufh2d+3UNQHr4Js2Ees1MFMFhEWFpE3eun/buMKxsOEeohWq0CrXYbIc2BtL7lffI6eoqj4E6r4wpJeI27wQ5DwBAwBAwBQ+A+IUBbgmQL2dvRntPmj/J0BJzsHjAdBtjRzpKN8unujFo45rNjrBNHWJfgPW3ieOaioN1l+uDBgzyvTTg6+xrMd/HFF0M/H3TOpdmUTomNcJIyeQe9Z0KrO3vPLrp8vJN33NoCiSxMlO64OsuuFwI2ryFgCBgChoAhsIYIyGeo6ULR98xCw7uoFWo6dIPcYZiRMHFcS+8w5manUe89hFY5jd4goCgcus3t2FEewnc/9dF45lPPxeltQDfO9JRRJke2qZGXJci+0FlNEQcbhago+SEBCBWchDfanIRuraaN9FECRTEYpy6qIzGT2o37sDPSBA53e4jckYg8kohOk2R6jot3jhFIyGk8YRA8ypCjFSkpLlDGgtjkyFgGYSYZz5YxnVMUO8ZIbXLWjkX7JKbRAZMnzWqmJZGtCso5m4Df+P7H4I9e9AKcXRwB7rgK2zZNA561fopxG0XeQbs7hTLPMBj0MBhWLPfsrRAAVwPCnWc4jkxxCS8VrBT18QguRySuWtfKWksbAoaAIWAIGAL3BgE9wZza0/SANlo2yNHCdPIc2zdnqWrMaQHkTxhYiw1xNM2IJ8my0TpvuOGGNVuXrDGwRtOJwHLOEX+XZtxQBBbJKyCDft7ouLqzz9hJn2YIrzf9M78yLCvbykJLGwKGgCFgCBgChsApgYCns5nRdyvJfYx+MghE+jeR5AZEvCBAPt1w4TDac5swWBzQnwDm2sAmElg/+PSvxguf/gDsJlfTImLiUAqRKLEChiSFPAtXhMB0pKQgsiclxqe78FMm3R3XAYkc48gFB46iNJimNKjQcPI4FjjONBENv5zmRrU+jPqlMbXPyX4dPSeti8OnJhwmxWquMkkajyc2xaStylcKqychsp26S9Sk4T4C1yBRG+1RxJ/kKecW+LvfeB6+9wlfjXDbVZiOPczMtAFiM1zsoT9sOGUGn5HY0lqTaJESjQYEXtRj/TvVURJeozZRxJXE+VGBnQ0BQ8AQOFkRsHWvCwLJLo/tiuycJC1Eho42jgQE5jotbC1TKS0f42S7QQ4FMmvYKMeEyxF/ct11163ZstbUAn/oQx+iO7Jme7tHEyVdmbTk6pQXKGft6MLXS0hKNqlnnJRMjhfTFgwBQ8AQMAQMAUPg1ENAvkHZBOQBcPIJYo4IslEkN+BUGOBcRCRREnmDLKNjMUumKhy4Ad//zV+LF379A7ANwPRYptwAaPr0TBtAT1/JWWWdfBJGyyEoRV8FyDF6yoiEjKeISNLcrHd0dx1quFgDIq2SrBzJs5Vni5oyemvVkESW3lxVM5Y0jKOrEBlDwjQk7IEkHgO00HctDF2BWvNnaViui6v0nJukGB0pFjKfMOFymOMOER0TCiuXpTxFdQ3r2QuT6sA9IYlKGu50gA7XNYMamwB02Pgsxi999kPxFz/9vXjYdA3c+nkUg4OsLIF2F5VvIUQuktjmoSE+gOZaFvbX6BLWAFqz5lSsLxtcEyQ8Ra4ASWDHKYyAbd0QMAQMgfuCgGMnieyN7InMDJKdCbQsDXZu3QxaLkS2kyAZKk/rA9CtwEY4vPeYEFhaz1VXXaVoTcSvySwrJpmfn4c2rCLndOmUWh/R7FIYxfRq0iI810T3BqdvB7p5g/QS91SjE+GKFCXHkvqO0xYZAoaAIWAIGAKGwKmBgCN54klwxFigIZkDkliQj5C8TaCWP9FtYXBkP1rZENni7fiuJ30NfvgbHw6RV3pyqGDbAjX9ogAMSGJxvIReVQErHAyP4w45L8cVgWMtFy2nOYijV+MpJJogsosSmQ7I2XwysmLtZhRHutAhLWCUR2o7ae/Zz6XpGqYCRXHNWD42PEs8F6BH1DxrJGm9YXlENgUc7iTsNUEAk4M7AFe/LAUrCrby6NNH69PJr6B3h3U4ld6N9U3nAn/54qfhux79QDxok0e+tB9uuESMOZJ+8jAcIHceWmsS7jUiR+QMkddsIuDhuCA3/lIBxSwbBY41StjZEDAEDAFDwBC4DwgExLEtkkWR6QS9iYw3n87dtZNWCclmBuiQ3VW8MUTElXMOirUicTuXXHKJkmsia47G5z//+bQxPWrmnC5Xyq7baQK83n0FqonPMroywO5ZYGunYEmD4484WbY8m+MrLW8IGAKGgCFgCKwJAjbJ+iFAx5PETE2Pc0hCqHEdgESWCy7xN3IPXGcKiwf2obWpjWk3j69/0Db80nc8HFsBdEnATFHypgc0FfvSRS0KgP3hMqDVZStPORrkeoxK2FZkSmC/lYIaULm6OBIylJoypFczkHCAPmWJMmAbj4IOcmcsLWQk4TKWLQsJOcc9aV8IWpukBQQK63hmD7A/6CuxGMCQMmDJgOMMWVtTGo4cWT5qUcHFAdtXgKsRPXF0oBNPGBgHyqgt0pHxnITEYCZh3rEBm3FHHhmxauoGgcRU2wNTrN/C+vMy4Pee/wj85JMfiUduztCZ34uyP48W/bpyqo2ag7AZW49wisQp+nGa64/8UgHOxwYpuFFjLjRl7WQIGAKGgCFgCNxnBNKNEfWWMaM1y2jW00MzJK88KjzgjBGBpSbJ/HgauIaNWJC6MN4IYcKjaC2vec1r1mxpRENTrp1Mfh85efHX2s181zM5N8I6JJ0gHNQS+j2YY/MtHc+7ezVTdxPY9m5qrNgQMAROBgRsjYaAIWAI3AcEdCOrcQENXYhA4gMkUkAndKVEPVE13YFbvB1fsauD//VjT0WL98RmOF9ZRxI5gd3odzgHiDBJ72fKkEgsUjzgeAFIKQcwh5RGBA+dVDsWxyIFjhPZktPQBSYpxDK1nAizKah5zsKR0wz6OkdFZA23hjQP2yzHqSdP4zKHmlRPhYxxhsCYY7DajYU7Y0rBc91eCSSCLQ1eMz9ZpdKB+VFQf6XUQ2tJ86sg8hRYG1jT5NxcQXHI8hJZ5lBVSwB3nVNawwqzNfD8R23Fn/x/34Lv+upzMNe/He2+noZrUA8WgLQO8OCYjpJ2wDFJZgEiszzrwLVLAuMAcJ88MWgxjCwYAoaAIWAIGAL3AgHZNVmc1EUJCTOO9sXHhva4xs5Nc3A0kSMrxEqZHDkeTC6XMb1ewbnRolcSWGu5ljXH4HOf+xz09NXkTy6u5Wbvaq6MCAyHNbKyzWqPUFV0/UDXBfjKB+6hEvHuYKTWkOFyWYZA57BpIp0lOZmBfU7tYLs3BAwBQ8AQMARONQToFaSnjZqcTpwcCc8SOnSR5EegFxFDBOiIzmGA04s+fvEFT8XpBGkLy0tWeU8fQp6GY8w+gIgTSlYCJGTAsobtVwbOxKz8DglzUUIix7OfK6C55cEM2aqmcBqSLuBqoNHRYlkbAXr6q1WzBf0dNJyF/g2LuV42UCeJY3YcLw/Cskk6krQC2JdxbGr4UENkWN4AerF9OQByTpH3gYxpiHSKI1IopCebPCcLHK6mNEk8KnJKzHM9PkaWlmz5cAAAEABJREFUsckxQX0kGUslxMrRd4vMci2+LLgaEAdHCAtMsenUUsSjZ4E//v5H4Be/83HYhYOoSCiibNiwQp5njAMwJGoFxyLu0DVhNejvCWLwGH3hCPAxcF0NJbBUwsiCIWAIGAKGgCFwLxCI9A/ynPa7UScP73NyEDXKLCKr+jjvzFayqU7VEiW8SxyKsustIq4kEz5n3759a7okmvc1nQ833HADL5LfMBdAu/d6LE+KwYzPMrmUdPCA0zfP0Elp4JxjDX0cOXpMqb1IOFYwZ8EQMAQMAUPAEDAETjkE6BsERzeqfwQYLgAtEUlEgcRQRmLktJZHuPkq/MYPPhePIIkyFYGuCK/ANgp0LaI8jkSa5BABpXyEJx2jBkeFs9AJYZ5j8MzAEl+ioc9SkxAasnwYkPiojLUT8YgkXWrEUCFGkjSJqQqIdJyHJHyWigxLmcdhdjjIIfdT9lLu4Nr2s2wv49spt45FaZXt9zn2khI7hA4WszYGXEvNfpHtOD3Avpx6FCvdcG0k7xruN7iC+8u41kCHXRUUrsuxI/1zeBd457lmLlBWBDUQ3lwvVvhtYHnkKXLSQKqu4RzqFZf6vCQRItTc/kX8wBPOwMte9HycPxewFYuYin00C/u5MLJsenF+RXzaJLEqrqc7Rby5IUgChwtwibwaxSywYAgYAobAfUXA+p3iCDhHw0WbOIGhocF0FM+bSzO0y90SaGUAw6hJVOThdDeF9lK59RTxIM453vuh3eRC1vIF7pwuWWbFayaXXXZZmkusXUqs94kKkdEZol8COEBOkZSFeoMH7tkOxzuLTnfjeJHobQHOs02G2NCJgYMdhoAhYAgYAoaAIXBqIRDlC4Qc3hdwbfoC+YCExyLI6QBTbRQYoth/A37kGx+FbzuvjclL2+mfAh6oCBdpkuSG1kxLlJ8Ii5YDm4+8DRI7y4XO4xAH6bOgdpyakrNhO6uRY4Bm8Q7kYZ7pJWSuoevi0CdxdIQlKt3LftdSPk15L/m3C64D/uazC/ijC2/Cb/z7Vfjlt12GH3zlB/EDr7yQ8gH80N9fiB9/3UfwPy74JH7+3y7Br77zcvzdx27Hm65Ywof3A1c0wE0c6w6u4TBvKi9S5pmvC6BmWnHMHPfrSF557t8jyzrwWRdw9LhCBlQBGNAZpn/FRQNyzBzLKA33p30OGQ8AKE5/4dAJOU4KTiJgWacQ6ds5XodYLyFUh7F1awucCY8+DXjNS56Db3vgdrQO3IA9cyW6oQcsHeZaOPjiAtBly8U+h2Ge5xT4pcGni8f1sMBpbYwtrBcCNq8hYAgYAic3ApHWEMlueTjn4HljpgwNdmyaQRuAbLpjLKFJg5o65+BYttHCWr7AXXv3Oq2lfPzjH3d6/5Uu0lrO+8Xmoi7QqWKLpB2gYoTkg56rN7nHBhBDSqVCOkaQxaaBz1KBnQwBQ8AQMAQMAUPgVEIgevh2F2E4RBws0m8g8TIkZbOwD+gdQGdwEI89dzt+7vmPwpx8i/kl+hIEiJ5nw7yjK8EoUSIsTT7IiBpR7qiwGcdmPjVWjml5scx3yPsoV9NNyZjwpIV6vXk0wz5aUzOIvkQPLRyiHCDBc4Ajfe4I8Pf/dT1++TUfxvf83tvxA7/9Dvzky96KX/nrN+Jl//Ru/PW7PonXXngp/vGjV+D91x5K8oFrj+A/rzmEd1+5F2+/+Fa8+VPX44KPfQF/csGF+PW/eSt+5H+9Gs958Wvw3b/xz/iff/Of+ON3XYk3fOaORGpdE4E7ABygcGqQKko/8wP3UBPDhiRgXeVcs/ZGEkqvc5C/xX7sAsQJKgFKSWpWKI7cL1yVMFTesY9+xihxbFPrBmSnBddp43B/gTMCsyw/i/J7P/B4/PILvhNu7zWYq49ga9mgrBY5H0fnNWUiBXCNGB9Bg47Ty0+ajfMWGQKGgCFgCBgC9wgBF9iMNi0wpt1KRoxkRJ57lAg4Z9cOyKY7tlLs1YYm8qg5Yj+2Y/W6hSzTyoCy5Iq5j6uvvnpN10I41nS+NJl+J+mcw4Z4Cku36bgqRRImGRoqzhCnTQHT7VZap5NDRRmtmbDxYmXyQNnagiFgCBgChsCphYDt1hAIekk7CZaZbgeb2gUdzwFacQE7swWc6Y/gRc//JujJKzeMyLu6nzrCbH5JNA5IJx0VehWQgIejKJ0xdnJcj3FUWSPfg41cf4Ap1k37GnkccrwG7c40mnIGi+hgP1r4AsmhN19yAL/4Dx/F037zTfiO3/xn/K93XoH33Jrj+sEU9g9aONxMYclvwrDYirrcitDehtDajqa1DZFxLE9DKLch5FsxxBz69TQWqinU3R0YTu/C4tyZuK27G5+tZ/Gm6+bx8g9ehhe/6UJ85x/8M573ijfhV/7lv/DWy/fhuhpY4p6GFMVHuIelHBi2gLrt0RQZolAgU9QMKrZSEABBpUnYhftEEnDvkgAeEel9IRkzjsKB4HyDARNLxMG3NzEFpoBNSwPsZvvvf9xp+K0ffx52uHns8D1kC/sxk0XkruFgPg3q0hxMi7GiMECCtBo2sWAIGAKGgCFgCNxLBJxziV+YdKsD7Q7tjW8qnLlzx9jCBHjas8zJ0o0ktT9KWKTsep30M0LNrYeSTgkC68orr9R+N5RQj5C0hcQU6JC6ZoiSK9y5fTvP1J7xU1iTi4XUgVVUNp1NDAFD4F4hYI0NAUPAEDhpEXCy/fQsSxJX8/v2oXfkMPZMtTCzcAce3B3iFS96AR5K9oocCnzBbToKeZDAaLpb8iZZoCAJi1PsWCdRXvHIXWWPyArNp4iSsjyVrQyIJHrYeJGs0CLaOIgCly95vPHiO/DDf/xm/OgfXoDffN178NbP3oLrSDAtzJ6Og34ONx8YYDGW6LH9kAsc+BYGLkc/UpoMTZ2hGvqxONTDDHWtjXSQ5dPISJId6kUcqDIcDm0slXOoSGjVM7vRZ3yYpNetYRaXHynwds79G3/7JnzXi/4UL/zd1+GV//l5XLUIzHMveirrEGPJAmNOiZhnyNodgHscSYSjX0auCxL5Ztw53Djn2U/CAhyVADnVatOr+sm9U99mWMOVJMqW+tDTWE97yBT+6nd+BNuKIXZyyv6BWxH7C8jIgjkQe4wOkVZJOFJMMiq3syFgCBgChoAhcG8QiGzsnINzDjRUydbFpkYTKriqwhk7tiXrE9HAqS07MCRzyGxqn+J1POmBHtnYuq7TKt785jdrqSm9Fqdk89diopVzfPazn01Z59Z0r2nOuzxRK8KkYsJqhhoZy8466yzkeY7YNMwx8M5glrGGskxmsXjtg81oCBgChoAhYAgYAuuDQIDLIoaLC9i080yUroUDn78SP/Ckx+DVL/luPEr3voZqAwy8wwIJmIakCDBE7iNcXdEJrZOIKHERyeegd0GHNbB8LMmNZVqbdCymyBvRO6HgPPqDiCMknZZaJfQA/19/9CB+6m8/hJ973UX4r4Wd+ExzBm4q9kCE0hLXGDheOx+iQ7ImxAEariXmDpF70Zh0cQCWcZHI2yV8mcPlmaYCYoNQDdH0+6j6AxSdLus7rMuBmhsYcD89ieOmC2TFdlRuCxb8DizNPhgLp30tPjPcjd//98/jW1/yOjz/t/8Ff/OuK3FNDyTSRnKIm1ukEATtmHMyUl43EZuAjGn9pcM8sDy0gFCQ3AKc47y+4j4GlBoimxzJuYbM3rasjXJpiDDfQ8n9NHmOMNXmpVjCHIBzOMxf/vpz8aA927BtqsRUxsJhH47XzEWmxyGKuHJ0m8ei/LjKIkPAEDAEDAFD4J4jkIxLYHvaFNBmkn9wzqH0Dnt2dGhtoFKkg3ZILSUAS9iO53UNIrC0AOccFhYWlFxT8Ws623iy6667DhuC/KFCgA6ZlkX86dbRB4MKWULvJ2d09tY5TIGOUTMAqFw8wWUensg1dG7YxIIhYAgYAoaAIWAIrDECkYSQBMl6y7WTTBZBIx1zWvSVwrJJNfu4JDWdxFE/mn1E548RNVe7nDe1WmGATtPDVL2IueoIZudvwBnZYeyo9uH53/AI/Pvf/SRe/JyHYW4I6Ome2dJDPwuQV5FnOYb1EJ7jI720KuPQ8jIkTLoaiBPReiQsB3tPHF0VMctWWGTVPngcabdxNd2Tv3jXVfiR33obXvEv78Wnb69xsLMbB6sO6bJpoMXVSPJWcmMarqNu+kxHjY7gXErTMRutgWOTvUG9tIQwGCI2FWdyKLiHVl4gJwEk0d5C8ovYgesa9acjnhXwZRsNCa3oO6izaczXLewdFNjnN+HI9OlYmDsb19dT+Pt3fxQv/LW/w4v+6t142+cO4UAGLFEOcK+1zwFXAKBECZNghaKJcDo4lTXcS81aUXSjykCcO502wDvERZmj3W0xGVABxAVol12OHNFlfhPl5T/59XjeN3wFZge3oVMdQkmCT2NH7j64HFHXju0g30/CtOoY3W2QToH9jzYISd8cV3q0zFKGgCGwZgjYRIbABkCg4U2ZELgQ2l9kHpIiyzDHm0m7N4N2guZYZwesiJAOlaXE+p8yrvmOO+5Y84UQsTWfE5/+9KfhyQBN2Lu1X8F4Rjk9UgI6ItKfhsWBjllyOPI2Wsx/9Z5pdBb2InOspVMFFzEY8A4f+3ELbGHBEDAEDAFDwBAwBNYSgZjsN+2ynrqhQDaaZSIGXKRrEzNEElgIJdCQ/GhYFmS4c8jh8rTlJRoSGDU8+0U9deRp5DO2k0OgzTDWPGo3HYeYWjpE0uoOnOkW8djNAb/+1K/Eq3/4G/HuX/8W/M4zduF8Di8iZIZTMgmOhC7HlC8h6dCvgEpJAgEkRDhH7USmeCQqSe/AmDzt7TxAkZ80HPaYbujNkpypgHkmDwLQ33T+rffuxXf/zgX4i3//BK6v2hhObU0EjX4Cl/5KH9eNmv11E44Oc+T8wZUIvoWYcVUkZkC8HDL6yBnAmCfOFYHcawlwLiIQqybWHLtGTawl6UktFwCKI36O3VPMdrEZQnkELpiitET5UA84ToZ9cRZ7W3twW+dsfPDmCi999X/gub/+ZrziHdfj0iPAPgD6aWHNcblsxODBhXGJFeqwgMjr3riaK+MlpsdWR5JlwwKoczjuyWcOcJy/IGAZYx+Qc09sQfQB8n7gKjEFYBd3+ADGv/yMB+BXvutx2BX2ohwegYaI1CVEXlT2ynhNfNUjucXx2B7MRy2OaUfIHMdRzCxG5bq2I4HqkjRwXLXaqt3JJrZeQ8AQMAQMgS8HAdoy+Se0H5B9ow2Fp72ird/uB9gl08zhh7Q5NW1cpB3LmS9oYxhtqKAHkia/rFvLhRHBtZxuNNcHPvABV1UVnOPFGhWt33ly95ArkF5IAgRLlnTqdN64nKXiZHTI6D0BY9Yq0jWxJ7AImgVDwBAwBAwBQ2BdESBB4ECrzJj2e0QccEFkEjwJC1/QQ5RzSHsfm4C6imgo/eEQdRPZEOJq4OkoelRM1+iQHNnkeoNJybwAABAASURBVJjt7cOmxVvw4JkhfuCJD8Wfvuj5ePVvPBN//Uvfhh9+ysPw5HO3Yg9H2EaZ4wrajDkbRDxxSUjCKbgUsJriR8J24tMYwfPk1NIpodxEAEefoyw7AD2SQ0eWUJFHEaHzniuG+Knffw/+8T8/jRurLqrZHeiVU+iT5Alsyw4MkXM1YwmcIbDMIzoK20RM5pnEIPFzrGDFoZt7K2VUFRjde9E4Q9cigdTCIrpYKLegN70LN1RT+IcPXoyfetlb8OK//Rg+cjOw1wH7ucRe2nuGyLXneQv9wTx30DAfUIUAx3Z5maeYixoFloH7HcmoKCMsukYcEqrOSCplsYdWcxjbUONbv/Ys/PpPPg9ndGpsph6AZBxCjawo0PSH6LR1lZH6gofG0PV1HGdlzCoGzpIa8DIw1r7BdqywYAgYAoaAIXDKIkDbwBstoAWDCCwaj5yyfboFWXzWqgZN+leDVctI0YQxrRaM1il4+ibyc0Rg3XrrrWu+inXb/f79+9d8s19swpEyYNkhUSIA2LEF0F8i1B1IOTC6YM7JC2EPOsNsYsEQMAQMAUNgzRCwiQwBJGfOhwxOT1eln5fxliVKRJdDPmF0DTI3RFi8A2FpL1p5g1anBEh5AAXc1FZgaguazlzq0/T68IcOYPrwHTidpNWDm3141rlT+MPnfj3e+fvPx5t+5Rl46Xeej6edC3wVp9rFkWZznhhCJCnW1Im0YvaeBYe0koytc7oTadG+AFkSlvjk0w7rCr1Bn/mMtEqOZvM09jL3V/92Of70lf+C2w4tgDwc8rJMRFx/WHEYl/LyVdgU8mWwIY/A69NH3mrgeJOwGvSwFBx6rSnsy7u4osrx7pv348f+z+vxE3/3Afz7dTVu4z4OU5Z4gSOvYaecpR546DJ4HxItVAEYUkZEkXAkptIPZCxVYAvOlxFRXkbojnbklYiug2EsOUaOLWz65POm8dIffjZmSV5uxgLmuiWaw0dQzmzCYr9hbzZia6ebm8yB5CeYXxZ+IRGhBerGqExzaz0ewWWIcBSVmRgChoAhYAicagiI/IH4BPoOSK8zCvA0Kzt27KBFAhw2/tE09LOyDJdccsmaL5bWdM3nTBPecMMNEGuXMhvoJEAkkyV1mdgyPYXMR6YCY9aGyDSDFI+RBUPgpELAFmsIGAKGwEmOgCOJ4UJOAqOEYiSXb7wpkgfwNVweML11Du2ZDgaLhzA4fBBlRuqD5fHQ7ejGHqaGBzA92I/dbh6P2d3Fj33jI/G/f+Y78ZbffhZe9v2Pwgu+dhseQqZDT1htRoXNGKCNRaA+DBeHiPznnYfecaVYZJacOnzJI8CR+HAck84QyDwx5yHyhRWpd5kXKIoO7796HKbboZ8N/tHbLsE/X/hp7K3aQGsaPs8BlyFSsqJE0Woz7VH1+yzHnQ7HcSSqmMRKr4c0gyWuNaDVKuGLFkAcK1egak+hmd2Evb6FWyj/+YVb8Vuv/mf8yv97L9571RIOOeAweAlcznOBiJxXP6MgSZ6xjjXR8aTAPSN4gDoDBJYI5QEcr6VvhqmkUc+sg5rVBVu02OeJZzn82S+9ADviPDqDg5ie7mC4bx/as3O8ZJPBA8cJ7MHg2EnC5GieMKpjcSriKXKPkXNJwJhFFgwBQ8AQMARORQScA/QwjGxECMiZPuP0XbQbIzBYO07Tfo2KNtTZOQfnHE6ZnxAK/SuuuILXTFdMufUUlyYP6Yx0j84pzZNWJ/fo9O2b4Hk3FxkLQ4RPThDTfmMqlJZvYggYAoaAIWAI3F8REGkRQdIjFnBkKjydPxdrpkVOUFxAfWQeC4cOY8C66c2bMDtVoFjcj6nF23BWuYCZmz+Jx80u4Bef/jC8+sXPxOte/BT8yredjW/aDeyiA7ClAqb7Q7SHQxQxwCNDxfmGmALyOURXwvHfBGOnBG9w6ekn51JOJUhNVmSRjsDzACAJBo4tFqVhSU2JlElwvCV7sA/02P9vLrwR//ihz+Jgexfq2d043A/oVxHBEwMSQPo15IDrbSouPC8nQ2zIWEQO2tNoGgc9ORYEUlZwrdz9kLgMeA2Zz7bsRL+zGdf3Srznitvwq3/7FrzktZ/FB24C9rH1fjVn7Ng/YxyrJUJZg6iQ+CO8joUKbMdCpRhFygjtjK2rukEVWMW2pQcJSmCO2c0U8pf4m996Lnb7I/ALt6OYKtFf6rFRF1Q7wKkjeGgCRgpuRZrjj9qoHQeHJEck6aamJoaAIWAIGAInBwInepVefgJJK+j9lxQfK5y5eyc9DSRLMZpPNmOUmpzdJLGOsR5CyjJZXeAjH/nImi/pzqisERh6kftk42s05Z2nSUSUIJCMqidXYOJ+yJ06/4wzkOvxcB8Q6ejIN5GDOuphZ0PAEDAEDAFDwBBYawSSnaYdl02WeBJBToRBqgBau3YCnRKRhI7rzScCYqp/Gx66KeLbH3YG3vInL8JfvOjZ+PEnnIVHbSFpxQ1spXRDhTL0kPkefE5KKRP5QPtPl1LEy5DjsxTkqjCshugP+qj1MwD2lV/j3MSTYMEXDRxIC+e45F8UlNIOkEiPBtA8wzbwvitrvP7dF2Ewswv70cLBhSE6m7eh1Z5CdDlEXjV6fEjiMpStFo4/0lTHF65jPieBBcfNkW9LG5AjD2LSaqOY3QTMD9DMV4ixA9/djl5rO26ou3jrf1+LX/q//4rf+Mf/xvXsq6exbpkHCBfKoou63+MXgIZ4htHudDkkCV1RVhnLJZwrd2jlGTLWe5YygnAqeBXaTYVZlp1PKP/sl5+F8zdl2ORJXlGXwOvOqhREZEVe88gZJUFpl6qOPcVJljOlesaTIosNgfs/ArZDQ8AQWEbAI3EJ9FuS0UFAzro9u6ZSViZCwqKjYdmGqGhs35RcB0k/geS86/VKqHWzniKwuO8NEAjBWEPGUbplF5KjA+QReNBZO+Dp0IJKFujQ5HQWnWPrptkA67clGAKGgCFgCBgCpxgCLsA5shd+AOgJaeYj7baElhsIOQb7DkDPIU2HJRTzt+LhO9r4he95Gl7xP78DL3neV+MhU8AeeoyzALoBKGjTXdMHfE1hgcYlwQHeZYzIMGRxRRHZkbGPd0CrKNER4ZJxIJYp6M5kr0eiQ5mVwvaYSCofZzJmPFAwIlfCs8gyRs5DZJkImj//l7djf1ViaegQsxL+tB1YWOxjqd/HcECSh65v2e4im5oBPPv1ljjABg4kHusFYs3YdaaQpRejO5ARBBZ6iIcWMTe1CX6xQd5zvDYtDAOJrC1nYHjaObiqn+Otl9yEZ7347/F/3nUjam77AK/N/FJEl6TeiKaqCLf0o0b0AVQP0mM5I70it8N0iwBlbFOjpP7I33N1RDPgQGQE/bhlt6If2Ab+70ufgQdMB2zrRGT1Ijx9Qg7McXySQN9QEtkviQMixbGdi+A8YAHlPgfraAgYAoaAIXB/QEAEkHMyEAGOzkROI1HQDu3YDloQjOwFNu7hnEuLu/zyy1O81ie/1hNO5vvQhz7k5ORN8usa07FYnn+cHkcomThjG+ioDOl4yKmhovGiOecAOrvL/SxhCBgChoAhYAgYAmuEAO2xIwFCCSScGucRSCBElOnuZcmbTTOuxuz8HXjUaR382g98B/78F78dL3j86Th/GtgEYIb2XcRVKwAFTXqWmCkRUZ7EQ4aGbmQkMRTpSjasJy+ENqsL9hUfAvZjMoW6rlFVJJJihO6qdjoiSVLV3Zw8yzkYx2+ch8an75rWnnHgwNqacw4of/Daj+EW8jBNOQd0NwN0dkN/ASBplrWmkLc7dEeaRGQ1XIfqocVyjElwk8SKWOTKiuyaJh336NCQeyRmwx6aPjdI7Ip2F+2yi8KTsJofYrY1iyyUGPYi9zmVSMTBEsm5radhL7qoTjsff/3vH8Tzf/0N+PfP7cew6zCER1Nl3I8wDpyloYT0NJtwTTgHj4CCZVyFMCPJpJuUHpF8Ja+LZ3+SawgBs3kDqgxO54i/8eNPw4M2O3SGJEfDgJoRWKrAuZyEfamHkHAdqhmJ2gW2Zy7NxZgr0NnEEDAEDAFD4FRCgLaC9i7tOEJeQJKCJFaXhbQivGWGFRbEs3RjBfk5WtG1116raM1lXRE5dOgQxEAOBgP6CGF58yK2VC5ZLlythBsNLCAkR3NIjkZBxdq1FZguPEmsCnmewzk6PCKvWAY7DAFDwBA4RRCwbRoCGwUBWmGE5gjKdo2YR/gpun1LA+gt3Js702gvHsYD8yW85JlPwCtf9GT84CNncRYXL+JKz90wmYJIHIkIpCHdxQHdyAFInqCN2pMgoRvZsNwhklQJyEg+5AFIhJdLQ6STfIOiKJJ/kAq+5MnT7ylIrLTQI5HRpPYcuOYeOJfeybTI8S+6HviPT16KYbkZTcwBvRvKs3UkeecjGnVpIiDCJfOAA+hYAfRTOAzTTOLYQ/s9tmTtc3p6KaHMfRSOCHtuhGuv6og+99l3xL+YTunoC2RFzus9IME3ALIKqPrIpjbj1vkG85tPx5VxCr/66jfhF/72vfjUjRVqtq+rAv1BQ4yBmmAsVOOn4ggfC8abzpDl5TjNSMRfxjgFx7PnXA1aAaCG4WFUoF//oafgqzZHlMN5hGEfpXBnSwwqeJKJEPHlc8CxL3UHPDSS43XW01i8bFCexRYMAUPAEDAETkEEPPkE3fTyvHGmn713WjnO2rODHgfoZ4CcA5KdkBXBBjzE1WhZn/vc5xStuawrLtdccw2ccyjLEl5OA7ffiBhi7JxLdUyuSXCcRQI5Gw5gSEqkuA1g19ZZtJjxlJoOrHNM6AUYrLNgCNxDBKyZIWAIGAKGwAlAQCRM3mmhv/92kjpLCNUi8rlpTBdAc+vVeP4THom/e+kz8cKvPw17ON/mUGOaBEaXzAWbJBufTjTlikkBsdUoKH1UPAu9PAPGZD70s0U3YJqiR3mYui9B49ckOjgiqRVP0Sg16Awh9Bs0zuMwi/72X9+NfmszFkNOX2kaGA65wR4Sg0ZfhE0Ah5PwICNEQgcJw3Fau9BePBIHpIeo+uSBBmQMh1lAZFuHBj5U7EaMerwG3Rn02XCxux3Vrgfhgo9/Hi/563/Bu69YxKIudGsaBxeHhCijbnRweP8RzQJNzWlSOqary4mIeSoYnybwIi+QsbF8wVnWfc1m4Pd/5jl4yM4ZbCoj4uI8MupXa24WQT8d9RmvUUDaBNuPQoDjRXecOAnTo3I7GwKGgCFgCJxqCPgx7+FiRM50Vg9xxvZtyMdAyBSOkxsycm60wuuv5122dVghTfI6zDqecsLaOTcCQWyenrpybpQfN1sRrVKS0wkICb0cTuKTO5MxRV8jKdMD95yBXH/hiGurSbJlcnTMARFCJoaAIWAIGAKGwJoiEF2G2pXA9tPR2UZG4eBtmBvcgZ3V7fjDn3g2XvqsPXhwC9gSgLwW4TFA7kETL8NNMoT2PEPF/IBS0c4HFAA4YorWaVecAAAQAElEQVSVlsiZpIvAGvIRPKs3XA2QTIEcBBVMBF/8mDRTzGVBsURzZByLVAjgHZxvQ0+E/dsl83j/FdfCT23FcLFB1dTwrQxlxl6DRbjEsHAkxXchjmNKMD6iA5LAI1LGxesSBfpQQ59j4EvuNRuvJwCuAXwF5ANejB5lgNCqEIoawTe8VgFlAxRNgMsCE459ClTzQ+wdtFCf8VB8ppnGz7/qbXjTZT0cBDA9NYNqIYA8GLZsnkWlv3JYgmMh3ajkcNQlcB1AKsTocLowTNbRQW0IJ5qlBWxFjYeTyfqlFz4Fm0MPu6Y82k0PgwN3APwigvSiNGqPc+zt05Air/TUGQvGgWsfpywyBAwBQ8AQ+GII3P/qnHOQXXDcWou2ph4u4QHn7EHG/MjgIFnpO1kKmn81WW9xzqUlXHDBBaNEyq3dya/dVHee6ZJLLoEIK9Uods5Bj+E75zAhs1S3arIC8pES0anlZNKNVDXWmoxl556xE1lNB4pa1SDCudSCNRYMAUPAEDAEDAFDYE0RiHRfyHGQg8Lg4EFsKRo8bKvHn/zsd+LZDyWvxcV0K554VxNBCaZDZLJCRvKqlUx4zUKJjH0Deh7JoRQ/tCxsIR8g1YnBIHkR6QMgpVn5ZYSMA1dcWskxtJyG5FUvOAxZcHsDvOrf3oti+5kYRDJx3K/8pDxz5Hga+BDSetn1TsGxRMJow4boPAmpYiRkipSXHwZeG6APOIpe0J+EIJG84oaJPK97zOFjhrwAcPgA9LM9P3cau0VU5SbUO8/F1X2Pl1/wH/jgdQBpMLS7OQbzgR2AYqpA9DXTtYZkPLqahBwiDkeFbBtqKK0/7BgB5B7Y1G3DhT7adR9fvQX485c+E+7gzdjM9bb0TqzhElzJbyORo/HOOrsth+CWk5YwBNYWAZvNEDAENhQC4jm0oIxWzfEGVDMc4uwzZkYElipkdMZ+RsBxxiPVqdH6il4BtV4roDler6kBPYHl3OiiTH46OFmN8s6N6iZlqxIvTxE4fKCqSJiUckjG9Wectg1oeBeQTiP0eDibjKuYsmAIGAKGgCFgCBgCa4cA3ZdsGpiv0Fo4hK87awt+78eeiifuHJFXOHQA6a8JZiQTvH442EHMu/BFG5mLyNDQbcx5blHkQpJNSvc7uQPZ/onI5otUESFB8sqxtWMM9mbLY8Okz7GlqaWqVhZz9cklbTuQUANnbjhygR5ZrYNs+M/vvwGX3TqP2N2W3uOE7jTyVonhYIDB4gDTLe6d7Ry9ljsJnWE5xBMB24xEs3quZyTsvo6Ba/Ek5lwHcAWEgPaREWcvwpFkEBoylHEIJPzZhKRVYNuKfSpXoqLDj3YON+gjo6DVBYjN0mFSVnvOw3VViZf85Rtw8R3AoQDkMx7kMMERKbUGpIR0HZhIIaYzTy6g0fvIGIsoq8lHsZTBUxw6eYbNTJ3H5f/Zr7wQ7fnbsL3VYHMR4SvOXw1YG0CwFRCdHwmvdJQwzwYWDAFDwBAwBE5BBJomjHZNGxObGgXj7bwpkmyQG1cxksVhdGygD3Nswfrk7riDxnV9pqYVXaeJNe373ve+8SUCMjptEzZSdWslSVE0mRIUBkjSiU7gpGrXVodWRgeEd9SyPMeaEWxagIkhYAgYAoaAIXDyInDCVy7/zTcR22Zn8eAtM/iF738yHkJOp9v04epDaM/QTg8WUIUGPQ9UuUflQNPODI18M+jB8R+Qc20Sz5jB3YWwCMldUruCORIvUDzuw5L7EtSbPAgQatR6nxPXU3OgS48A//Jfn0QxtxuH51nSnmKbBhVJEZcVyAsSchXgokZAOoTHRFLByXAK40WmfXAviqNDFjyyxsM3jteS5TWFaaT6HIE3N4MIIF7HbrtNnmsJ1YF9yHL2pT6kdos1+rGNhfZmvOjl/4TP7gcOcJheRl1AJIHJBPFmMl1Z5VgNHdHxzPGzVouJANc0vNoRPgJNFRAr6gHJtBZZLf1lwq/dAfzyT3wv2hX17fBedD3ZLpFuCICjYHxw/ZHjRs4oAeNxjUWGgCFgCBgCpxIC5BO0XU87FJoKc7PT4D0W2nqWin+gvWHqzuHuyu/cctVLLr/88lWf4+4m8HdXsVblt99+e5rKOYeVBJb3a7y0sUIEOhRBK4o8Seh8yLHZ0QVmOl1oXY4ep/5UtafSObVhUwuGgCFgCKweAjayIWAIrESg4B3LzfUAxe034ee/9xk4j+SV6IY8o1Em0UOWAVl3CqEoIP5DT90MyCsMKSIOsqIDkCRRc8lRW06CwrFqLLXzaBzJMFeQ62hROkkw/lnfyjXdmzSHJ7ehtVYAHdnCl6n7PM9v/PBV+MJCDfgZLoTlegQocuFVBZ+XKMtZLA3lqcgLCfRE7lo4AZJgdHA2rl1pr9O6iqOD7um0e15DR5KRrhbXllNKhNghgTWFsppBezCFzqCD9rBEwQvp2S86YuFqtIjZ0uEF6L1gnR2budUemsP7kNUB065Ey7VxhPDeUpT4mb/6B3x4P6D7xZ70VU5BzImBh9aSkWxSLmMJR0dDX1BkUyB5lWGIjPOldnmOisRWQ71oV/OYwQBZP+JJD53Bj33Pd6DrhqiWjmCm2ybhxesSOSCDouiU8Ij0d8GrpjLYYQgYAoaAIXDqIUA74JyMQoD4jx2nbUeHKIx8kcDURJjcoOEzn/nMuq3Mr9vM44lvuukmrPwNpd7xoCrnXHrKSelVFemOJqAzAjosnk5MAkV5Cevk1Mwy3lZmyBDhPV0cOjUu84iOFRY2PgK2QkPAEDAEDIENhkDgegIJBPDLPlIMHpG2WLZ1IixKdS56JmV3aZXJeBT9g/jmrz4PX38uSCSwSn8BTkRPwfpcZJOjRQdESKhnRtMtgZiDyAznGaXZN4WQsoG9UhOWBcrKtPL6GZrKWAVwHSMByEkgHapcIQ41qyTqnVqMT1xZM0SatCxxmH0+dwvw5gs/jnp6C46Qcet0ycwdOohsqg1XttAMBlgSkcU0m4/H4RBulBRmSk1ipe8sx6/jzi1Wu0ROehZrZCSkPPGBcOSkMV2TjJBkcLxGI/FMU1ivfmBb7W9QV/C81hkv6rDqoyZxWXiPkoTgcGGJvKCD78xgsTWFKw8u4Y9e/SZc1wMWQak8zwq1TgSQeQKq8R1LmKTeOPgsAzgmwhBxwM4AtQOoGINEVuzN47S2wxbmv/WrZ/CcJzwSs5qhd4h7a6DxOABEhmnNUS+eT4WROsFOK0IqZn4SM2nBEDAEDAFD4H6IAGkOOOcQkdP/Cdg93UaX+6TFARyQ7A7rMmYKeMh+MIkk2BjHNddcs24LocW+Z3OvVqtPf/rTvEajZRS8U+qcS8SVp8Mgp2S15l05rpQi+cXOU1UCpUbKZ+ChPDDH1CPO2I4prmsoJ7lV0OWKLLVgCBgChoAhYAgYAvcOgQCQiHCgjQ0BRQPkwcPJ+NLOIvMjB452WWXZuC7GguUFGh9RZkfwjCd9JUjxYApAp5UDgyGQt5kr6Ofl6a8KyiksWZJMOmO4AnBs6wE2Ggl0eGY9XUWPjFkJWy6nPcuSOICuCoCaIiqjQeQ+uAXGLOLWmAUZEIwK1EbvRFIMiABL9SLbuIyYFTjMMfdS/uatH8H+pouh4x7oZ/SqBZIwBfziEopqiEIT56TYvAQc3n9J4YpScJx0paTCdTrJ79JTTA33PPKkCBr1AZToG17fBsOswSCXBKYDau45st6lDmxfcDc5UAfiT/AzXu1AD27IK1iTEAztDnpNQG+hws4zHoxLrzmM3/mLd+N6AId5YYfgNWmOMEcMNSaHJJioezVHCXDMqBjSgKyEI2HFQrYHkQQq14HrbGFthZxE1tms+Z/PfAgede4c8v4+zPL6IXCU2gEk4zgokNXIC45aL3GomhK+pHDYFCL3tVJSoZ0MAUPAEFhFBGzo1UAgwLuIpqnRpwXJ6AM8fNccNgFIT5HnrHNILoQLOc2iR2CdTAkNBu0JK5lf76A/xrdea/DrNfFk3quvvhqezurkyatJueK7KlP5aogUI6aBdabiMD1SlIyqBXSYP3PLLHwzhHNUHEqkc8NiC4aAIWAIGAKGgCFwHxHwJK0cZdTdM6JFppml15bSjq6bsuSsoJiFEJGxdVMLZ+0GaQvA1YDeJQUSFyBTUNUcg+Y8o5CroB0P7JsagYmRgIcGnAizCpPsF4s5GUAHFDw4BVfIxMoQxhlVjpOTyE8SiulLzHMi0Sj/+L7b8NErrkMxtRXIWkjr5Mjpp2vpSSUNKgFGdTjmiG6UncSj3MY9a50TGa1Sewvp2ur6BhJWK+XYtuwhhWAE6o6jeArYiFwnJHoiC1kOTM9i75E+OtvOwFW3L+Glf/EpXNMH+q6FmHfUBZHXSXwi4UarlaPWU27KaHynK5YBKQaUk5CbQqU5ScDOtku4/iJ2AHjJDz8dj9izFcMDtyJremh3eC3p58JxLT5DvbSAbldeJRuPg+P8Sh4fq+zOotnvXGolGxIBW5QhYAgYAndCIHEcsgu0CY43YfbMTUE32zyq1Jb3ZFKczFAAZCKWy9yoaj3PTdPgIx/5yLqtZN2t4Cc/+UlMCCyBsZ4XY+XcuiKSlWVnn7kHTu9s4F1XJ6WT97KygaUNAUPAEDAEDAFD4B4g4OmQSXLIlJJ3GPehpwZKrOmxjcQz7Wl39ZMzp3uSzCu9fds2bCU3oI4iIAC5NI5Zxk6EA5PjMC4d505U5LiHjKvNGPvl2dPokwmzwBUXXH2LIioNE96LiQxLsY0B2155ELjgXe9BNjWDWuSbhDCIWRE2VQboV2/CKpEcZGhSjPv78UX2J2AohG+5keeV0FVJIBcEbbiErFWiGvaxECKWMof/+szn8A9vvwrXUr0OoYM+cfYcpB4wwXjQb5AXrcQRprF4hUVeRed5LYGC+RaFdBRytm8qfq1wBXzeTn3OawE/9Z3fgjNnPabaQ/Srw0ArAw730Q4twBcYVEOuFBSt+K4FIsck4905xhJwbiYtGAKGgCFgCJykCIjAcs7Rb4hIBNYZpzMNHvqUlzC5gcOBAwfWdXV+XWfn5O9///udXl4mEovZY4Iu7jEFq56h85LmWKE4Pi6XnHV6l85KBR8ovBs6cSxTAzsZAoaAIWAIGAIbDYENuh7yDlzZ0S/ugWZ3ZG1lhymysfx6LwJhJCIJAkRcITaMI8mBViIMBjWQiRvK6NI07MvSPCvB7pzjLkK8i7J7WRTpakoa5JyG87K/izylEADPRbmadSBxlScJ7JOqmQP3V4UcVeFxCMBfvuHfsUTSzbU7aJVtoNeDIyunMdPTSA4QRoEkiiOpMXZN2PPUDMIAxAHClLEXoQfinoSYEF8ndskBTTUAuh0s1jWaqWl0du/EWz54Ef7Pmz6NvWy6EJGGKrq8jv0BWm2STSxLhdQlcA5qXyKv2JwlDa9NRR0cMh2oe500QJFnKLkEvwB8w9nATz736fBLt2FGf1rq4O0oyhKFgVwLfgAAEABJREFUHu2vI0J0AMflKQVlJ5IK7GQIGAKGgCFwP0bA0wLE9GBMi6Zn92mgPcE9PNiBdu8eNl6VZtdee+2qjHtPByUC97Tp6rWbsHjOuTSJc8fGqXCVTwJiNOudJ6IPmZRq2wywqV3A1X06K5EN1YuRBUPAELjfImAbMwQMgVVCgGQMPTg0NKWyqHCBtjbQvkpYwuASIcF8WkLDcw0Xa3gSFIN+j3lg7DIAcIhkASIHDeAwY6OuiFOwREE1ir98acbzaETNMRqxBhwJE0c/wVVcfUjERwOuh5JCrAAfQJ4D+unga95zNS6+ZT8Oo8B8FTAUCZcV0B4l6iMSS/4qt8f9Y1lwSh+eOIxkAoMj4o66AepSHPA6dLsAiSuUHeSzszg8HGLeF+h1N+MtF12Nv33PzRhkwEGSSol0bHOkhtew1hXzzExIVnBkXjaWQOMHXfWIoV7sTgXksPQNgTZ1ds4BmwA84yva+N6nPRaLt38BxUyJ0jssLiwh922UOUkvTMY+Lub/i7hCwHYj0ZwBjiuRcAoLhoAhYAgYAichAjQVo8/yuoct3RKzDlDZnbbCcjZMxUqmxAY4XXnlleu6ClnndV2AJv/85z+vCM6NLo1zDnr6yrlRPlWu2UlzjmAZnTkxNSpQ5G7s2TbHO2wVnBwYVln4kghYA0PAEDAEDAFD4M4IJEaGX95pdvWuIyCwTQA9AMagnQX0FIy+zOtl32GFT5DRBh/at1fPMqEkAZE8P7I7rmxxFI860miz+9EQmIwcm9EJChpRQ8lXkIzWEAFH8sORBOFKIgtVxy0enZsF0eUY5MBHbwIueN9H0cumsRgzuHYX1fwRTE9Pk8ACQCIGHOdoZ6w4ONCK3CmXlP4kcmey8/EVIWbJR6OOQERTWQJNk3gsFB0MSFbVnc1Yam/D69/9Mfz7FT30c4c+SSMNVy3NAySbeOk4sBf6jHH0PWrjaVRY6sXuTJQFT6NLjqLFthUwy6IffcqD8YQH78FcWES/tx++dCiKElWfOpLWz0bHBWrQaOrjyi1rCBgChoAhcP9BQDeoitDHGadton0B5LY4pmQDjrHuDisO1sh2HFO2onqNkpdddtmXmmlV64nCqo5/jwb/3Oc+d0w75xwvoi7fMcWrmrlbPaCSeKJEPxOSc3ZuRQfVyLEEK1i/qguzwQ0BQ8AQMAQMgfstAmIDRi/uDiQe4Ea2XxH5KET6A43LMBKPRgaZtlc/oTty+CD2HUDidshPMJEBzGmEQH4Ak4MFsvGSSdGJiukFINf42gZjSNJEnkllQvIdSKHQLR3P6lpYYFLvYPrfr38PFosZ3HJgEZt2nI6h3qfU6aZ3JI1IPTZU0FASpiPHnwizp2gQ8p4YU4jHURAC/bNALaDkbKOnsEgWomGLpSFQduGmNqG3VAOdLcR+E373VW/GR+4ADlOvDvUGKGa6/CZRsQMjntUVCLx+LIvMkWiE/hpmE1kL+quMmPQZ0/o9K/W4KEJ6Ie8Um//pjz4Vu9BDu1WjNZOh3++zjxYt4RpFnN2FRK5HwtFT0P+JJFyLo6RCOxkChsD9FAHb1v0aAd4kcbRgHdqUB+zejpyblS/BiIF2gecUZCZSYmOdjudu1np1KxBa66mPzqffUdZ6xJtFevKK0TqEwDkldIaYOh4Y5aVcuzd30SaBlYkmZTsLhoAhYAgYAoaAIXAfENATMlH9ZHsp/HaesioCvTYSBZFuXSAB0VAUR36pZzPWBjSDHvbddhtdQIC+YOqlIZXwuUOqUIaEgqI7CZvcqexeFMgvSEMEdpJo8STcgIJTZ6QYHNcJ7SCRXBnbNGy6BI/DjF/5ts/jijsWcWCQo7P9DBw6vASQrINeOj5+yTc4iue4SfSeJ6ajYymFZ5yqB2EAhIGEeK4k+xwxk47EwRC+1QaWBrwIjDszwPyA14beXKuLQKyPLDU4XG7Fb/7NBbiWFyd2ZwExUfoZJ+7u8KzgGFmJYb8hGcWso/D6urbKA/rVErWgxm6SWjtY9Yvf/xzMZUtYPHI7ulMFfCJi0y7ABbGFhROOgA1oCBgChsCGREA2BLJcaHvaiU3T9BOAzIFmTTwEE1hxMCu75kEjs6J4PZPvfOc7uar1W8EIwfWbP838oQ99CHmeY6iXCLBk8lJ3xcyuURgpxcidGMEyuTJ6At3RsVH+sQ8/B3m1QIdDBaN2a7RAm8YQMAQMAUPAELhfIOBobOWQTYRGdcX3eMe0R9Ei4TCkbS5JPtCt032jLCvQLQtgWOH8s8/Ew79iJ/R0U612AOomJhdPdpvZFSHSWUQSDrWi/L4lHbuRm0DGfaQJFUvohjZo8TZXh3vgyvQoWFUBdBnISWHIfocp//jhW/H2j1+MJe6xKWe4HY7oWqyhX6FxChJgSrJY5FXO/ppLuEWWaSMpZo/VCifLuIIriXAZL1pYZY5XaFjD+RzQk211AEpirKek2C7UvC4kq474LvZlW/A//uAN+AJxXuQ1RM52bKPrxsvAlEejd0loIseSlPYo2y0kLsqxScHx8xo1r7wvWsiaBh2238KqJ56b49u/7mE4fS7D4r6bAbKZZYvrIgnr00Vl36pGlrGM7ZGeHGPC6X8G4xVBzVdkLWkIGAKGgCFwsiHg+OEu/2BwGI/6yrORcf3iGuTnODopjvkUlhMpt2anu+JgBrJLXEGv1+N5fQOt8PouQLNfdNFF6S8RlmUJ51wSPYklUf1qi0ve52QWf0xOpQJJT6LLndlMP3q6BDIVSsvUwMQQMAQMAUPAEDgWAct9CQT0RfwY++sCEimjn+bHHNX8EtCaAvoVfHcajqRO3V+E/pBKl3ctn/Nt3wLWisshLyGjzC/7Y7t8DIFFEuHoUthOecnRwvuU0vqhcSaiURzEedCP8BjWkb4CHQYSGamKTgR3hPdeMcQ/vucizOcz6Gcd1K7gMCWc9q3dcAz4ACU1tOZJhAyLXBqIp5RgbAHpBfeOvtsEk4QjMMLMwzOfNaNYsApPxaGpUczOIZZTuOPwELe5Wfz+q9+Hg8T0EMFP2FNdHPND/UrA0wH0vIjsB90qZznUSLGrAd/w2kcKk3AcwfGaBvhBwByAn376V2Bb6GHXrjk410Nd8UtAFtNQBW/iKtGI7IQD2pyLfSYhThIrYu1jRdaShoAhYAgYAicBAqPPc3728+7UbA5solkpuW6aMX36M3VccIEFEkZrFJyjHeJcK7kYn+7WADfddBNr1jfQNK/vAiaz33HHHXBuBJZzDhWN+ASoSZvVjUfqJPUYpVbMxmXJV+E9X2yjt7x9po3CszB52ivaWdIQMAROIAI2lCFgCNxfEdCXb0eaR7H2KHMa+ZUfoG1NMd2TsgPoaZlOB+HIIRR04tokCsLhvXja4x6Fx53XRQaINwBkuGNAJg9QZeyehmIanGckKTM6uVF0n89x3DMw5prAtaVlMzupKvMSIdA7Ldqo2G6Jc15LBuvPX/8OXHckkrxqQy9zj8jhSLIkLFJnNuY4CjHtR5uRqISiuSRMnrIh7Z84KSaugk1CnmoECfEExbEwYzPyREgx056i8tSQXyDocAIxw2HM4H2X3Ya/eu+1WKRiDQh5CCRP2bDMc5CiSk/Q1bprzrIUOD64BtFWA7aoqWsZHDIpg2ef4QBF1oCajF0AfvtHvwtu8VZ08iWup48yy0hkDRDDEM5xsHrItUQ4/mNzC4aAIWAIGAL3RwR4l00Px2ybaWFrF7IY/OwfbXR8H26UcaNIlfKZEJmXMFrN4NxoYhFYk6ex9Gs55df7Be7at9dpI8j111+PhncpBYzW45yDc07JNZTjNELZZZGLCcwQsdO3zcGnpTEDyRou8d5MZW0NAUPAEDAEDIENioAnwSD+QMtLBBbtakw2VXbVwWcZ0KVnt7AAlB71/D5s70SczqLv/bazwZuWYBfICQSJgzjoISvUFxjfKMSys0db7gC2AjQXk19+4JgiL9IixIpwao2teSSaoF8BTeaxVAJ3sOB3/+Y9uKXKEaZPQ3AsTH6OW7GmwAWy4XFBUwUOqhjpdFyDUzJ7LFbCPlJ/9KJ/pcH0UQEvU4AOLwBJFokwqvTqiroBpmex0JSop3bi//3bB/GB64AlNq5cAdYyhRSLiMxbLcR6kMo4aIrVpuF8ujQZY0fd1txy/COVvGCrGVY+agfww9/2BMQjN6EMA2Ssi80QTTXkUFyfZy+uLfImLrscE0Z7OqbIMoaAIWAIGAInKQL6+fgZ27dgEz/3C9oH0ASAsWz9l7WlE9jZOQdxMxLnHJxzuPTSS0/gDPdtKEJ23zqe6F5XXnllAkgklsYWy6d4zYR3bjUX9UbRseKY5R23jJEc5gecQQ9EL/jkRWSRBUPAEDAEDAFDwBC4TwiQTpCNhU4SuiX88s/v8Aj9AXxDBigHytjD1nZAPHATfuyZT8G5KuN8erIFst9s50R4sayhIddIGoNZBhbwPAmBiWNLWHCfAkfSRBk7U/RTNpaASXB56cEe/eJsL9mNQ2zyW6/8KD5922HcNnAY5iVLuFd1kMeaPNcAp71IeHdWRdpD4zz0ZJFEc0AVqucIp2oQLqO9B0aU9BSURyBWkoQZ05Fkkq71RIKvIYlO76qq4TNH8SSSSDENI5Yqh2bzbrzsNW/CpUeAJV6ifgPoV4PkmpBxIF2DRoSlrj2Qrh7SVc+oxZJxIa9R2ZlCiBlCDbTYt+RYL3zs6XjCA3YiG84jVD2UHJj8bFppRjY2S3ocOIgFQ8AQWA8EbE5DYNURIIfgaesfsGfn6GYc7cPYmNCOHJ19RfHRQnc0uVopEVYa2zkH7z0mefAQZ8NoXQNN87rOvzz5f//3f0NGW6JC5xwmZJbyqysTR2EUj87HzejoONNBzll8/rlnIzANrpFZC4aAIWAIGAKGgCFwbxEgURXS13a5IhMZDSKCoihyhIP7sH2ug7B4AJi/A4984Gl41qPnMM1mbYp6QT+7EkNAMkIOYDMkW8C6YwJtOHDUuqc7nPGYFvctQ0dSZMmQ+6jSCCGRHCI6SjoMQ5YNMuB/ve5TeP+VN+BIZxOXmKNyObQkHyOUECkiAQ9xIxMRDpFz1HQgtWalQadXksgutj9VgycOwkAYJQyIEyhEFMHR4aY0VBDhJhHpJIwDgVeMWCNvlQh1QJMercqBrETVmcXl+xbxv//pQtxIVSL/BP1RyzYHzngzM3AyV/B2JsfRtQOvPZCnfxnPoF7zImMSO5JbnkMvLUXMUBc2A/i5734Gdsy0UQ0GyKm3BSXopfIcPz2NlbEh52PTY0J0HJaiQqUVb0CxJRkChoAhYAh8MQRo0xv6Lec/4BxZDYC2JtmNY/rI2kwKAi1NnGRWPXZubGg4k3MOEwJLsRFYBGUSPv3pT8M5l0TgqNw5p2hjCB0hOUt0KfDAs7dBj4VDHsnGWJ2twhAwBAwBQ8AQOIkQ8MskA+iWgTZ2Io67EAFUMOFaBRYP7cW2qRwzfoCffJxlmjQAABAASURBVP63Yob1IrBKxg6kiOo+EmvEPBDQapEtSOnxSUTDOHlCI8fRKBXXL6k5d0TDwgFSxKR80le96yb8+6euwMFiE45EEh9bt4HeIDx90SzIQQ0QoSIRIZKFgJx9c1ZlYYyTZxcKOB9D6suJTtngiJ1EfhmI+zIQAmesS8E5BKYJIYIPI3EB0TdJeNlQ6+XsxBkhwmcZim4HC/v2Y+70c/COT38eF/znDThUAeSXOE2Nwg3Ra2roekcEThvS2TFVck05hUnoOnJw9gE4nYZHNu3QJ7m6hcTZo7d6POMJj8PcVJdtOE7kmjhu7jxCxdG9LjaAyXhMWjAEDAFDwBC4nyBA+9Q0DTmFrTLro8/68cf+Xe3wi1TdVfMTUqb1TQaaPIU1HA7xsY99zE3K1yteDzzucq8XXnihS6QQayd/plFgMbuqYXQFCAOdGtANUV4klRs7DTWrogpV4F1Ssl1TQNH06fvQaXb1MetTM7pMmMTHVFrGEDAEDAFDYPURsBlOAgQCSRh+cafdTYbVccljOxyY1lNNS0t9TE93kdc9xMO34Ue/7cl4+Bagw6ZNE9gt8s6lB9os8bLckWY80DYDMbCRAsdCKmG7cZxSkW2cGqjhSlEZ6xixSeIPJjGLGNiWBATS7VLPeo3GYu5jlNKgBfTUzmIOvPa9N+I17/owlqZ3ol/OsiEL8wIY9tL+HfuxENwMjj9EcI3KOKcSGpqx44KSMG3Br4COOBGbZUwEEjMqSn4c06mxcKS4IkcY9NCaov6ISKRjXul9azObsH+pRn7auXjDf34CH7xsCYfYvpFD6Au0M/YjhTXSEqTD65wmUoLiKBw/EZlUTVXJW+zqsTx+aWkx831P2o7ztrZQhD4iy8o8Rzv99UFSY/Q3sXxwAGQY7SFAY8Wky8sNLGEIGAKGgCGwYRAIyzyAzJBk5dKS3Y8DZLz5trsF+jGs5U0W2Sc9Ndwwq+D5Oa++qf3EV1CFjIDiVRY9UDThZpzjKmgnRWCt8rT3aHh/j1qtUaMFOg51XfPuKa/mGs2Z9CH65GNEnjNQoXiB5CFErmEwlmHVA3jxpF+66/uIB+5EUe2jA8pbc2kQKitjXl5k7K/Y0YNWDJbrzupIsHxIKZczljAENhACthRDwBAwBFYbgUgSwLuxqyaDqMdcRA6FBiHPgFYbS/0esmYBjzxjM37sCQ/GLhrmjAvzmYdL/zzgCoDEAjytM8kFlkDvFGI10uHUg21IAqjOqTCdAk19YO5Y4RS02uDqRqIVqoVsOSJtPh3PFLNnFSIKtm7Rf0AzZEmOvvO4neP/9ftuwys/8DlcN2xjvk3mLWsDniuoOAbJOv2kTZwIOwH0QxxFccM2NaXistUm+RH0JzhNahfp1EbnoTj1PQVPInO0/4k4XbSEQyBGR0XYJWG9G+OLQGDJMEa9LI2kUegvoU18c/puPqP/qb8cmU1hPu/g1jiFP3zje3HJEnCg5VG5nF82Arqxono5ROZ4RdPMLOD1ZdJJWMqAkmnGUm1efWqg8gXEY53L5G89/xtQDg7Cka30XMPhgwfR3rwFcUBd0jhcJ/TUXizZGoieOqtrzzphkArtZAgYAoaAIbCmCDjalMmE+iwefcen7aGhdhPhZ3pGmeTBcolDhXZ1BF/zgNMhu6CnrUkeoKavI96Bn/5paKfh5BOxfaCPEVJ/VsWxMFrN4JyDpy8CHoMB+ZEsw3/9138xt/6BZnX9FzFZweWXX46czoRztMwsXPnoGrMnPqxQACWlJ5CixEb6ldSk4qwSrYueCvTAFe+f4qzT5tABLybvwkpx2SwF+iCKSWyl0ZhmnDSQydG2mEBiZmGHIWAIGAKGgCFwiiLg8gzO0TA2NdCj26Yv7SW/qHc6YAXtcIWZboGp4SJ+4tnfhs0Z4CvZXaDPPiMHhmcnoWVWTHLHAZBAR0qwnuWgOJVRRg5lw3YNc/IAGLE+UpSScLpEOKiPRlAZNAdJDCQBbT1Sm4w0ls+6OMJGN3DIf7poP/7hg5/EdX2HYtsZ8AX3pD9JWAXofUoaRr6DhF3GPoFmGRFTKg8OUDypl8MsAUZtVH4qi7CRTDAQNknovY2ub2CVhNE4OJJYEjAeF42wp58m/81JFUQa6apWHk13Djf1I17xuosw76imlKDfJKb+ul6gDmF0sC51Zy7FylPUQFHGcsXSIc3T5dIedhrwvKc+Hm5hHwo2yFsF+ocPAm1+rZlsToOxL3jdk3CtKWsnQ8AQMAQMgXVDQJ/jx00OLH8+h+QfgPZINycwPvSx7sgdtN2AXMLmdI+D3BRrI/0EpGTNHCJPgaL3ZEYlwKJRzNI1CRkJqwkXU9I3U/rWW29dk7m/1CQj6/ulWq1R/Wc+8xnocbXJdM65SXLVY5ccAxw9NDWFIdV4zxSVUnrEFB507llwvAM36iAYJYAczkDPVBIZR/VOjg5bUhnvUtlZZcEQMAQMAUPAEDhVEIg0pBWJHkmJDEVB4kqbr+i6DQPAu31Fy6E6cDte8OQn4DHnTiXHrsnB1sBMlqdYXe6bcI50w4rzcYBIW91QAtMKGe21nqbOQs0boxXtfQ3QljckqoauhaEr1Ay5fAOWV8wdaAARWBd8ai9e/uZ34PKFBSyWZCXorMYF1lRDePo1OZ3Rlb4Ou1pYYwRcBByJKJFWDd23xvGLA2PpJXh9IEVoAiILXKuDD336v/FvH7sDiwDm1cGTYIInN8WGGksdUgyWjQTjg8X84jHOjCMOCwlpTfzgNz8QZ7YaFLzL3iACoeJixvfguS7v+pxpAFDPEPkfgOvj/ww4xuPhLDIE7icI2DYMgZMcAX5OR35iiwMI5AEmkj6/WQ6K5xYzfs4nLoFp0gs8B3ifsRbJhkCH0+mouFSLNT1EWmlC52h1qgqXXnqpsusuft1XsGIBAmUClGLv12F5K5TFRyRVcZM1hpiUSqt64J4p5LyQEwcislFSWPZI6ZSfdLTYEDAEDAFDwBAwBCYIyF7CkdypA7yLmClbyJTvD6C/KqjXROWLB/CgLR382Lefj24DUQRovOP3+wi9MJtmdjLcfYxpzR2FvTWWUhKl02x6GjtJAJkMyAHgMkhHIa0FPMQhDNlhLzmHJW7n/33gdvz5G9+D290UytPOQCT5UfVJewz7mCoLtNmz7g2QxYwEBAewsG4IUO0AfdlwoF4BNS++/DcXuSRdWCrhcFCjIbmab9mKv3/r2/GJmxpU5C4XpRJslkL69sECVzPLmNeYiS8aOCX1nk3Y/KwMeP5THgvXP4R2HlGWJKn0FwlZDY7lMKTqDZljL+qNj5F5dmTJnYIVGAKGgCFgCKwpAslm3MWMsidJ4JFifoSrmbgDz8/4B5w5BX788/Ocpfxc5zmlaYrYQ7mxpH7pNC5Yu2glF6N3NP73f//32k3+RWYSRl+kem2rPvvZz6afEGpW59b6QgkKzclYkRZBoZ9CJYpMMTQ1pFlsgZ2bQYcbdEIB0AFKopZ0hqNiCsYiFtaxjYStR0EOj2SUs7MhYAgYAoaAIXAKIUBLmneAvAW9+7K3tIB82CDztLqlR5kNsaU6jJ/+9qfgNAfMevCrfJWewipIYiUWaWya7xtoJAlci125BnBOpuRUSpCezAoqARzdSz1tJQGSs1kyVo9QN2hYvZfrWGTBr//TZfizN78fC93dCNM7sbTEioaN2abseORFRFMN0QyGnJHzw471QsDx0sgnc1wAkwjUL73DRFomgijjdWvnvNJNxJH+EFVnBrf2I/72je/EEfY5zE5swhT1RGQXWJBEpSyjtrIyBeVSYnJyoxKqBaY4b6sPvPCbzsP5O2fRwgBhOECLpBnG40XXQKI1e3bVmpVWPBnSYkPAEDAEDIE1RECf45LxlG78PV/f+ZOApNVEHD/omQbbSDKaixmal52bkHwKcQsQx8Cx1IvuBFPj4MZxijROSqz6afKUeJbJUtEajQm297///cesaNUXcjcTrB0Sd7OAlcUf+tCHEih6470Yv6riLc2VDU50WrNJlsedwDEq1Hkk9BiobKkZryMDZlmxe+scCSw5K6kGajISqh/rV7KtoxZ2NgQMAUPgfo2Abc4QuOcIkBzI210En0EvCC1djm5OYmc4j+GhW/Adj/kKfNvDc3j9DRWOmpH2AZ1A55gZO1NM3acgW12zp0RpOZWAbD1tekglgJxOrgkrngaX/c/ZTt5CyDPMA9BfqPuZ//1uvOOTVwJbz0avzz14eqa14gIZ9zRs+uhXfcTcwTNfB84DOzYCAvqykdYhvUqJQC2LkC8KklNZdxoHqwjMbcdnr78Dr3zXDRBxOUhtPdKXD/BgW7VH8gaxXAwe1KxxKTMcCtQhfYlpsWK2AKgteMHTvwFl/wCaYZ8q5+E5nmO7EbnmmI/0OdlZziVXCDsMAUPAEDAENhQCjh/RWpA+ppPws1pFEpVLsthAHMIcbU6WCnQaScbPfBavsB/K0c5wnFELnlUkYXK1gggs2UDnRhPpl3Hz8/J4VmvGezeuELl3PVa59Y033rjKM9zd8LpAgoOipIRNpVgSJgFdRGqg8l0ADz5rN52JADkYzI6C+kmkaJFjUdwxgvSzAQ4DCewwBI5BwDKGgCFgCJwiCNRDOHp70WdwZRtZ0UIzGCBvFnD+tg5+8KkPxRyhmGoB1XAI2cwMOeAC2GgU474dHCE9zSUaSenlUTSJbL1suPOQA6o2ekfSqE0FRDJqqHGYBR+5rcH/+OO34MpDA8yXM1iqMnS27EE8sIh2axadWJDTCAi8uzqINUKZwbfb7O3S2BzCwjogoOuaZDK3rrtknA/UsarhtSZJmbengKyFI3WGemYH3vDuj+CTtwMDtq2pJ5ECuBSgQ+OQfFLyriVQhyhiTyVKLgLP+IpZPP7809HJAN3Ademng2qQIVLvPbUmYxk4X0TGMn/Xw1upIWAIGAKGwKoikD7mOQNdGIxEn8dj4fd+SPhZLdOQhG0VHAmqjPZBHEKXBeoBlkF+Bwd1LKMJ4JlBGYnGSZIyrFj94Nyxc2VZtmHef6Xdj3BTaoPIlVdeyWvIyxsCioK3pe7tur6M9ncHhtyENKwuJp0aKVabBWedthk576K6pHCBJeMwueaMGZJij2ssMgQMAUPAEDAEDAE5bOSiapJYsSZRQHvfZA69pSPY083xnMc9HOdvAVq0rwg1irLEkM1GwDXA8h9RGZXc27PsfbLPx3TkgvTzxGPKOBXzWkbNuEGBxk1hnoTCOy7bh9979Vtw8W3z2Nf3iDnd0byN3jzZiOnp9FRZvz9kywztzjRcVqCuKlT0I1DmEIHCIS2sEwLCX09fyYfzEZDQ++R1IeFIBYnUR3TaGOw/CGRtXrcO5kMLve5W/NU/fwBLXLdIrCG/WDS8ymAMx8LjQmReEhgvBxVIDzgPqhrT5MimWfmCpz0JM76GawYcLXItLNTYJFMdCSygQWQ+oGSFOjOyYAgYAobAqY7ABtjY78HlAAAQAElEQVS/bEkSrWViCyYxyxz9HtWLOxCHIC5h+VPcjRpm/IRn0zuF5XZ3qlmdAuccnHPQk1gS5xyuvvrq1ZnsPoy61nh8ySV+/OMfT2DpJ4R1XX/J9l92AzcawdNVwLKwzFEYMoqblMv7oCOtMt2Y+6oHnI047GGqVSKqnGhmdMJB8o06CujdGWMGVgorAY+R0wQoZtaCIWAIGAKGgCFwSiHgaCQ9jWlcPIKs7AB5gfnFQ+hOZ3jITAs/9KQzwVLALQJq54AW72npez/0smy9pIhj4D4eHA5ZE9PL4PVeIbkbMt1cCECyACIX4hAu1pqetAEgwoJUBq7sAX/27kvxa6/5N1w2n2FQbkNwXd7QYlc5B060xgBRayxzxJiBfAR84AZ8i404u8aHHeuFgPwvuWeKHZUqCz491JfRz1NZeh+Wa4CmBtptxh5wJYZo4UAsccnN+/HWj98CamfSiwrAEokoJH+RA2pQRiy+c0h1rORdeDBCO4f+GidnwWNOBx5z/ploo48qcNSM+lKwpo7ICodBGKIo+T+jduzKNd15dCsxBO4TAtbJEDAE7jkCIzsBKFYvfaxLkg2QcfE5EFhDx8LnOfTHaiL9g8QZkDt4xPlng/fvkn+RGtZszMEcPP/JMABwGB/6rFe5YhYtlzO9SmFCWml450YTXnbZZcpuCBkjsSHWkhahJ7BEXimTZZmi1ZfRdeE8SlAYmElhOUkHFFkBiJQCMMfk7s1Ay0eEYZ/+dA2RWIFEFhx7ZWw0DlJoNoPESalTOaFnM+pqytnJEDAEDAFDwBA4lRAIVQ+t2Wk0/X7atp9to40Bfvq7vwlbWdIGmSJUkJ0klcAS4KhppbOHsZOXau7liV0zGWV2k8mmfwlPsww6m3rii8WAJ2FAZmvAzF7yGCKvPkfG4uf/8t/wyvd9DvuKXTiSb8HAcQ8oSHYBjuuFCCxH8oHjRx/QOE8/ls6s7H9kTLLky1k67DhxCDjwmgEirvROKvlr0CFdcExI0nXziCSual9iSBJyMe/gH/71PbilAaS9CwBdRBJLHG1pYYEdGZx0lPFdBY2rcpJYgWlPxS441hTLvuebH4XpMI+5qTbiAhVuWMPlGXr9JZTdKQyYR6YnsNjYgiFgCBgChsCaIhD5mc2P+uU5laW5H3/PXy5GcljoYIgbEEfgmiZxBuIOdm0il8CPcZea0+CI8AL9A+UDHRTFklEDpsaJccSCNQnOHZ3w+uuvX5M578kkROyeNFu7Nq997WsTUun3/ytAW7UVpNnuYnSVS6RD8i5AqEReMVJr6hx28KbY1ukp+GaIQprLO7VS0OTFejaMzQr9Zl4dV0q8i7KV9ZY2BAwBQ8AQMATulwgEyEwOlo7AdUqEugffO4ynPe5heOQZwEzac5POFZ26mikRDBImv/xA+z4cVAjVgGNxdP0kMTIdlgClyWRUvHHVL9rYyxaL9Cv/6v234YW/80ZcX5yOG/qz6PmtJDVEXnXQcDMNyaoRecVxXB/wHJdmPmSe9RkCfQgOC89tOUnkwBbWD4F0vVaSTLxY9PWimyxJdSPRdUvFkUwTr+PAdXDtwQH+z+v/C4tsTq1JdGtDXe3OUHsb9otIPmDqh9HBIiZYwpD+A4AEJ0sUSk5fMvH1e4Cvf9BuRN4cRVnyBmkfpcgwzlvnLWA4hGNbrYnNLRgChoAhYAisNQLpOzw/iGkzsDLNdejjHeQAQL8gcQJKkyMQVyDOYNvMNHaUQIttU9Aw+qu3x4zFmjQQ42RJ1EhpynI506sUnBtNoiexJlO8/vWvHxVOCtYxXoHGOq7iuKkXF+UOHFe4ylknpaFECpJg+YjyZhyhoigdeMeMviyoezj79J10VyJKOqiZbqlKSZ1clIB0J5ejiNtSkUsKzoLJ+E5pE0PAEDAETgACNoQhcJIh4OXcVRUKslKtMMCOvMH3Pf08FNyHo50FSR7Egl/xaU5ZxmYjX5DpmOzol2dEy3YLvmhBL47X6wDQVEDO2UkSDLmKBdr8I5zrCrITL/q/H8ar/uMiHOnswhXX7EW+6zwgdigtBLaT6GdnEozfVQTtQUv0PGVs6pHc0DwEFCQ4vFwF2LFuCKzAX/cpV2SPLikVBl43Skqzipez9gWamV340KXX46M3ID2FFVhVU4aDIeB5saESFqwIyyX6csA2ejpP6tHUkXMg/aR1mu2/71u+AdnSAczOtJGRUNW74tCdoYpqhoZlNSBSC3YYAoaAIWAIrDkC7tgZR9/zkZ7CSjW08ZANUAV9gtzx8z3ziTM4+/QdjJEe0BoRRLQXjiIrQCMhm6Ak0uERk7+jjNooXnvRX4pe+1nvfsb1Q+Lu14TrrrsOhd4l9UXanLCquHIkwTFSlJXFkRn5oaklHQ7FGZVSrR945h5kTY2MjoSjgoIMK1iXhP2S3rKD2jI6GtzRpKU2BgK2CkPAEDAEDIG1QsCnezzduU0Yzh9Ep1nEsx/9VXgQ7w6RQkIdBkDk/cnQSn6cbGgym7SroOsXSDAdderu/Zo1zEK/QsNBs3YHrt0FijbzLSxy/AMc8uoa+ON3XIOf+r234VO39nG4tRWHeyzcvhP1/HziDzzJKC1Q96eC55I5nufgerhn4gpAjgDr5NmK4MpDDZFYasdpLKwXAnLsKLxcaHh9RCZJdLlG1y7wggZevsAVBujasQCqi9SRRT+FpWILXnnBu+T9gbQV9aNB2eqw/SSE9NWDaoE4KWJJpEj3Qu6ZCtQH6nsApPt5DXzNTuDx59O/PHI7b5A2aLhOcE6kJ8AiMgzG61oe1BKGgCFgCBgCa4mAPthXzOdXpCHyQMZCoj/4xlhcgTiDB551hj7N+Rlesxktw3icGMeJ8Tisod3QqCNJtaPCcYvVjUbk2miOO+64Y5TYIGchcqKWcsLG+cxnPpPGCnIMU2qVT1IGTiHFCIwljI4NrEx6xdgnljTQgQAecNYOBL2dta6oiOypJ7CSo8HuGYUK66Ji0EkZxSnrmJYwsmAIGAKGgCFgCJxyCLgCel1Am7ZyLvbx7G84F7MEoUXJMzJZ+jof8/RUir7YsxgjQ8oOqhtlUvG9PTl2mGqPRq05To/upIgrvefq8z3gwuuBF//Zu/GWj16OG/sZ9lceQzEO3SkUJefXC9r1nivXcCSK7D6NuyOTdVRYxTIk4UltEBDIbokMCY4+A5tYWHsEnK7FWHQ99ARWzcsqP8/xGvISYSJana6XxPH6+Rjp73mE1ibcuuRw1W2H8YHL6kRilZ0MkR2GSws8M8XAxHJQVqIrX7FU88amQpFz8mpJJZim6pdMff83fx2yI7cgE9OZs7BHioxxngVyphUlsJUFQ8AQMATWFYFTc3I5ERR9nguACaGi7/zJvvAjXeVIdoY+gv4oB7mCQM7g3D076XUAmQOc98lmyPaksViGFYc+5SXHFa9osXpJEVjOjWbWO8pXb6Z7P/IE73vfcxV7fOITn0ije17UlFjNkxxISdKau55Ily5dP7ahCo4bRUg3zzoTdHtZJHaVSuqkuYnEYsvUiXUan9ExgQ4SJMcUWsYQMAQMAUPAELj/IxDhEXyGanEJW4oCjzr/HJwzA3S0dTp4oIXVwyb8lg7xRFnFCs+7lcqwr6c4Ft33EEhCDDhLDQ29yIFuoryPp5e96TL85B+9AZ+5rcYt/Rzt2a0oO22Ubc44PILqtmuQt7iWbIBAcaQuyCmgaDzyJgNiQYeUsdYov6DmXHVNQqTmdmoM8oh+ESHyAnasGwI+gtcD0Cl6XjaKromuZdkAkkw3Ul2AyKvoaratoSfo1GYYcsTuFsTWHP7+H/8Z5D01FHr9AcpulwOCR6AcHzwa6ob0jtPA6YW9enqf+o2kjWxfA4+jf/n1D96DWl98MpKtWmTVoOTkTk8oIrChhZMfAduBIWAInHQI6PNYcvzCaS9SkTiACR/Az2oPGhxyBTkrzz4L9D2YUBmj9EnOak8bxOzdB7ahwUASrN3RNA0+97nPrd2E92CmLwXVPRjixDe55pprUNPZO/Ejf+kR7woQl437OYDXcDkjJTyHPsqMH4A3idHoZZtqLBqVXklySuikiKgKdHya5JwgOTiwwxAwBAwBQ8AQOFURkJPXVJiZm0WzcBBPf/xjkdE5axGPlt4dQY9OZELyD2l7ZThZTTfQwTGh7iPfjw1ZijsJB/oioaZtPhhb2MdbUPvY7n3XBPz6Kz+Bn//jf8G/fvJqYPvZCNPb0bSmcGQwIInQpKfFijzD9PZtqJdIedGua17Hub2IKi7WUcCxkWKktaou5zId1w0echEindvomLHw5SNwH0YQ9LoektRdBSlx7OluikeN2DnwG8ehyuFg7OKCC6/HEdbkbdGwdBx5jeG8VBee5ZOxqArMHQ0upzcpoiwvWOjRW+hhM4v0LqxnPfFRyPVkFklQdLpAbwkZb9uHQIaL87ODBUPAEDAEDIG1RiA5IYE2Xp/uvCnBD/iQyrgQxrL7SL6Mh3dt1HmHXIGHOIOzaSJyNkOyDvQiIjBOjmLlsb6Hnr6arEAE1kb6C4Ral1BXvKHk7W9/O+15vkYkliCgUPEEgiLmlvUoJVRIYeCdL6QiwKeXuJ8G4GvO3IwBlbUKGbJyipqYgbfXQE2lZGicQ5XXqHULme30WDr9XdaxswVDwBAwBAwBQ2AdEViPqdMj9vUSUM9jtnR40NnAjAN8BTjPL/KhIqEVmAECPb1aQrLJ6W4Ri5MNrQdAZId0l5Nf6GumU8WoQdXUkB8oqZuY0nUDDKsI0k+4yQOvIlf1wr+5CD/3t2/Ge6+8BQvdzVzILI7wJlqPBBuyHC4v6YeyscsZOyz1KviMVJsGBpdAf0DvTqrZRKLiCTmlWPnGjdpFtoUeLYt+7PhyAAtrjoCuQ3SeOuF5YSiBSxAJSf3RX5Os6MZVJKdqCsbXyjGOvH66xumGZH0IeRHRy6dxW5jGq977SdzKYajVPOeoqS9qzyFB14933AOquo/BkPrDFtQgSBCpIVnJafgFxxXodgvk1L1N7Pikr9yKM1sFOkyj6gNFjsV+D55EKuwwBAwBQ8AQWAcEAu0G/Q3aDB8c047f8fn5ngXI1mtBQU/V8saE442yrJxD3ZTo87P+a86axQ42KCigPXGMc54YkAgGJTzSMUmOs0j17IMkWNXDOUfTRNvEWbIssyewiMM9CjfffDNy3ZW6R61PbCP3RYY7WufpjAAdXttzd8zR8WAN11vVoH5lyOiMyN8AlSw5sC4iOlaOCtkG6WBxiu1kCBgCJy0CtnBDwBC4twjwG/3c1k1YnD+AHTs2Y3MJHDxCi5mPB6pITlULaJpFVK4BeSfQ3II+1agBHUG4DOS5QFaJZR7IKHQY614P/d4i5HSpX4+1C5nD7RzgQAbcyPRrL7oVL/zj/8Qr/uk/8ZHrDuFgNoteexP6JKb64LgkNwKFXTjvmOiQPacADjocCQ2nBsxEFq0UFi2HY8s9Rv38QivIQAAAEABJREFUcr0l1geBmK6l5/XAsoCHrpe+k0gmbTBuy2qoPlJ/EYcIJKR8awp1axMOxS7+7k2Xp5e5L1LxGFCFSB1lKj2+H9DOS7TKImkQVVGaBjhHyZKOB/CQbmuUqoc5Zr/jSY9FvnQEXnOybV620HAREezHeguGgCFgCBgCa42APq0DfJrWIzKOXj83Z0KBvognL+D5KV/VrOVnf/QO5542yxsSYKkajXo7Je9GVCe5m+pVK25os+RDDYdDOOfwgQ98YD2Wcbf7GyF3t9XrV3HxxRev3+T3Ymb5Gec94Fx43fnlBUY9utC66HceZiXcI8W/c5tTscT2bAgYAoaAIXCqIXD40D74LGDTljn0ufmpWaBPF6khKYAW7WXpoQdNMtR0DoeUARq9+8cNgSyioXMY+GW+5h1O1BnYDCBhkJc52q02HP8t0G88DEB/P+fji8CL33YVnvq7/4rfeecnceW+eRxeXAK5AMBlGPAO1HDAsQG0222eGRzFgiFwHAJSi6JoIzaBJNYAQ/qAPmvhAx/5eCJK+/moQ8GGvsWTbrFT0ZhKX3jYLcWjVmrs0xcaqjXg2MqVvPvtUpunPW4HNhfD9O4tFlJfM4jAgh2GgCFgCBgC64QAfZQvOrNLD+I4x89zcgPwEVlT4bwHngu6JV+050aoDCTgJus4eFB/3maSO5HxfR/rS6F/30f+MnteeumlqGs9sfRlDrTK3XkjF2fv2Uql7HOmkCTGSP/Dgb4KJVAiyy0YAoaAIWAIGAKGgBDQk0tTRQsd38J1196QvrwPWCErmrW7gCswWBqgqlTikPOrfI4CmS9YR9fFeSyyQwMgsGhIY9xnfZ23MMg62MvCvay7mfL6j9+On/zTd+FFf/IOvPOzN+H6eg57MYvYnkPONeQkIjLGhUgvEmKRxrs/5OD0O9l9FPT0C1Mq0tqZTE/tKDY5RRGgnuS8q45IHa2GaFCgRzL1De++Anrqj6WIMWkoIP0huRrqCOlQBqQY1GsOQz+R+YjR4XLAZXBlO7U5swU89kF7SGDRz6Tqh+gR+P8jsi/sMAQMgVMXAdv5BkEgIH3GA/wsD0gf5d4x40c2IKokkisY4OwzdiR/h003dMh5g1ALLMsSX/jCF5TcUEJTuKHWs7yYSy65BHf9FNNykw2RyKifW+eAGSZ8M0CeZVTWCD1651iXHjOX45LcEMEt2RBLt0UYAoaAIWAIGALrgkAWPKojA0y5LrLYxjVkm2qupKIM0xfzFlqdrSjyGeSxpG+YI9ZyBmVDmaY/2OUXe0ZY5Gkfi/eRyLqO/T9B+dfbgf/5xivwrN95B37nnz+Mz+z1uGW+wMHDAUWVI+87DBYrkmCSGn29JNtnyERIyHiTaEBah+doFgyB4xAgiVQPauiJP9eiItLJXxwGVCRF/+2j/41b2Zy10F3sOurpQRJZ1CvHLzLitPRrV3ZmK5D4mqSYFRnGaKJ7VOn0c5NvfdxD0Q09ZPQnfVYg+pytTDcJwpcVrLMhYAgYAvcJAd15SD4CHZDjBlCVQ5a4ANmALIvwoY/ZwkOcwcnwye2cg34+CB6XX345zxsrbFgMX/3qVzseGwutu1iNY9kUPYw92zYjH/L+rwpYVocGo/XHERMbAUeN9owlsMMQMAQMAUPAEDhFEQjOo9PdhIUhsJ8M1G//6Rtx7SKwj3joYfWDtKWLlCVKiumtLPA7+zzzhykHmT/AtvspantDAN508RJe/KqP4/t+7S34mVdcgDdf9AVctVCiP7UboXsasqntKNqzvDnWgn4i2Jme5hpmMXqnEDDsD1FXXBDJgXzyE0KOPwkOnGSSsVgInNLSanVQUWcifT8yrahQYD7kuJXk6Js/dB0GRMeREK1dxFAv9OUdeZfl9AUbYExU0SVkq0kY6VekfutFwFVVIWfVFOVR57Vw5qaS5GsPUQ04T0xfnlhpwRAwBAwBQ2DNEeBHe5rT85t+SvMDXR/PKnQuI4FFDoCf5yU/+4u6h9O3zWGanAGL1GTDi/c+3YS54oorNtxa6QJuuDUtL2hhYWE5vRETAk9K2ObiHnTmLuTVEt0JB13wEXlFH4V3yyBRDe/YYeWRylcWWNoQMAQMAUPg1EHg1N1pcB7z/MLfa23CPImsa4YZfvi3/wm//+bL8NYrKnziMPC5PnB1AG4gTNfQMbxkCbjwNuCCywf464tuw0vffjG+9y/fiae85FX4rpe8Dn/yL+/BRVfvw5FqGmV3J8rWVmyZ3YHBUo0jt96B3nCAineQlmirq9xhYWkpPXklUkE/JfSFPMtchhu1/lwh57VgCNwdAr6grqhSf3CgadCUbfTyLoadzXjnhR/DLQMkEsujTF8CAHmNVK+mBgIVWn0pjjKq4Zn/LwLzCvIjM9TokDjdxoInP/JB6NRLaIYVcLw/yXoLhoAhYAgYAmuNwOgT26WPdH6G8/M68kNdn98isVKMJnEED9mzE+IMWD22Bmu91ns3n35GqCfINuJ7yYX0vdvNGra+8cYb13C2+zaVAGyx69nbN6OoB3B0TJLCIkMQQTWWpNh0OBxlRGiNFJ5dLRgChsB9RcD6GQKGwEmJQKT7pneEZpu34fBShcH0VuwvZ/CWj12K333Nm/Ajv/Uq/OBLX4Pv/ZU34Lte/AY85+f+Ad/3a/+An/2zf8Fvv+5f8cdvuRAXfPQafPLWgL35ThwqT8MddRsH6gJLriBRlWGIgANHDqOc6mDq9J1whUMggZVNtzEY9OBbHYB3Sas6kLCqoPWAdxyR0bI7uZjgESCbnWw4Vh4eclJXllj61EFA135pqY+iM4WiTS8wcu8xImZtzNcZbj48wEVX3Aw9TVjLH2SHhk2o9lQnNnYU+YMsyyhJ23hiM+ZGIc89hr0l5PzywxnwTY86C5s8/Uy9H7bQ1yDq6aipnQ0BQ8AQMATWDAF99kpGE9KzSAl9rMMx6QK9Dw/n3EiaITmCRZyzYzNKVnvKRg+R9kxrFIn1jne8wym9kWRDY/jRj340YSX2bwKkYuVVUcuIK7HOIufjq87Zg2nXIFR9ZBnJq8naqMSgGoNeixs7K+u83GOmt4whYAgYAoaAIbDmCDjOmOfpCzqmZ9F3OeazLhZac9ifz2K+sx37yq243c3g9mwzDrRPo+zAHflm3JZvweHWTixhF+qwC8OwjbIZVT6DhqRUVXr0fIUqHwDdGkO3gMXhQVriCnAVGtnnvEQgWxBpm+FoxX0OeMZwNNkBkPOmn3mRZ0hOKY4e0W1o1+noQi21qgi4PIPed4qqgXPUG+ozMulRB00xhwveeyGocaipYw4laSiqFVeU9I96xeQojPWsYU7CCJnqWZ57jkvN5ag4fzNw3rYuWhwx6acamhgChoAhYAisHwLj7/n6pF65CH58kxMI0I0IkMASR/DQs06nNVjZav3S93Tmfr9/T5uuaTu/prPdy8muvPLK1EOklXMj1ViZzkgUpQbreNKq5PLu2gRMZw3kbCRiTXdx5QBLsdUorfF4uAOi6lOdnQwBQ8AQMAQMgVMEgch96m3WspMpra/oBSrXxsBNYSmbQo+ySFJqMe9ikeTWIvM9P4OK0rhp1Gxb8+t8Q6ldgYYSSBQEl9O2Ogpt7jLZFAHXAJDUjCkT+7tso1m8HMJyyhKGwF0iML4pKYLT6duK9Em6FAvqZgvX7FvCZ/fV6LFzRsKUGkgqCsg6JUtGwaVIukZ/kGmlqLVMMTQNvH7WyqTKZhh/8+Mejumshm8GcGk0FlowBAyBtUbA5jvVERh9eN8ZBdkBldL3cLyhIU4g8wFTvoK4Ank6d9dV3TaKODda5Q036CUOG2VVR9chm3g0t8FSH/vYx+60ogmBNYnv1GANC3RpBaDkTHoW26c6yBF5VzfAe5bKMR95NnB0dHxkD8agGHG1hhfKpjIEDAFDwBDYUAjoy7cPVfoi7hvFNXgPCFnwFEebmfHreUa6iUJCqqGAFhbIgEAhYRB9HzFfoEllTOdwtEHVtdhmitKldAASCogsZwOHGs7xyz8FnIFFQOQ5CekDjgsJ67RGCWtTiLx3OpJRl1Rop1MWgeioB5SjANRMBoqn3rZwYJjjPz56CYYskTSMG+oVHUR2lMKxYBwxpRpF1H1FHEtfICTU+cj/I9RqPP7hZ6Bb95APF+H1Yng1PSnFFm0IGAKGwEmMQPou77kBfeaDn8dMToIbJbzPEUIDH2ps7WbYMwOoh8SNmmzos54w3ojvvxJowlDxhpQLL7zQ6a+wJDLouBWKwDquaF2ycm7lFtNNxpnbt6AeVvCZSsaq6aTYEk+nxMPL41mXldqkhoAhYAgYAobARkGAdtEN4fj13pFUykgaeX6Zl+gJqsZ51LwRVGdgDDQeCGOzmnbg2Jj9o8QPAVdTVMZxoYMd5CrK5sZ8ZH85gCdBpjk8m2kItUySbDVTjB0C2zO9kYOtbV0RkFqBukKNwyQNflEBv6hQU0lgFcDUabjwk1dgXwC1HFBbL52UHidiihXUtdFGUo1qR1m1Tj8fzFK+zArSWMCOKeDsbdOYzQP0fyZV2skQMAQMAUNg3RDw/ByXPyFJi9BnPP0NcRU+z9HUfZx12mZMsTKnLLdjeiMH/dLNCKz7eIVuueUWOOcgJdAQzkkrlNoIMnI+pIx6IPz8M09HNeihKArEhnXykqnUcnLSasnWpthOhoAhYAgYAuuKgE2+vgjoKeTgA5qsgcipmnzThLRS3JC80oNWgQY2FrSnBQmqjKInrVxFNoBlcgeWRXkSWar3A8D3ALUjleBIkMlhzDhY1hQoqw6KpgVHm+xoo5OQQDsmnpQzxnFHJLkmOa7YsqciAg6Q/qati7wKFfUqonE5ZQa3HGrw/k8cgN4iQu1NJBQaPYsVQUeR3aS3OSLHYRjVU19ZAbgMgc1AWov/PXgmJwbgGx75EH4R6pHA0jgssGAIGAKGgCGwxgjoU/kuppSzoWJ+qIc6oixLNMMBHnz2GShZrvcb6gdaTG7oMOFdJq9z2miLvRv0N84yP/vZz6bFTF7cPnkaaxKnynU+pftjdDIe8oBzkPGOmafjEvXnjJwDHJ0T2GEI3O8QsA0ZAoaAIfDlIUATCdnJ9NWcTBVyuJhzTLkmjEkUIbWRHZXU/NIf4GPNL+/Mk4BCas8uKaiMbUQAsA0wZHflWc569kSkC1k7OpSMWcSgusB2oIxi2GEI3GMEAoL0FAFFaCgksJgWwTlPDrU7ezre/p8XgZQq9QuUAOT0GvX+N7YDj4ZSUTzFkUilkoMNEQJLHP8fQEeg7kLFeMzDzgAWD/L/QA07DAFDwBAwBDYoAmSqPG/G5ZnDQx54dvr85qd6ijfoipeXNSGwrrrqquWyjZQQjhtpPXday8c//vE7lU1AncR3arCmBZGud0BOJ/sBZ09jutOFfvaI5JSPF0ISywVHp3sl3LDDEDAEDAFDwBA4RRGgPRT5FEq4UCCvj0rWFCzjl/yGX95FUumLfOvIDAUAABAASURBVAA8v+mXTUC3CmjVzAfVs22jMTyyRgIUTSSRMBKPJuGrITRcVQBV4SiAyhxJhCQxQOTBSkkd0ynwTALBAZECrUnCUguGAKQThKEINfWOiulq0OWjsrTg8mlcdfM+XHsI46erAlsy5Bnr2ZZfcHiGSl1k+YTYoqI1jk0kHJdRasMWOHsHcPpch+ONdFtlJoaAIWAIGAJrjEDyA/TpHfgdHyNToA9rCYkr8FN6OOyj227h3DO3MccSB4waYsMfw+EQn/rUp9xGXKjfiItauabPf/7zyz8fnJTrpWKT9LrHdDJ0ZVtcyI4OMN31aKrF9CRWJlWVg02JvkKTDUD/GoF365yUPoIOM+wwBAwBQ8AQMAROPQSOs4N+jIBfaRvFMo38w2QvV9alL/zjPsmm8naS55guutQ2VTGd4snJ/f/svQegZddVHvytfc655bWpmlHvXbIsG9v0JJSA4f9JQgnVBAgEkkAC+UPAtBAbSKiOKbbBBWPAxrZcsGW5qDdLsmVLliVbWL2X6fPaLeecvf/v2/fe996MijWjmVdm9nl7nd3L+e7ea6+19rn3MaCO5DM4cA6DYkt9FRrkpntC4NkR0BwhyfgJTtphocx7KjMeeWsM22ZLdMfW4/o7n4qmVE/jalVpQrMwZcFnKDKmPLbJvNE5KJtjYYDm2khbGHvZWSfQWFayOg2rnPeBBPgYZzZHo7lMYno00C7JA9MCSeUSJQQSAgmBhMCBIWCB5UlGz1uOmvy6dhUCDy+g0wvKLTnT9N8Hq34H460Mx7QA2QpiXdYD68tbzTQ/P79qh+dW7ciGA7vkkkuMF/RDYkrSW1d5rm0cUDpW8qKgPJiooFDh4xcSLjjrOLTzPpzvQd9iQD1OmaIJn3dQFnMo80AjllG4dsg4wU1trOQzpL4TAgmBhMCBIJDKJgQOAQIDIc7D4BFcjTorUZKqXIc9JdNKgIaBAbm4ZwYKhCVPNbu5Q49igH5Hy1ADVPoVljwoQbJimcplqC2D6mCkrKs9WQP0G0T0jRUC874aDeprDOyKdYxjFiFdRy8Ckt3M+PwOBadgURt6rkBpBfIQkHN+VahRtdrY1ViHS2/+YvwaoWOZLG+govwHhsE5yqmMArzUHOsrDXAAjV2calD5QAtrqGpQokSLS+NfvuxMNMppNDMDuC7AeZmxSpEbQtUHKzGdrbJ9rZHcl5Q5PQZzPgMLsAorMJRcQiAhkBBICLxwBMRHC/L4vAZZdIHS5ajyHoKj7u9zWFUgk5zRn8V4UeMlZ58ajVc5S6OuQOb7wjtboZLOOXzuc59bod6/erdrYvfatm0bZLjS4+jtq36/r+BCWoys6M0D+u0DjuG04zZy4s6j4QyUqWE1BYgo6HCWO0odSpRgEokVkjvqEEgPnBBICCQEEgKAUelGvGjE4t7oXQWdYIq4qUbjlsqIwD0zkDyV9YqClTewrGftESk+JJYLS4iFYl9qx2jEGpHSwXIjP5hCju3KT5QQeAEIcNJkw3nseRKvual5lnGeQa8LyqCUtbCrzPClRwMqzjGvZjmHA3KGnN7Vj8QIncRyEZDLOBW/UgiYGdRmA8AUxcozTtiEFk/7PU/3wTUBtuCpGBllUYuHvBrUoH0NQ3WNdRedWwymUEIgIZAQSAgcEAKSIwYVyEvJXAMZv8io84tA3l2QBed1H6cdtzm+5ALtCzJiRRrUXq13/RzSQw89tFqHtyC5rdoBamD6GuGSH3FHlmVKxsioFSMrdQsUEjhxOZgI5oVnnYys6iLjCXEUUiiUD4amMZNYHJy4lHkQWEP+ID/dEwIJgYRAQiAhkBBICCQE1gQCkueotHgONhpUKdOBRqkYjrKfTtpFwOx8Fzfefld8C0vlMxj/WPGruJHsq2I6ER/Jvceud9i6iQem+n0sHpiicDxHDVD5TDKyTv9VaQlpuItRjWIxlkIJgYRAQmCVI7CqhlfzEEK83miU4jYAhGxAcZQePI6DbAFWdXDBmSfF3UG2AohfWyy0qm9mhi9+8Yurdoxu1Y5sycD0ClvGDbmqKmgDV3hJ9soFo4AyEgkyOI7k7OOBMaZrQgcde6FmKgUFWmRBUrqj0Uu19AY5M5NLCCQEEgIJgYRAQiAhkBBYUwhQkqPyEijzhSgBungwWVPwl2LjJP/RwARz6NeGz93zAGb5fJIKjQeZDB6Qk/yrbyGokuTN884+jaf6NUxvXrkMg/xAHYnj8iSOS2VFz3ZYugZ0KA090SFDIDWUEEgIHAoExE/F4+Ubub50e2gPMMfmPYKRDxuYEjBOW8A5tA0oB6CRywwINcutbqefa7rzzjtX7SAHeK7a4Q0GdtNNN8VAr9eLvm46hdJmrfBKUoiWVMLISctpia0czHGTbc7NEvH1cePpmwQVWWZ9Fn8XwWiXjUdvrKPJzyrJJQQSAgmBhEBCICGQEEgIrFYElo4rGoc8QL+mCCiClBOSTuZrKi2m30IlZQjwluO+nbN4tA+wFl7IJTk34+Ht0rJL4xefeyZa7N/35mE0pClPb2CpHlSPNiwwHxQ0PVUpT5kT9IHAJkX0kksIJAQSAgmBA0IgGLko+amMWI46vb6iDen5InF46v7RiFWXOGFyDMey9ZwE8d/ADSOGV//t2muvtdU6yjWB4iWXXBIBbDabEUdt0KIYWekbhZTBEIxiC9AGcP4pJ8DXXcQ3sDiJockcchgpo8yg/1DDYsklBBICCYGEQELgqEEgPWhC4EhBwCjLgYqL5DspM57KDKSckBRWtrMSzlfIgiFkLeyoc9z+UC/WQlCJ50fDzKCDWhmk9A0E+WYGXTowPevkFiYKtlP24fvsyw1EepXjMAAatWSrkpKlOiIOBcYqCidKCCQEEgIJgYNEQKyYLFeHBwOempPnknhoYOTy5moYDzAuoE2gxS6YzDtdrMfbQgLTVqHbuXPnKhzV4pAI/WJkNYemp6eh19lGY9RJ0yi8sj4n4XAACsnE9opzTkMeKExoAlNIUTpovDKSo0DhZNBSogl+0bCB5CUEEgIJgedGIOUkBBICCYGEwKpAwMMky5EW7EHxZJ0yHWU7/USEjFc5DViOBSrmTWdN3PKV+9HV+E0mKAW+OskgZWaQMQu8FGcvOH4S2DzWwHgjA2jEgqxWLuO4YiHeFl0wR1uWajGNitNo7IwllxBICCQEEgIHhAB56fDAgFYqcl7uB57GK4jUEJk+7QD676+vPPf0+F9mC2M6k0G7AEOr3t11112reoz8BFb1+BYGd//992P/E6jRbwEsFFqhgIQJ/dyAwMw5Oc8+fhOK0OecroD4BhZ4ceby6EuCjFGMYAIGUgbStWwIpI4SAgmBhEBCICGQEEgIHAoEAsW4MGxIEuAwSGORQjqVd7wZjVwlEzquiS8/+jQ6DNekUU0Gn9VJthQpM9NXAhnQtw/6fcqXDE+RNo8XmGrx6JRCqORL56hA0ViGSj14lgig6Ak/EEGx2KfymJ1cQiAhkBBICBwcAuSrIFc1ErgbQMwWvKT7h4qGqxJnHT+FnOzYMVlFfPAKrXr6yle+sqrHGPF8wSNcwYLXX3899AaWmaE3/C0sszhzVnBUgPc1zIwE1LRXjRlwwQnAJGerlXOg7AJImCAZSUIEMJy8i5LEij5D6jwhkBBICCQEEgIJgYRAQuCFI2ALMpxEadGwLuVAkMwMOY1ZGSPmaFhqjOErj2/H07MAxcWRJDis9EzPzGBmcKOTfiCG9XMabA3q8VUvOQdVZxrNRoFOp4eiaMLXNVxRsPSiCzCEWAOUSz1jHulKCCQEEgIvCIFU6HkQ8OStyhZHdgzLJ6+u5qMt4OytwEQGkC2rEFyWoSrLGF7JW7lkDHpBSGMZHZgofvnllytp1dIA5VU7vMWBLbUEypC1mLOyocwGEMroyjmJkVBxyub10H8ecBRRQiwzLMfhqixnOEN0gZRcQiAhkBBICCQEEgIJgYTA2kHAZAQSUb6jYKffQkE0TekRDLCBRKhvCzAbyAr0mfbgUyX0L4lejPhnAMZIx21ow9UlMlrTZOjSG1rmHI1UNXPVg5Qrx/ASx3FrrEb5dElqCh5GBFLTCYGEwBGIAFmseLvnQcPg6cRrXTwgGKPR6pQtG0BvYBtwgGd5lcv3O2BQ2nLTyJYio5WZdhRAhiuNQ3vJBz/4wUGiElYhEc5VOKpnGdJnP/tZaGNW1gh0s9WAraGuKg0LGo5GpN/UvOiME9GsuxQiCHGQEANokus/1dTRoMUqknvoJZcQSAgkBBICCYGEQEIgIfCsCKy+RBqBAkkDc95BZNF4JcORhLucMl9BE1EelQIHai4UEkuWvf2eh+LvYKmk6h8MZazUIJ1+7PAnK4JHxlPUqg7I6YeaYwgsMHQBlEUle0pI5agonA5zkpcQSAgkBBICB4SAeKsf1PDkq4oOYrrnyMjnx0MfsgU4liP3ReAtkP96vYq1bwVVWnYyM9QciwxY2js0gJEBa7X/gLvGSjjlrX76/Oc/b7OzswsDFeBmnAkLKSsQiLPRwWhS1aTUfHQcRoPDeunpJyPrzkK/SQAYTJkAahuQZBkRo0xNLiGQEEgIJAQSAocLgdRuQiAhcLgQMJ9RYQElvZrEA03Je5QPPQ8vAwpmUIORsYtGpjoEfPnBx9AHZUHSwTrJjjJgnbIFaOUOGdt1lseDXp2eS0YG2K/Gwk4ko9JLLiGQEEgIJAQOBQLirWSxnsxYL6fEJpVGZivd37ozNGCdjKaLOVL5oXOEwcs4TOQeMchZubv2CTNbGID2DkW+8IUvyFvVRARX9fj2Gdyjjz4a4/rwRTGy0jdOQBetr55nbx41x9MknXPiJNq+B53KIb48COi0rnYOnpNF00UTnEWTSwgkBFY7Aml8CYGEQEIgIZAQWIKAZDpFHeVAIzlKgfEf98hYRU2lqmm8As1MlPuc0kLF1AyPbJ/GPCvWpIN1jhULeEzS3zg5huA9JFeCyhOToovxGNJNNZTiWC7A0Zim1EQJgYRAQiAhcGAIRE7qQV5K3Z53Tx4P8mPEK4cFh0bZwVknTOgIQzsDSubXJDMDmB+LruBNxisZrMw4nuE4Gg3uVwzfdNNNvK9u51b38PYd3ec+97l4ujQCfd/cFYrJ2moZO/eclpyaPnAqA1vWkSbGKCQIYuWzCAIovQA0eBmD8TcI6OMouNIjJgQSAgmBhEBCICGQEDgSEFgqumWMiAw15b8atCbxEQ16A6s2KjOZQwglXNVHRvlvz1wfT9KCxWosd3COrQO+H49Hj9u6le2zXzZlVKR0wGvxhFQaFonp0Vm8p1tCICGQEEgIvAgEpL9nZK36eqB0ejJ+thZouKKHjL7DlokJbKUtQFYAcedAK4HImI9VcJkZHPcL2VT0g+7yzQabxK233opDdR2udoTr4Wr7kLf76U9/On5fU9/VNLMYPuSdHGiDgRVE9PSxB94E6hT9M04+gZOYgZAzF4indcZcOhmtH54JAAAQAElEQVSwJPDEjHRLCCQEEgIJgYRAQiAhkBBYOwhQvNNgjafpkuey4KnHLH6FEFagpvwnJcFCDec9iszQoTZz32OUCVX5oMlD/WWsf+Lxx1IlokkrBDgeqOp3TBxHIjlTJLmUxZJLCCQE1h4CacSrFAHx/HhOoH2AtMhnczhGZAOg/SqO3kOmq8A7yKPtxTL/2OahuI2MVnGPol1Fbc7Pz+Oyyy7jIBVbveRW79CeObK7774bOlka5WiTHoVXzI8IBooKgQIEkBkYBpoATtqyiQIGJRW9PGgVU4aOwo5CQbdECYGEQEIgIZAQSAgkBBICawsBGqcABx1OeqOKYhz+UL4DT9uN1iOPGp7ptF3BdIBpLXTRwiPb51GqOOnAnR9UocKRMbRl3RiK0ENGWdNRCA36YV6Oi1nRWRwThdWjUuiMEKRbQiAhkBA4hAg4iAt78XTxVxFTgqsAHmRkPLA4/bjN8euDZP/s1zNs8Y1Zz4MGDBKZvrJuZFPJsiwORPHp6ekYXu037mirfYiL47vxxhut2WxGI5ashgov5q5ASBOQn3lFISXjbNQ3R62uKEQAVenxigtOR93bhbG2Q6BgYZzcptwKFGkMXoKG2kC6EgIJgYRAQiAhkBBICKwyBNJwnhUBk8LiCyorGcqsRC8vUVqBQDUFyqMCkxV9xufhssGbWFVoYM7nqKY24p7tu+MPuZe+Zhl1QVNX1WcgqkWQjMtIzJPdSaQ4KEcOiHf2IxHy9M0TGCt3IQ8dVFUXrj1GGRMIzDRWHBECI1SulOGRDZpL94RAQiAhkBA4IATEW6vcyGcDwJOIjLyYZgAglGi3DGF+N15x3qnwZOkytOhtLb3YkgegJg/WoUYsf0C9HtrC2mNGhqtRy3oT6+qrrx5FV7UvXFf1APcf3J133gkziyTw989fzjjnIURwxkk76Fn/HpMxTBQOJx43hXbhUfVnOGN7lB1qlmMNOjOWUr0ojAzqpntCICGQEEgIHFkIpKdJCCQEjkQEHExKCxy88wMyh8Az9mgwomznQw9wNFAZn5/GLZCCKzBfA9umZ1iC6S4b+AzqjS1QuWEwyrjyRQOTlkJDogw5CLnoHTNZoOUqmqTYF1UqrzacxTyYajvEMbHeIJXj5FgRxz8olu4JgYRAQiAh8MIQICsl+yQ3JZ/NvIMjgbwXoULdn8d4EXDilklMNACWgq9p5aodwHKWOciApTawgpeZLbwQNLKn1HUN2VlWcFgvuGui+YLLroqCn/3sZzEC2kzTYlUMa59BjEA9dgrYvH6KBlkKMRIoWCqOnadgQROd8eQSAgmB50UgZSYEEgIJgYRAQmDNIaCvY4ByapT7OHozY9SAqsL27dtp7GIiXRiGXJbFGG8vyJmxLZbctAlwbiR5MmHwfUUGnsstKftcRVJ6QiAhkBBICBwAAsaynjp/F8dsmMKW9YzSKdWttLWK43g2p73JzAb70rCAfm98GFzV3prbxW677bYItEBfDcjSFrVgUEMwFFmOePrFwWWkM086AQWNVXnmkLklcLNiFG5Y5vC61HpCICGQEEgIJAQSAgmBhMByI2BmAxmRMp/6dpIDGd6zZw8lQ6WA+SwTgzyZl/FJ4a+m8DDf2Jakykl9NwUe3lcDQxbbp6CsVp6VWDWmU2SNfrolBBICCYGEwAtHwMhvQ6gBH6C3qWLNjHcy5IbVOD3q/ozT1QjI8wZDy+1eeH8je0Sv18MNN9xgL7zmypUk1CvX+cH0/OY3v9l4rY7/QMgHMH7MZrxBRDgpUGhCMwuay+ecdgIavoc8iioe0CvbKk+y4VtZKpsoIZAQSAgkBBICCYGEQELgyEDATHIhFuTVhYPXLIMUhfkKVG0AH+9LnnlkYVqS9FxBSpWUL4GMbRrrSQSF+hU9V6WUnhBICHx1BFKJhMDzIaCDgiX54r8Zdf0mdf7zTjsRtAhEzq63r5wpNihsZoPACt+1H4k0DP1TPIUfeeQRRdcELSK6Joa7OMg8zzGyGC6mrkxIJ2r63iiP0eIAFFdABqxzT9kATeaMJ2OhpqihCW8ZJzYlDRVKlBBICCQEEgIJgYRAQiAhcEQhYDZQVKKsyrAUBJGj/Bqo0OyZGTyumcq5GFF+DBjlxRgA5cUBDaOAYXj5GJQ02Wq1hmnP7o3etlLZZy9x6FNTiwmBhEBC4EhFwNFi5ajoGzl0fHGWer4jFX4e55w8FV9iYTYc+Xtk2dL/6wCzGMNKX9prFuwVPADReG699VZ5a4IGO+aaGOriIO+6667FyCoIGQygUYrHaNBljAtY0VknAuOuhN7AcrLFagIbS4hYgfNfVRIlBBICCYGEQEIgIZAQGCGQ/CMAASkJOtx0mVSZwdtYUhrMDNPTHUmFkfQ1Ez2umclDiBpRDD77TcUCIDlTBdZPUmGiUWxwUFoDnpnKSJQQSAgkBBIChxwB8Xbp8GYGhUUF6qjzS/cXxzf2OuDRnjyZESYE2ggYWnFnZtBeBF4Z9ycdtFxzzTWMrQ03wHVtjHVhlDfffHMMC+wYWKEb5yFqT0GB/evDBydAlEQYV7LA3crburxGyxnMDLwBCgNxwtNLLiGQEEgIJAQOOQKpwYRAQiAhsHIISKGhoBcHIBnRzIB6IDMqsdPt8hgTYCowvGN4Depiv1QMLwqWCg3bUv3xiTYcNaYoF8v4pd9nia2rIJUneYkSAgmBhEBC4JAgEHxF9j7g53rD1ZFbNxwgnX9rDjC4lN0DGVNkJ2DvFevSW3Gnb4/FvYYj0dcI3/nOdxqDa8IRzTUxzn0GuZpeccskMXB0gTRwA0gbFCQKJrRJ3/DS89Cd2RN/4B2a5STPyVvQkIUlr4mzaHIJgdWDQBpJQiAhkBBICCQEEgIHjYA5B5GUAzVieU6lZqD0dLv9aGIamZcCHJyj5kP50GWZiu9Di3LmMDln2wyq5NTEZGzXHBPYBzUrBpJLCCQEEgIJgUOPgEdRZJARS79hKCNQo8hRzs9AOn+LHcoGIFuAWDKjgNE2RKd4wX0BK3yZ2WDPoK+hTE9Py1szJBzXzGBHA73zzjtjMHuWDT5mrNSNEzN2PZQyJFRoEp9+3CY0GTGdiOlkbDhZvMKxQrolBBICCYGEQEIgIZAQSAgcLQj0qhJDcTEasuJzSz4UPcc/+ZGRK5bTbVSZYdN3WRZaY0JyCYGEQEIgIXBYEJC676uaNilDtEXo54HqCk1y8jOO3QS9vEK1H8+4wjNSVixBRjeNXb7exHrggQdWbCwH0/GaNGDdcsstNjs7GyfOwTz0oa3jY3PxvmRiSpbgORonM3DhGSdirDDE3yag0cpMU5/VnkNAYU5yCYGEQEIgIZAQSAgkBBICRyACHg7dXh81ny3Kj/TDyAA1khGZ9tWcpMlIAchgpABLsiXStaYRSINPCKx6BGpfwcwGBiwgvs3UygIuOOOEqPvLBmBMNxq16K06p5doZMAyG7yJ9ZnPfGbVjfH5BrQmDVh6oFVtKQwaIShIAA0GTz/WMNbIETjZ4TLov8+AllozY25yCYGEQEIgIZAQSAgkBBICRxMCZVkuqDYSG4NfIhPqRH/4ExNLUp8BzyjP9pHmVWxkFlM4UUIgIZAQSAgcSgScc9DPAekNJlqygFBjvFXg9ONcNGDRlsW0/Xo0LPD8/XKWPWrGwQx7bTQauO6664axteE9Y8tbG8MGZCmMk2YVDThoLkgKGU5Pgdvk+NaRNq9fhzje4W8TKMy5z5zkEgIJgYRAQiAhkBBYNQikgSQElgGBAEmJh64jM6MeZQsNKqRvAywkLA2EQ9v30qZTOCGQEEgIHOkINDLyUF+jImVZBkf9f8uGDZDOnw/tAKsZA0cjhPd+YYgf+tCHtGUsxFd7wK32AT7X+D796U/vs1E/V7nlSF/8+Jf0xokswcFQImfyWaedGie3JgwtWXHsAl9lmJ1cQiAhkBA4YhBID5IQSAgkBBICz49AUehnfgGKi7Hgok2J0iGNUTHxBSpCZtQ9hm9sDeo9353tP192yksIJAQSAgmB50HARz1eBZYagc4645So86PuDRj7iLmr4D7k94mtVGQ09scff3ylhnDQ/a7ZXexd73qX6S2mg37y5aroy3jGdsH5Z8XJ7qvBbM5prR1NnOUaSupnzSCQBpoQSAgkBBICCYGEwBGMQLPZBs1OC0+4ENbXBxdSnydAcVJ1JMjr9N+xNR2Kmin1eeqlrIRAQiAhkBB4UQjUZYU8z2GWIXhAv3V1wblnDQxY+/y6IVbtpTfHNDh9q03+WiK3lga7/1h7PVo490+M8eW9jUCU4IDRadlIfggWfwvrvBOBcd8B6i6LGEKWo6TwwWykKyGQEEgIrAwC4l4iQLwo8ARfBKu4GVdwoULuB1TQGL9IPTR9D626E6lJ3iYqmCZS3lJSWhE6sY7K7V9PaYmET6I0D9IcWDtzYMAHI38j7xvxvDb54ng1h4lqNvJH8fZgeeSxMcxjzUBqFFmUD5U2ohAZMYVD5se0xdeyYnT/m2PCgChXsk4wR94NmOoF9kl1yiiXGioER/nT+szss4yPBOWpuwP28bxXfAzKwV/V55gxJI3Zecd9Bxz/gDQ+kfalpW0hXQmBhEBC4BkILFeCQ9+Th1KXhyPPJf8fq+dx9nEDbja4O5DJAuKvIiy9mLc0ugJh/edBM4s9f+ELX4j+WrqtPIIvAq2bbrop1q4qbsxhcXbohzGVsTxvaA0gHNzVa82biHOW86JfAQVTzpkATsz2ogUa3Zyh5CaN1jjntWNucgmBhEBCYLkRcFQSBhSkQNB4BUfe5UoEK7nvlmigjzGr0OzPodGZRrO7FxPlNBrd3Zjy09hY7oq0rtqFiXoP0/Zikv54uRdj/T1YV80wPhPTp+q9DO/F+movNg5pfb0bkz5RwiDNgTQH1tYcWEd+NqIpLx434HXib5v7e7G1vwvHl09jE/lh0WoOBEKeyge9KkWjElwTjjzXke3nJIqLvCP+ngqkFEVrjXKZHEB+7Bco0NgEXSozlDH7s/OsazRTAXXZR24Ovk/pMzTRaOTk6XOATSNv9RBoXGs4D4cAZy+COCJHMraxlAJlXEgxchnwfGQOHAIsK1BkDci21kSOeq6PpmUwPqdIxisQq0jQFUeuQKJDjUBqLyGQEPiqCJBrwrXG0A8ZQl1iLK9wAnbjpdT1c9auyZfJwBii0+tZvobiYtnkenD8M6zslWUZZMTSKG6++WZ5a4qE45oa8NLB3n333TFqZjCzGNbX8vShKLI8Biz1NCRtsNxwh7Ho5UUTGtk4Y2cfvx7jGQOeM5sW29oHBE5ipiSXEEgIJASWFQHqHNQHbECBW0EkMij5VCLiYGqPTVNj+LnXfBde+3Pfg9f+5L/Cb/3778H//pnvxS9/7zfjtT/8avzqD30nXvuDr8av/9B34Vd/+DuY9l147Y++Gr/2mu/EL//wt+G1P/Qt+LUf/DbSv2T42/ArLP/fWfa/IfV28gAAEABJREFU//B34n/80Hcy/h2Jfihh8CsJg7QO1tQc+Hb8Kvnar/zgv4Tol3/oX0Z+9is/KJ72nTH8P37wu/Cff+DVaIeS7LRGRjbbEOP1oHGpRLvI4xtYxtxAis5J/WFIRiB60UXZUiFWXCpjsr2alZXarfrwlCv1dr/sQiDvbrXa8J0Osu402jSqFf3dPIDYi42hi6lqFlO93ZgkTfR3HoTPQ4v+HkyQJnt72NYurO/uHNJ2rOttx0RvB8ZJbRrzROO9XYyLBunKm6h2Y7Lcg1ZvGoUMazwwabdy6L97ESVI4dOT70Nhn1iKJAQSAgmBZUVAfMkHMmBp+LmhII+/8KQtaHEUZMmworXIu1Ypv9LLPrKXdLtdXHnllRo2R792nNBfO6Pdb6Q33nhjTDEb4C6DlT4Qx008ZizjLY5AkzQGFjvWWCpKFxJJXnLBeXCh4p5M0pgrWmQXi6ZQQiAhkBBYVgQcQjShO5/RkEVje90mfxqD1WNAaMNZA7u378COh5/Et58N/L8XAj98DvCT5xp+9ms24sdfPokf+5op/BT9f3/xGP7DRWP49y9t4SdI/47hn7h4HD958SR+lvRzJPk/8bJx/PDL2/gh+q9h2k+9dAqJEgbDOZDmQloPa2IO/OTFU/j3L5skice1OeY2fuLiJl5D3vZjryCPe+V6fN8rN+N7GW7sfQquP4fxqoc2DU1jVHZaPMhcNzYm9YdceJHt234y5GLOvqGa0ZLGsE4GdBne0++ihwqBwqZRofKhR3mzh3H08arTjsf3v+pi/MDXXIjvvfBsfM8Fp+LVZx6D73/p8fi3F209KPqBi47D91/Edkk/yDZ+5MIt+NELN+HHLlyPH79gPV5z4Qa85oKNTDsGP3bBMfiRC7cO6ZhB2oWb8Z9feQr+1ckFfuTlJ+Bfsv63vup0XHj+cTjljC3wjRp1xkPeER5UFs0DfGQ+FyIhXQmBhEBCYKUQ4CEBQk0eHuDLLi6+6EKGEY8YpPs/27DEv54tfSXS8jyP3T788MPRX2u3NW3Aeu9732t6/W3pRDGz+BnImLU0PSYux42bLIZjGHWnqEZ1wblnwHdnkWkX1iuFowLJTwgkBBIChwSBA2lE2kAFQw0nUpT8y3yDClWDm3CBvuWoeCBw3U034s3vuhFTbF5vk473e1hHdWkdFaaNTFvngUg1sJGG/A1M2wiPzSyzER1M1D0qbyUmqsX89SyzKRESBkgYpHWw5uaA+Nw6HkiuR0k+V2Ej+Z14oXjfOn6e4pMN+mSNCOUsiowGGfLZfl1Bsqmj4WndVIv8l4XoRsK4ZEVGIRlW/nMR2Sy5LyL1WWiePLmSXEnylDG9Veh39mBd0+PffOOF+B/fezb+5/e/DL/5fRfhd17zMvyfn3olfvtHX0H62oOkV+B//ehL8bpIr8DrXvO1eP2PfyN+58f/2YB+7Jvx+h/7erz+R19FegVe/yMvp/9y/A77/D2m/d6Pfi1+5ftegjf+p2/Hf/m+c/EbP3o+fuqHTsPjj9+Lhx97EOWu7YCEZwiZnIYrF8nxwY1YIxLSlRBICCQEVgaBEJkRcu4DVnZw/jmnRG4lHrXPgCJTj7d9klc6Ymbodru49dZbV3ooB9W/O6haq6jSjh074mj0O1hmhpFFUV8ljBnLfdtvjkoIKZgmoE8/DmiFPloUeJw2XyqGyz281N9XQSBlJwSOFgSo4MB6gJujntCBY9i4EQcqP0yAvopSFk3MNdvYkxW4+o478btvvxSzxGfaG2AZovZUcxOn8yTap1DWzGJaph+4VCLDOqUCWMBqaM/PGCxIzgPU6RIRs4RDmgtpDqyhOaDfNAldsrV5GObgIs3yAbr8GOvIGjuM/dPjNC9NtlG2GpjLC3RouZol6yTnxcQ6sC7AaPSx5IoyrDFBRG/gJEm6hbKBoREL7fTIRMRca/ri4ZlHoxmQ+3kc2wK2soFjSZsCsIW0vh4YjmVwO1jSIcSoLh8FiuuQQzQJQL7SlKdyMvBtZvqINnHwKifaQ0B+47f+Bk9vfxq09qE4/iSWzIkvzYAhj8Yr4wELwEoi7V8skVxCICGQEFgRBMyQkT/nVQcT5LcnHkPWBcAZb0ud+NYobeQvzV/BsA5TrrvuuhUcwcF37Q6+6rPXXO7UO+64I3YpQ5EC+jBGYcWXg+J8pEAw6EuxRVijEMIMpWqTPnHLerSshEn4ofChdGYnlxBICCQElh0B7yoEGpVgND2RL2EU1o+5izmRlXkqXXuzJmbHNuGaex7Hf3nje7Gdyti05Qh6BZmbeKAG5ofEZGTc1c1YGTlgBUADGHKDdnslMwUiVgVUzIDkEwMjJTyAhAPSegBW9zwgwxNvE8MDeSE/sMABW6QgE0ukR57eCceDAC/jUmR+NMggoNksMGZgLexzWZCJJsDM9knfP6JcjiDWD8wsuzVyMeL4tZYANoB+1cP87E5gbg9oy8I4bT/rmNWg32YDLYbbAA6GxlhvgiSf9jE02JbxiTV+Ng2NLWe+SE/cZFgU31YItFbxsKTPcTCER/cCr33dm9Ajls3JDejMlig7FRC0S2Qw/eCMnlSGOfahPSsYO2SYzSaXEEgIrAIEjqYhRPYDgwuevK+HU47dhCkyPjroGun+CrNY9OKNbGtUJsZX8KYxNhoNvP3tb18tQzogNCQqH1CF1Vb4hhtuiEOS4SoGeNOHkmUZQyvhCKmElGHXo3FoNNrIv+ac09Cse3Cem/OwTPISAgmBhMByIyCdwFPxqpyhItvyVA6C6wMyZKGkXwENKhC1QxjfjD1uPR7NjsWtM5P44T/4JL4IYNtQAdGbBlJEWAtsIb59APFBR8XOFehbgS5Vmh48arUtCixtgH6EWAdUyQcSDmk+pHWwNtaB+CfQpClqHH2Mk+eNx7DSQL4ayB/J4bBrTx89GpdQMkVWfpruXVXjuHVTLAV4H6J+Q1ZIQw1gCgAw5/DclyM3dewdKAJQkelWM300fUHZ0rEa+a4ZiskxtCeb2LiuBRms9G0AlgZcD6jFtTHok23YgRIAQxkp8Ok1b/tw6BrQBaDWS/rcRcj1QWyAmvHAfSFYhnkaq7bnwI27gJ/4rT/FDrcJe/0UZvs0c7kpwNOsVtP05XOYGGOs6+FdIHkEx82HaUeQS4+SEEgIrCUEyGNRVRizCi894ySQW5EvDx5gqU0C5HkgbyRTG2SuovvoW2yraEgveCja6V5w4dVY8Etf+lIc1tLJMnoDa+THAof7ZsPN1J7ZUUVhRck5sy447VgasOaR1TXMK5WJySUEEgIJgWVGIFB9CjQsBbSpYBTwVCo0BKMyAlAj0luic/NAToWiS+0mm0LV2oJHZgs8UE7il95wPbY5YA+px4o1yUhZVGoqUM2ICkvJtIESw4IMO5BXmmqwj9gXlMKc5BOZhAMRSDgQBLqEA0Gge2E4LC//0JhqMjzxPXJHjnLRDTjdwIjTJfOr+yUcDwpAJSbzJZq9WWydbJADA/od18Wag5DRLDQIfZV7YH4X6JFN133QNMY2jWqU3sSiKtXpdshhA/LcsWfiQ7kzyNpFhYuFQSEUB30FIcBOuVcYub2GwkeNPL8eNmr0HSkjsfeY1+NI5vnku5l2407gF97wPvSPORNPlmOYC1MsQ+NVNg4I3KAWWDDuEDRa2YBG417IVpFECYGEQEJg2RBwZEMGK0vo+OLsE48hV0Pk3DqUwP6XDRPIw4ahFfdkN7nzzjtXfBwHOwB3sBVXS70Pf/jD5r1fGI6EgdHvYJmNZsxC9uELaPeOrRNSdrt0YzUzihKI8sKFp67DeOihkQWYsSDSlRBICCQEVgCBkFOnmCRRYeAWHEKLakgO42m3I0/N6gpkU8i6JbI+4CoHq3K4xnpM9wrct72L//JHH8Vd1ES6HH4gNakuNdEjv+sy1kHJsAxZjjGdVNEUBhsqI2AuUFOdqRIRN7fSlPpP8zDNgQOYA+SJZHp6md7I32SkEentemO60sTvPv+529FwAYFWpvGGQ6PuYqzaizO2TEaFp1WQp7K+eOT+IiGbgQgc1b7ECsrwDg12uoOGoBoNBPLuQD7tGmMAw8ga8HmO9Zsa5LSANwdrtBjOUZLHi/+Cn/nBEY8mdMgRag5m4NzAi6NtMNwkj2/4Oe4HHVIVe5pn+mOscuMTNF79ySV4JNuMx3gg0m1uQeUmETxr1mqJZHrICt7VpGoRCz0bKWazveQSAgmBhMByI2BmaGYOzXIOF5+5Ker4ZMf7DCMYo6LIFRkWS6O3HO6rvcQje8nNN9+8HEM5LH24w9LqMjf62GOPLfRoZtCHpg9mIXE5A5yoS+enxtLgBNek5raM49cBm8Yy6LVvT8vtcg4t9ZUQSAgcPgTWZMvaXakIQMYsmpYCN1nxLykGGRWTRu3RHFEFZH7wlCrTyZq45aE9+M23/CPu2I74tZH5WpyuQNXvUNkoFzb0gtXaVKRiP1WOUBngpN5pC3Ls2bGESz7xJzAJh4RDWg+cA0ZarevBAK5TRAOSAyh3ijn2YY7ckZk1056mjefpmRnU5pDRUDXf60JvYrXzGidsnohPx2IH7/S7WjmwbZbHAUUBn+Xsy+CjAYgZliNzBcYofHJIgDOU5Pe1ODPTEZ8gYHAdqK9aGR/csT96rG5MEldv08/1FfE+zVVlDzq88DTXcZjYxbxbH6zxG3/2Hkzn6znmSXgb537BmsN9yPG5DETQ+oAjiK4CjPhyY6KD81kkZiJdCYGEQEJgJRCQDl+QIW0eb0TdnmyWhnqgIJ9dOh6yRkRWi+W9zOx5O8yyDLfddtvzllnNmW41D+6Fju3zn/88zIwCRIBzLoZfaN1DV84/oylNnUonVMzx3MwL+rRf4YwTNiELLM8xMym5AQLpnhBICCwjAgYPR77kAhUMkPQD7lQUAhUF/c6IdCDZtxDLeRjPzzP0ybu6MOvytNwQNp6FB7qb8Et/eAku+2IHvcywt5chb6yHQ5ObOZWbfgV9vcUHoCL1qTz5fJLqSZtUqHUqLyzHGoHkSclPeKR54NK6IC9YrfMgkFcHvcVEfine6MlHaR7iZ1aRU/po0P/yE8BTnQpVk7yu2UQgEyxlaKKR6+RTToSxjaXE6LO62NfSHBqhQGx0QNp3wH27d2K+3USXQqZnHBWNP/EH0A3tooEx1lVyRj8wy7GuQ4MxpkoOtYPxC8BoqrIJgDydjwT9UHzuGa1KMnsan6jcgc8M1+YO4yAD1kduncXr3voRPDo/Rv7P+hwPgYGFCnnok7ow6wCOFH3tTWyP+5Oac96Q13kkxdlbcgmBhEBCYAUQcJSHPU4/biOk25Mjkt2RV3Ek0v2N/jOdf2bSMqVov1hKvV4PH/zgB599mMs0pmE3B+W5g6q1yipdeeWVcURVxVOaGAJkWRwGl9HzkKCxdHrKoAaqaOCGbpQceMaEl5x9BnzVRbPR5Ka9jMNLXSUEEgIJgSECRiN6RrVC5EBlI0cWA2YAABAASURBVBK1CWoFMlx5KjYld4gyYy6pYlg/SyLjFqhMeCo9vrEe23oNbLcp/Mm7P4r3fvpx9Js5pssCoaZy4gs08gYaBTs1iBPC5QyTUfoSVKMGxC5jOPkJD06zuC8mHwkH8onVOg/Eq6ymzEm5LqPkt3jq7tDnuMne8OUHnkbPjQPFmEoANOoH5GSfHicfazCmMAORGI5x+i/IsXDtMnJwGrC2bUOnWaBHnh0brX3kp3kNrB9v8SABkdSPDE027CCwVOB4Ds53VNacmgS3AvDsAjHi2Xgg1bo1+Mgb0CHT38ak9163HX/+D5/EU/UkGptPYXnHOV7Fg5SchymGksMnptanX4JAgZYwwNQoeGnkjj5paMRjJLmEwFGOQHr85UZA/L/Bw4FQ9qNO3+QApONL1wclXTPxKibSiXuJGyqd0RV1ZgazAT300EMrOpYX2zl3gRfbxMrXf/Ob32wahX77Sl8dlIVR8aW/jaX4ctFgog56c9zZNbiME6bgJsztHBedfRrCEmPboGS6JwQSAgmBZUSA/MjQ42bWQYYOVRmGQeWBmy9gCORddZajzHP084yUM+xQO4OMVyyCqjsPbdj99gT2tNfhDe//GP7so3egVwD9LGbxpu0b7AMoHHjCzjCTFOYQYDSkgUwz+QQl4ZDmQ1oPWAv8APHtqxzQ16b1lTYagqC3mhjOaVxxAP7pnidh2XqEmuqNTgPcOFxpmKJBZyuTyCZZal9n+0afP5YZTT7Agzt3oMNwbeTf0qxowGqTnRRVDydv3gz1Y74WywbPIqDfNozF2DrNRLGNg/HnWb/PAceDDfYXKt1I3DuQT2Daj2G3c3iE5f7gvXfizz54JWYmtqAztgGzZc1xeDR9j3tCybFVCBx/Hd8C5hRgu0Z+CJLVDuZJxDXAQV/JrLJBGTb94l1qISGQEEgIHCACZoZQlXjpuaeL80M6vmMbZF1w4oEMy5GFyRvSvrFh4rJ4ZhrZYlef+cxnFiNrMCSs1+CwnznkPXv2wGzw4fT7/VjAceOMgcN0e7Zp6J+jryx3cPBU4iqccqzD5Fgbo3E+R5WUnBBICCQEDhsCgS3X5JFSPkDulFE5yKkoZFIUSNDvkWgTFl/NuFXQcAXLWYsUjNoD4BrA2BYqI70unugB8xtPw99edwd+629vwRMs2aGSVjUc4n/DKudhIwOZvlZiLGDimKTkE4yEA7XUhAPlhLWGw1E53si/OF31ppH4JQ1YnoYjcznISuP7rPc/8jR81kRJYw1ErJP5CmccfwzGWJVclfehE0MeBg/E67Lw9r17UZO7gkY1Y6jBPlo0WDV4UHr2yccrB6ChKAbYaVBfJA6HnB8HRew2VmQzsdnAPsEDEeSeW0eGOW4T8+T/d80Bv/GOz+KSz9yNuYnN2M29o+aegFBi8IYV+R7nvPahSvsR8fPad0IGI2U+Z5MOzht0Ceo64+PoOZSQKCGQEEgIrAAC0uEnx8eo04M81JOAvCBzepaxiMsBYSFnEF+IHpbA6GWe52r86quvfq6sNZHu1sQoX8Agb7rpplgqyzI4boIxsoI3i32Ppqj8ARWcwOPMO/WUU+AW5zJTkksIJAQSAsuHQKDCVVsbtU2iDuPUJdrI6yaaZYFmlSOrHZjJPZe+NDJtz1QijBpEg/kFlbVg85jf/RgwPgmMHYOny3E80TwJH7l3D37mz67CXTxL0I/2unZ7wJdDzQcs0ffzNGWVsXmdph/lRBxcIksYpHWwduZAkJyZOVSZgexQpht0aRmiHR9ke3hgB7CXhv2K7LMMfVhB3hc6yMj7Lj73JNC2I45KfijZkN6zOOWI9slaIjdKVdqzB5ib6wDsG/DIKXw26gqNuo8m6bzTNiNXA3nJXLJ0hgPLOOd5oMryTFV+foB+wXYaJNXLwOfK5mENPqPVmGf606SvVMBvvv1afPyuh9HfdDxm9TtgQqfajWKsgrcKJXHsU26vsxwhY4umlttAaHIPaqGoCu5LBXEjkGwzWssKNkxDGewZ6KhEooRAQiAhcNgRyHi4e9opp2KcPTVAXjR8e5rRofORXQ0jq8KTUUvfVKt4uPGud72LO8GqGNZBDWK4IxxU3VVVSQYsfSAaVFEUPIjy3M+DooeNnvnJD+BcSKfSZ3FScwhU/KgloqbIoFLnnbgR64o+4o+5RzFGE71iwYELTBNB9RdIeaotUtjrlighcJQjkB7/oBHgBgzypBApB8izQN5jZJ2OJB/alHmyH/2Y5mh8Fw9y0Fehiy2bACpM6PaB8fWompN4qi5w21Pz+OU/vww3UZPZzQFOuxZKnwE0VOQ8gafuR3O+I09kO9ClNj0D8jkUjoPdxTJMHDrlK4/8fUn+qFzyhc0Az5Dw4dxJeKR5cHjWA001KA3kaRaVFHI2GuUzEmjOAe5/dBtKWpP0zUEyTBStJlB2Ufguzjt5UzQqqQ64TiNzs3iPc3YQ8swZ0CCuucyQyokComQ4PddHp+wjDoJ8PCd/NfLx4Es0bQ4nHAMU4BVyBNbwDCIydgVI4u+Bsucz/FHefj7bAJ/SUPKxZtnjHAuwPg1RNZqYIT3ugftmgJ/97X/Al3d3Ua/fynQ+LdORZygKh3J+BoFj9cZ0+toXoIdQGLocb0Za3Jf4yMCC0UqNIV0JgYRAQuAgERjxEPEakZpR2oACObBIqSDfM5J8MF26+7qixLknrmMMlGPJX3moCx0kkJeaDmvJh1XXdItEXicex/CoNwaX1XnK8iMD1rJ2fBg6WykMD/mjXHPNNchzbnRsWa/1OW6mDB5m5zkVuXFzM4dx8g43Xil+0E4rqnjzGkaODo/iepzqfUa/6bxjMDH7CBo8rQpMM05/x9MocNLH3xGgoufyJoI2aysBljMtHi0IksIiKA0v8krVEwIJgaMOgcg/PNWwMOAvNU/k+zzV7pHkKy6+I54Uv+7BskY+JZ5UZh6VeKxropwWD+RWQmUN3RlW6SPLCvRsDPftzfEbb70MH30A2MFdfCdP2XtUp6qyN+SdIPcjkU0GpkkoyLjBZow7Ds34qWjLz8jnMvadcawZFaeccSMN8oDkJwzSHEhzYDnnAFkTORIooxmyuoO8N41WXsQ0D+Ar99+DLuU3nzlkrTH0Z+aZWqBNOfHCkzZhkjEjkRFCRJYHEeLlmbRISvK8kSVC3Fbl9JW7WSY8vHMvuqqpr66IH/cd6kYTfetjw1SJk9uI/BH1OALlS8mZjq3XJVukLBkNRxzTM/wBZwbZLKpeyd7dAvWppAVm5CY+rrwGxzCB7eTt21nq8i9V+I+vfx+2+XXY7Zvoe8rmGrDRpyHNc4yZGwdCRmK7Ggf5PrjHgIa3uN9Q7q25CZTDfYniM1tmWU8SCCKmJJcQSAgkBA4cAU8uOCCI/5AkU1KABch7JOc66uCgLh518iHvNNTkti7q7mPTD+Cbz98CccAeQB2fNyOP8/S9gQUjRZsAk0Lks8wnFzcSyEOZfNicmUFvXMlopU5kuNK31ETXX3+9koA1fOdOsIZHv2ToN910k01PT8cPa2TIWpJ9GIMSJRDnqebsQkdKFilHbydwLru8wamPePJ26uYMG/Me1wmnvg8sRUnEPFzGDb3gSZ1l8JXSAnTiZHGiqwc2xGXHVAQFka6EQEIgIXBwCIiviED+og3bk6eMSHGlK39EiotUJkjBoTIy2Pw9jKf4LvTJnSryJoe+K7Czm+GRGYf/9Zb345LbutgDYDcJjfXodStQN4F2f8e0XMIC2+t3e/D9AMdEGbI4JAz6IG80JrIsE6iU1ezLk5AISBgACQMgYQAsGwb6WauGXm/iiTvqmjxJnGlAd9z7IGpHngWgVsGiwUNWw3EbprCRthsT4xPfZX4gyXneRPQGThmkyAMHKQv3miH9FtQ9Dz+OQNmSTcHImDPLQfYJVxhOOXYdGixnapTtMEhsBgGjjAk2HMTHlbE/Ma8vw5VzyGkQAw9jq7LkY9YwC9AfaLACe+iiCX1VfBbA31y9DX/wzg9ivn0MujRSeeZBfahbksYShFQ0XuWs4cDmhuTpk+CZ7qE9yHOT4GMxzCS6WJbZ0Wd7TEouIbBiCKSO1y4C0qEHLMT4ECIPE+8RkyKDGejgGUCd3OX0mRekxVNnNx64bir6OHWzEzdTKjKWY0PQPzaC9gQ1LoqJYG1gMboYGmYfFm+pAWtpB7fddtvS6JoMuzU56ucY9D333IOSG6zjhqsPzUwT8jkKH7LkQR+D+6BRbbZcBVggnlaBVyNz+hZhnOwnTgKb1k8gsxpwBjOD12qCg3MZeANk+IpprBydPi5NelFMSLeEQEIgIbAyCGiTj1syN31u1hbDi0MJ5hCo+FQ0TPnmFN78t+/Hmz5wO7aRfUnZCa1JONdDHmaAsh/3+05F1jfWhjUtxuNu77npG1CZQw8FKlLMpMEM+/W52HsKJQQSAgmBw4eApDFpLZTW2AnvzTE48jZGoLeQ7n2a5hzKorTIAJVHkeVo0cB/3uknYlyVafACL7I23vd3KrCUQMkQMADsKfrqqmL89i/fR8NYK7LC4D2icclV7LbEy84+K5qPaHuKFR2MNTwJsMw0/CFRNgXIbpUnihE0mgW68xUjdCyf83kylipIvvSY7zcxhwlMM3sn6ffe/Vn8zcevwFzewva5Drlzhrx2yCjmZmzGcZ8A9w1P0hu+wTxrJZcQSAgkBFYSAXFTkVschHRv6eDkeVEnD478zGBmAHX2jAauzevX4YQJRJ6s/+XRyNygvnR+Y3BIXj6j+7pnTdy3yCGIuTj+wbgyvSDDNuWv9R9w52Ng8FQKHQH06U9/Gvpg9ChmyzM5uI9r11eXzwRTQ+AkR4Mw69VollJUZ046tDvjxBOQMyGnYADL4GujzcojGt/Aypx4vMO4cCBi/ZHT2tJyG8WTnxBICCQElhMBEwMSxW190LMhJsS7p8EJWQPWnsDTs32EdVtw6afvwG+84SN4qA9I6elpZy/IEYsGKrJJx6BainyPcbFBEfWfqGgNWmeG2gb9SKqRKCFwNCKQnnmlEBCPmmiA8hkA8SPKcPrdKdppcN0X59BrboK3ghyKJc3Ixjxsbjdeef6ZTANky0G8fLzvfwuxFHmcKcfH+pQSo68U8cTdHnhw227yWw4k5EpG7ftwtBj5ch4vP+ss0LQ14J1qihY2xzqxYGw3hmK+2hvRIJV3lm21B+1WtILVgZXEpENGmxwPE3hA8QTL/NMc8D/fcgU+cetd2F4zb2wKzckNCOY4XqBgGX093OJDk4tr82BTao69JJcQSAgkBJYdAXIi8igyp6U9U9c2kdKiDk6plgYp2bJ8zRrk89LZpbufefLxkC4fOeSoGfG4Zoa4MZDHYcnlGI5JbAYixpfDmcVeY1eyL+hnlq644orFxJiz9m7Cc+2N+jlGfOWVV0IGLH3fU9/1fI5ihz6Zk33/ybiwMQ+niPc1N3KPFhFXUpOjePn558BKnlLVPWgTuDXgAAAQAElEQVRSgZu9KNSA+UCrroP2eex36bVq8AQLzFzoZ78yKZoQSAgkBA43AgZPNuTZjSd/W9yRpbiACpg2/C6VHTe5GY/PVKjXn4jbn5zDz73+PbjmIY89roGetdE1oLQaTWpXuS/h52ejhlczvU8iS2T7QJNd5KRAsSGYuKhj3y/CpaoJgYRAQuBgECAfoggG/SMLTx4Hy+FDgAxYn7jpTnTaxzCckz+yIA356PcwgXm87CyQM7LDLCePo09npKXODyMD+Y48TkrRUiLfVT9feRqYDTJeUY3yDjptr6ou8qzCOBnlOVsLjAEwdlADMP0NGoWuLIBypo/ia8VR9ZGjIgWGY2K3B3ZF8igpq7rCoU9D1swMeXSzgN66+uzjwH/+3X/ATfdtRzl1LIwHFTM9D5+3UJuLzeiNK7Ah2s+Ih3oWsXN5iRICCYGEwDIjENmgGLgBMbxf/8rKyAeli0snB3mZSLq6r3tRd5cOLylUVdsZyF09AnV96BK/pv+MtsX2ZDNg3uF23vvYxcjX2EUPPfRQTF/rN7fWH2Dp+D/2sY+ZPiht4vqQluYdlrAmoWi/xjU/NW3ixNVk5gIZFeEcB8WNuIlfdM4xyHwPoSSpnASanIIIFw2P0eA4+bSILPbBRqI/ain5CYGVRyCNICEgBMSn5O9L3F4aLYReicbUBmB8A56Yq9Ed24KH5xx++6/ej0s+8zTuLwGaq1BSlQJqNlHBNanc0UjPFhhHzBHvtBgDVaFByTCMJy8hkBBICCwrAuRPoLnHqKi4PIOM7XXewE7ysy8+vA17qgbTaNSiHOeo/ORVH+efsBEnFYNRGk/3B6Fnv0uGFC3m1mR8A44X4NBnxq33PIa6tZ5KExulEc2MHDLzyNHB+acdj81kow1WyUaMlHVgGXg+qhBgVVS6xFtHRVg88ldmAC3m9OfBDtAeGwNHgKrIEKbaeJwF333zNF731kuxrR7H3jCGfr4OnZpjyVro0fjl+dwVm6jZuL4y6Dk8jK5gePZ9Y1Qg+QmBhEBCYDkQ8INOoo4tvuQib5IOLl0c5LeQbp7lZIV11Nkz6u4XnbMplpMRi2wuthFtDwbU3BfEQ9UyWWXM2+emvkT7JB6eiFuy1yj8mc985vB0tMytumXu77B3d9ddd8U+zDiDYugw3zQzh7R0M1aSlxjgOK25Ubv4HxJ9VMRkwNIr1SdOAlvXtzBWBIBCDrjZw+UcsIPRoKX2dGLFBDpHgtZDpHizZXpGpCshkBBICDwbAuJLQyKfG5WQUkemBpRdIHPo7t4D8ETeja/HLFrA+hPweDWG//X+6/EXn3wI988NaobI2KgBZhUT+rBQQQpYHiARApUBeiOLmZGXMqpgooRAQiAhsPwIkC+hcLFfGXc6DN1w13bMhCZCfEu0gaCvnfgKLVfh219+LiZZRlIeIkdjXSoxgbKiFB3GsCjzgW0MKN4lI0opYp812+iRbrn7AcxnbVidQyxTb+cXZJhZfwbf8qqXQoqVsXDBsgEMqE9nqGv1xsRhD+KvLUZVXmMQ961o3IqNjr42wMQ9M4PDhq8w/Lvv/wJ+/70fw87Gekxn42iRp8/NcXCyWLkGkBUQOw/Oo6ZRraYoLENWoNzqaMlyfG5oPEhXQiAhkBBYAQTIi8SjjF2L6NGJAyLyYeng0sUZoyPXNuaRD0tnl+5+/DiifEpuF+VRkI+7LAOCUZWnsYtxckSMLrUHJQxolHzYfOc4XrZuZrwDZgP/mmuuwZFwDZ7uSHiS4TN8/vOfH4Y4h4JmyUL08ATifBjCGMP7dcMJox+W58yJGVVZxokum5WEhZM2r8OU3j2UYCKZQsRxq6mCNzo+CO8Lm70KxKbSLSGQEEgIrAIEHLhfRxrcRkMir6Ih3o21gYLKTFWj8g49Kj8zVHL6rQ0oN5yCd3z8Jvzx39+EO3YBe5Bj3rURxCUXdntWwOLlGMzI2mM2w8klBBICCYEVQUByW+zYQ1yKLAyXf+7LKPXfqBpNBKMy4wGj3DfBEl973sky39O0hcFFPjYI6M6C8kgyYilLKSJQERoQM2n0UV9dBr/yxA7M+YKG/hzOB5aqof+KWHRn8apzNoiLAhxjxr5R82CAdcD6gTJmDMKYL2LMA+KrBYPGljwCTV4chcvIsw09Znha3254BPjNv7wal37+n+A3HItdPY9ePoa9vRrN9gTygvxetjK2A72lJoYtMiaQAvsHySjTJh5OTJI7SARStYTAoUTAszEyKvIlUKA1xgY6ONPFL+mRLUL8dKqdQ7q7dHjp8uTyqCtyZZWj0Ug6v5G3qgqbWXQ2CrKfhfAo7fD54veiUQ/vfOc7l7H3Ua+H3ieKh77RlWxRv4Ol/nu9HsyW4zMihEu6YQxLouD2j4KCDIapRZHFkH7jjfIAvv7i89DZ9RSaYy1AJ3W9EnmzCePOXtV9jC6uJ4iYDKNAAjU8ykx+QiAhkBBYdgQc2dCAPE+mApWSMGJ+Uly02+cG350DFM+UScZVNOBZvrQCs7Mlpk46G5fd8yR+9o0fxD/csRu7UaCDNpWnHLVVCFbTp5Ik3sjquQfge6BWCAZIySUEEgIJgeVGgNKeG5zKSzkgR8LjFXDTPz2Goj0GlF2yqR6NOm00rcSWiRznHZujoFwnTliLjy0MWREPpYtAPqesPg1BMbhgfAL0zwvV122PBcxbk3FDI2+QHbJzlHDs6+wtG3AaRcpMjehGxarQmwGMq71CcqgCFcfvSUrnuEB+a2yjUXfRgIdDE3MosLuV4XGWueRLPfzW2z+AG8mvw+Rx0O8bIqckSyOXkfo8pNDPeJC9Q4oe2MaCz/qA493x8fR2An1jNLmEQEIgIbBSCARAOrV060B+JMLwiiZ86ttOB7B98ldmFq0G5nY8iW98+QUg54P+RxurIc/J26LNwaLOz2aHrSDydeZi4VKFyAsXUg5bQHuTmUF8WZ3MzMzIOyJoH0yPhCd6z3veE6fG2NgYZAU97M+k3ka0pDMlIU5QbtJDfxBXIa8bJDacvnUjxiQ0lH1AAkZOpY0SioUK0ve0CDw/paA2ZBlmTSNFp8wYSLeEQEIgIbC8CCywHzEk8qZArUV8int8HAi3TPoeoAAQCfUgLqWGZcE6rsixY9deNLachm35ZvzPd1yKP/rI3ZCytJfK0zzamENGlQoomgV8WSL0BgaxIMOY2mKrySUElhuB1F9CwJMJBspm/ZBBRqVLrnkcs/kU5mbnwWRIpgtlD43+PL7+grMxRsiKLJAd1uBBPaJmAwy5WGwMtO7EZGNUIqFnfkyMfoZARYmt46Y778G8/vNgQUsVrWEZK+SNDN25Pfias0+LfZnqxBtbIR8OHJRnmogeYsfsRx1a/Cok+WvN1il8BrbdY/lpFtSbZW+88iH89t+8D0/ZOPrtDZjrg0PNdGMJj+ACvPORgqlR9sI+WQiDfhxAng+jTEzyBCCwfVZOLiGQEEgILD8CYlPsNbJI+uJP4kkDWRbRsOXIvKLxR8yYjNJVJcZdCenu0uERLx/viPzMkeWR1w3DNsxZ8JQwooXEwxOQ8Wppy7KJ3HnnnUuT1nRYKK/pB3i2wT/xxBMx2UyzJAYPz+1ZmleSQB0RhpN44C8dhqdaBpx/ao6NegeRp3VcG0DOk6mKolCggENBxxv3fLXBDV+KIWUEiCywLVL0GUwuIZAQSAisCAJiTORPCNy4h/5oHMbN31BRECB5EhWawWmXh077feijMTGGvU/sxHSnQH7iS/FnV9yBH/yDT+Am6lF7AMz7nKzRMeThGoC1c4T5DkxfVWGfSFdCICGQEFgBBJxz6FZAn+zpKeowl930RfSb66jAeDSzijJejQb5XrM/jW//2rNA9gVar8gP/X6jDYwrjaSgiCkU/8hBGaFcCMmBNJTpdwDJGvHpL/4TeowjL2J/zmo0KBxabx7f8oqLaP5nA3LmY58spNjIg9i2mvQ1ULFIVfNBxKudoSoD+pZBhqs7yYT/w59dg3dcdRt2jx+L3X3D5JbjUc7MoZDhjM9nPHBlKxwiG8tINGSB/XI4yFimYNNKNj5KHAT7gMhiLN0SAgmBhMCyIhB5EfmRfPEp0QJPJF+S7g3yVKcCvgRkwGLY1X1sbhrOOcmRv2vIZJ7yFoibAQY0uCPGbCF/SeBZE5fkv8igmcGM/LyqOHwefoSAI+X3rwSN8JV/RNEtt9yCbreLPG76h/nRjO2PiEG5/aJKGpLgFjHKzT2jt4XRkzZMQK9rg8qdNn14z8kWEGjEiidZCw0qAHANkVwkxKWBdB11CKQHTgisLAI26l4MSWEl0KAUlhixjBtmJHjYiALIuwbkqz75XMDY5i0IWRNP7+4g23oOHqw24Kdf/2G8/fod2OWAOQAleV3FVmofYOOTQB3AKNKVEEgIJARWCoE+OxZ/+sj1j+LpuRpl1kDezKn79JFRhmuZx+mbx3HBsYjsqu6VlO+oTHgMLvJNcjKGmUCFiQGACVKomMIoC/AuplmXHn2G75kGHt/bY7GcMbJC1HA88Ky78zh2kn2dXFCmjFmDG9tjYTUxiPOutnv0QwFk5LFVbWylgb5NYKYYwzbmXfblLn7xjy7B7Q/twbxbDx/GkW/Yit27dqN9zCY+T+AzBvoe4HMyQB/A0IBlAdA/LMqZLV9x5mKhHNKVEEgIJARWAgEHo7w6oFH/xoCD+JN0b+ng0YxAOVZcFjTyN8nETt44iWOowNOxLJkbdLEeZVSFlpJaFC2kKTKihcTDGxi9idVoNJIB6/BC/eJb/+QnP4mi4K78fE0dgjzuzRDVsS1N4iEpkRTnqHwSXSwrPxbnTflN+ueedBz0j15AwxV4WsVVhSx38DzVCiOhQCuKFeggwYZriDWTSwgkBBICK4WAJ1fygAzvkTgOMSh68SSLvpySjNxPPEuktAE5TE1uhC8rzM/sgnclXLvJ03+PvbOGbX4D/vqaO/Drf3Mb7poF9M39js8RXAvzVYaq0WKrEhoGraV7QiAhkBBYTgQCFRtHG9J2dvrh62+HG59CqGtUNMxL2ckDjVj9GXzXN7wc4ywjlzUZIr90Rt7JBMmEnsb9QIq8NPogb0W8anK5GKByZM0MfUZuvGM7OtaCcwXYGbyrAPJPPzuNi884AxMsY6QBd+RdERHTaOfiHTRWkTj2ktnz8wGtvIkKTUzD4T6W+LVLPoPXvvP92NXeDF+sR6tuQ3/VTlrPMkMnyqeI8iiLvyBnKhV4Ey08F+PJJQQSAgmB5UJgST9GXiSdejGJXIpOurcnj8tyMkjx5IqaPnV0GbCks7dZIRqw6MuxmcjR5KvNSEsz1AZJfF5l2JpyDyvV3IuWdhC4X1111VV8uqWpazesT2btjv45Rv62t73NsixD/N7qc5Q5VMmahJqMotjmKCBfFBP3vY2SBT7lB7z03NPQ0OvUepebJ3YyYBlnv6eIERVBTTcRBQu1pKAWnHzFEyUEEgIJgZVAwFBRHGp+GAAAEABJREFU0RINlLHBGMTZHDdz+UMuFRmZcpW2SDOdPlyDokCDokDZQdDXp7nJo2igObkBj3cyXPmlR/Cbb/kErr6vRIdVO2wmFI7cESrJWHIJgYRAQmD5EahpqBLn+8z9wP27ejQkFRwEzVH6BoB+KL3sYTKr8B1ff7LEusizgmXozs3FcrxFHhYUIMeEYjRuxejw5lkrkEBOG8j/SgC3fPEr6KJgCvmmZ66roX940abc+HUvvTBKisxhyaEbsmF1MQqqL5UpeWhajPPAoAL0lcHrnwR+4rffgyvvfhrTzc3YNlvBsiaKoonOzCxyHhw0pjYAu3fDs7GaY4J61OD0IALEM5Fxsf3aAJXxFjOIA32OGSPheTjE5K0dBNJIEwJHAgJkTdEAL18EI99SgCTeJSOW+CSZFiKRNxfkYxedfTrEOzG8xPaGwX09ZYiUOvIZHrG+JUlMPfTOjA/CZjPaQ+jh3nvvlXfEED+tI+ZZ9nmQ7du3L4sBS51yO4ZI4UijWSlfpET6KiMCN3tGKXz4uAguOudYLiJNaeZqojnHsVesFcBCi4TFi3JKXE/yF1NTKCGQEEgILA8CRq5n3NAdabDJk3+pa9NNW4ujviRSwiAOKjWI/C9j7QyhrOGzAo4KkrkME03DmOsDvV3wvb1oNmncam/BHduA//k3n8Rbr38a+oXDLlkjG4BaVW+JEgIJgYTA8iLgkfPgUQalj93wJdTjW9At+8gz8sG8gJlRvqtx8fln4sQxoEmepd+aKgGWIefiaTgWLtaJYfksGMMg/xS3ZFnGa57+yxh0Hw1M9z2xDaVjH+SnFBdROY/K97B5chwXn90Wa2QNwKCL9RUQqWkSHc1fJZp+FpNZiXkW29sAfv+KB/HTf/z32N06FU/PtNFuHctBNFDyoKIbZtGeyjmmEv2ndmBs8wnwfMaKzas9481oqRJhaMDy7LPiAMsMEEkpVDn9Lpbj87i4d7Dz5BICCYGEwDIiID40on26Jc+KjJM+2Rvi27Ti1fpWF3mdkW9dePYx5J9gMU9+CF4O4tyiYQL5JpPJE3kfhGMAi+WG8cPpOfJetT/yr7zySkWPGOLHccQ8yz4Pcscdd+wTP5wRgSha6IMTfyE8CgzTFsu5qHxRZsCxLSD3JYUdj0Zec1HU6HPn98ZcLQAuGGgBabMPGdeHQ82JySKQQDDqIvkJgYRAQmAlEBiyt0HX4lmDEO8OgZxOfGrRZ7K2cVUaa6OWEasGtMn2Ol1UdRetwpEPBvSqEl3kKMc34bF+E2/84FX4tbdch5serTDtEBWvPpurSGyCfTEgpzGIFB7SPtEY8cMcxHpKChrXUoo8l+UW/MWy6m+hgRRYRgRSVwmBQ4UA13Zc74N1rTU94iVQ+oApYMQgRlHQoKMR9LMGHtgDXHfbl2GtKdTdPg8WHfJGGxXD67Ia//zl50Nf2xsjv8pJfVq88hYN85LrMLiMno36G0RABkiZEFSUNMYC/VBgDsBdD+3Gng4byZqsEUBRMPre1zhuvIXTKE/qpykyjjFj+Th28lCoNWMCiQ41CnQxhmk08bmdHv/trz6Bd37q0+iMH4un9pZwzfWYnaOfUw7NHEJu6PS7sa+JdesxPz3DpplOLU/8HXAa8oACoq802tgG5ZjPZOhybEV2PoUTJQQSAgmB5UZAPEs6tHRpMjdAjIpcETTXQ/IeBxR4uFrVxryANg8r9H6J+S6OI/tuMt+RlroYZ/GlaTGsNFGMgJxwGFgGr6q0ow06uummmwaBI+Qe8T5CnmWfx/jEJz6BPP762j7JC5H9vxu6kHEAAWNZCQgii1NScIqAuHurgKL06WIJ+QNyLOJQ1KAYAXzdKy5GI+sjzG5Dw3oIxSSXURuOO76jcctxElIWoiCQo8+TtzoKFA5ahEhXQiAhkBB4oQgconJUnch/xINI5G5GXgUqJiMaxNXZIF+8Kr6SbR4wMj5yONT6GeESRkYX2EblMlRWoCQpHKjkZTRmdco+elSkyg0n4uP37sZ//dvr8DtXPA799sw0gFlSSfIk/fAm9FVsjSUmABpaybB8/Q5A6LPfKKT4mOdZdkRgGBJkqBBCpN8RqFmZY1EeQ1BfEgvUHrtMLiGQEFhzCHAli09E0soGyBUileQBgQSteS10siuxAK17BlHPT5NDOIj/fOCzDwLtMXS6c8hbEyg7NTJvmKDCs8n18U3ntzBFoa+BCjQFoVkIqByBPC4oSCrgaV7ieBgGJUNGEAC0KPc1eHjpa4euy6E3pf7xms/CF2NAnnMMFarAEZG5rmuP4+vOOQ1NNjPFusaDAIQKKEk1O2UbZeijFv9lf3vJb++j9et3P70HP/+mS3HjfeSk41vheUgK44AzNkSjVSBP9uZQ+wxGHmxmmCf/dOw/8ngqfkYC2xR/F2HYx9L8QRmHwKZrkfMxzKEmlxBICCQElhUB8aFAPTrq0tTCHfmeC10gdEjiqRlKG0eNNiYsQ7V3B8ZbAa942blocaQZNwSyMRj5qHwHMDygGNgnAbyU4Fjaib1HUj1mHFa31Nbx7ne/ezm6PKzPs7RxIbo0fsSEv/CFL0CKylLro8JK00NmMqUq8CJJs0G00IwiS2khA3FOY+klCYUyAkULnHL8MShCj8uoHxdPpdVF669RMMhZJqcgNfiwHAKXACh4PLPBpY2n8OFCILWbEEgIDBAQLxINYoAUlhHhOS/PHE/2tUiIyg8ibwvI4W3E5wy1DE3kqTX5YdWcRG9sMx6acfjIbQ/hZ//ww7j9qRp6M0FGLIofAIWNQLED8ABbLKuaPkA7GHqdiv0aTL+5RZ4K8ldlOvFUBhxJbJkeWPCZBETBI6Ofk5JLCCQE1jIC4hGD8WvdixZTmC4DNr1oZydzqFhA+RmNRbNljZ3M+/B1t6I5Pg79aHsg75IRq0EeVM3swXd+/cuwlfVkuAIPIsU3jHXEW4wynI8RKIp4ke+B6TLwLCSyw6pmTbo7nwYe2jOPULRQdbtwNCKBBiyjoaqmgvXd/+J0bGB/WeBANYYulTG99qXfnHIOPmtgBg5Pk+5l1i+9/Tb87TVfxL17gDk3iQpNOCugdp1zCBxfJDBMAimQYB6RGLYhD0W8mB75rvyYAAsDf+k9tmlLU1I4IZAQSAgsMwKRBzlyLBf5lKHmAET0yNt8oHbuCgQeAoznTOvN4MxTjoOCkFwaeZtjBhCbwn6XEkc0zBpF5Q+TDpvX6/XQbDZj+48//nj0j6TbAPnlfaJl6e3qq6+26elpmC1OE23IZoP4yJC1LIN5vk44HDpcdMZ6tHzFkkYhgil1Ca4fBBgpR7DBRxV/CFPCQ1S+FoUEVkwuIZAQSAgcUQg4KmiRV0shqyqUZYmi0QB4APHojhncNVPgF974Xrzlk/dhL59cHLRDtmhUvuJbXq6GOGpnthMFlFYzih7o90saxljBENOlZGVwLKv8nGJMhsoy9F2GHvvqZw7xVXPxYbafsSOR6iFdCYGEwNpEQOuZPIALH7QPgeoKyF3oixfwkZTnPOqM8hjDsgMxla4JX2T47APAE3tm0Ot10KCFPFDZqbo9tLIA/Xj7q//ZOTQJgQoSyFMc6yH2o1NxGXHIRhCUKiNQIO/heGpTAjQkgO0o4MmbVPaym+/B9rKPvEmlxBvbypCRCa1zJU7aUODUSag4OvMab4G83ULZnQZcl4MooTe4aKvCOz8/hx/7P5fis/c+iun5Dto0wDWabY7TUFExE8+tyGuhy3RLlBBICCQEXjQCq6uBoOF4BKtI9MlnAe0Ejhkk6tqOsmRJnig/I59/xbnHRh47uLHYKnbi4xqe5OZbb71VwSOK+AkdUc+zz8PoF/c16UaJS8P6D4WiUd6K+MZeh5/AOZuBTQ1GJCFRcQIXFBwLSKgJFKso4FBv4iLTQqtZkTE6BpJLCCQEEgJHLALahGXIggSJbheKt6hw5RPr8OSsw9zEyfjbKz6Pn/+jy3DzE8Ac2eg0clRUHbvdPnIqmmPjTUAHBGKpMv6Tx7q8gUDUpEjSwyCCoVziosJZwbEdh3Loqzx0KSBSOFFCICGw5hDQ8hXVXPHy9QCUtKAfW5fdCJS5oi6T1Wi0DGVVQiJazYIdVujR/+DlN2Byy0ko6wDJk148JnPoz2zHt77qQpw5BXIhFqQLrsE72Bvi5XlnMzQaKUCmFWg0j3yG8eiGJWgUM1bdw7Qb7vwSeu02+RFgeY6y34fTfzqs5/F9//zrYl8sSoMU7+ZQlh5ubD1mfBN78wJf2A783Bs+iT98z+V4ClOo8gk4thPYb7/y6JWSLzkWGu6hi/xS3lKygGj0By+F6SW3bAikjhICCYFDhgB5GWicgtWoedgZxPClby9waZCv8+iAMmRd93FMs8A55OmRLeomOmSDOfQNtVr6siMgmfmqq6469B2scIvcqVZ4BIex+2uuuQZmBp126VU6CRhLu3NuFTy+hsBFtJEDO2PzujjRfByXB2j9BXL4SBmCo5BEgoxbXHTKNtZFuhICCYGEwBGIgK8pWFQV9HuGTSpuIG+sqLT1SdS1kE9twRMzhj1TJ+CmHRX+4xvfjT+/9lFsIxYzpLw1hv58B6hIWYl+NYcylCgaDfJVREWwZLnRWw/RiOUBKbBUAcl5GWZ+RpJjFmAAHEMiBpNLCCQE1ggC+w2z5mKWCMXVzBAGIpciImVIyKIJG+jBGQlAn3mlA257FLj1nkcx63MU4xMo+z3ymQpT4y20yWd++LsvwjjLO5rC6ZG1GEmNAlmWMazUIdF4BXIbz1HUTAqxT0/lKcQQuReu+vxuPDrbw3zeQLcMkOHdGgXHXGF9fw7f/YqT0Y51S95LdHr6qmETejN1e+HwR9c+iR/7w/fjlp0GP7EFvcrICx06fKBuFRCyAkWzBXM569PZiOsxnFxCICGQEDiCEDCyYuNhplGX9q4P7yoE8mCgwacc8MAMhpqHEkUzJ3/v4tzjNoP2KziWgHRx+auc+pSVG5R3/+Iv/sJW+VAPeHjxczjgWmukwqc+9ak4UgkLUoBkhVSCDFlmK/9Zcv1wwSAuBgk6rzzrVBTGj8RlTKwB32c+w9Ei7Bjm6GW8Ms+1MyCKIkxMLiGQEEgIHHkIZDkFiRCgV6B1EOEy8kMascTDeTKBigKIm5jCzHzATL4RnQ2n400fvRk/+weX4eoHPHYTkm57EmXeRqBwUhRNZHkTdQCNWcxc6owRET0WhgScBss1GS9I7Jl3IP5IsSKiUfmYc+Tf0hMmBI4cBChrUfrypACPMHowBURMV1KgAcqHPhrZYLF7ejKOv/sTn0a/GMccDUEzNCi55hjAk/r+3m34lq85Bzqpj7yDBnO1U/MWas+7CFSNBgRdRj6n03/26RTnaGqSywr0GZ8jfeLm24DxdYB3dCzFZgLLt/IM5x2/GSey+xbLdXsz6IH1mhPYwfiVDwE/+cbr8aeX3Yq9reMx6ybRY7t12YOjYpMXLRQcu1fhjkMAABAASURBVIxXoNGqrjyo0zEoBscGljjxxCXRFEwIJAQSAmsSAfEy2aBcZHY1earnc5Cv6jAh0CdvBXkwAjk3WWGOCl933tnDQwkWXSNOxquZGe1Ya2TABzBMfUoHUHxtFb3qqqts9MFlVHxEUnzMDGa2Kh6GSwMFhzLB0XzDBWegybBpZVFoiguHCykgQ5Bhi2WgU3+roR/p1FsCSkqUEEgIrAkE0iAPEAEzg5F3h6pC1etBhxA6jBChQaki86g701TsJpE312Hb7oCZ1gn4UncMP//mf8DrL/0SvtwDZsg/532B0ktRBPTGlV40KKi4NiiYZCQwDOMARfQgJZYMWmcGGf2ccfaoUlQQERVLJqlkooRAQmANIpBRSXEct4+kOwNLXCATEDuwaIQK0C886M2nzz4K3HzPwwitSaA5jrrvkLcn0LYSY9Ve/OB3vAItgGf5HrkZMoCiW0DmjOeSJWMDJ26kPA6DBRwKBnJEToSazKhmXKU/+zhwx2NPo3ZjLMeWswZgBTBfoeEyfMs3Dt72amAO481JzAK4uwu8/rKn8Qtvvxw3PNFFZ/J48r8GfKdE2dmL8a3r0acRq89DgH5Zo9utUPbYm2dlHhJkhUbCcHIJgYRAQuAIRIDiIzlswOA3sAKf0IAgvhe5Mjmwj+SrHiZbGb723ONADsw6LMbSq91JXtYYb7nlFnlHHGnvPuIeaukDPfDAA5idnY1J+jBFZgYzi8pQzFjBm2ffRipq4PwTQAEoROMUokIVmMOPKC4oLhgVNM80H98O0OKLti6mHB0uPWVCICFwNCFQdTpwUqYaVNjom4kJkjvSoAX9yLCvgBbz+l1UVMayySmUVmDbXEBn6mS8+/qv4Of/+CN423WPYRtZ6Sxphmy1VwcqlZ58lIxXJ2xgIlXGQL4b37BiOQy6GsCtbCp64GmdskAzViD5QW66JwQSAmsMAS1vURbVEUQOEINu8UGCrFWMmmugJs/wrKCv873vylsx05jAfEkOIKPP1AaUertqdgdedsoGvHQrQNMWWQjz2agjr9BBJegH8iyxEwYp6yHyIXIhiCTP5Ty01BAC680zUf3dcNfD2FVm2DvThSuoQnEstIYBOdDODC+74ESOEphmwh4U+MRXavziG67D319/F3Y1NgNTm1CTf2n87bEWsvEW5nbuYP0GsqJNanAgGW1iTWT63RRnqObnY5ujm40CS/whPEtSUjAhkBBICKx+BIwM2HGYRpkORkYbdWulZAB5sChQNnQ8wfT9OaxvOpxDvt70rMQ60WNwNTszg75CeN11163mYb7AsT2zmD6tZ6YeQSn6GuHEhN5vAjw38CzL4tMpbPZsW3LMXrZbFfoUYBCpxV5fevZpaKLkYEkWxRymjhyXjNIMcPtnjYokPyGQEEgIHCEIGA1X4tUicw46gKjrGmYGy3I+ZQPUzIC8InWoZO6h34drjmGu38Rs40Tc092E3/3o5/Fzf3Urrt0OzBoQzJCLh3b6g/rcGzzb9QhUJD3NWBV65M3IPaC3XpkKCjyg4CKBp8FyOcMZR5BcQiAhsAYR0Prn8pZI5Tj8ekhQRGSAMwW4ykOBLBsHuQXu2gZc/6V70WtNomjTmBTUUI5Q1ZiopvEf/vW3YT0Aq7oAmE7pzsg7jFwFLJs1m0xn245eVYKsRDnoagBqimOqe+RncKjY9cNs5uM33go3vhGZUUosWUgGrFCSD3Zw/tmn4Jg2sJf1v7i3if/2nhvw3975cdw2k6GfrUfoM6OUGayD4Lro8a9WG81x9p1H9inbG2AcnicPZd8cJ/Kc+Yhk9Ja6sH/C0swUTggkBFYfAmlEz0DAyErFhuntl6dUwLFAQcNW00q86iVnw7gBkCuSD6uG7VdndUb1FcIrr7xydQ7uRY5q8Cm9yEZWc/Wrrlr85f2R8qPxOipDUoQUXjnyyCkgUUyJQoJ+b+XC006A60yD+hXJwPXD4VGioQDEwILzKgB9fKKF5BRICCQEEgJHBQIh8r/Ro9bklSVc6CCjYqfU2goeBdCIVbbhjzkHNz68F//p9W/HX191Pzpkm7M6ZWtTiXNNdKkwesuoS2bo0zA13ZlH5nJUvkRwNSAjlq9A7S7yaguGDBRlJMcgXQmBhMCaREDrVzQcPFd6NCaJNcCUmNHAQ2ZhTcxVDvNM+uh1d2APecsMjUil3gLNMuht0CbNW9/8klPxqlMd8rrCWM50gJIb68sgFMg/GGNSvHsFXIbe7Bz7AGJxJXI8zaIN2Z1mWebSWx7H43vm0S2B8dY44uEly4j9tTjal73sTOi3/t534+P42f/z1/jkl3ZiZzWOamwTasq5WahRhB75Yp+PpCcMgDlA/Cs+I4Mjn8Hknh2BlJoQSAgcSQg4UIwDyOyjP3o0skcMyZd9NKxGo5zBxWedjHU8LxXzNnLSUfHV7u/duxef+cxnbLWP82DG5w6m0lqqc/nll9v09HQcspkhk7CBwSUj1iC0cncuIVQUdnj0hYJT7Osv3IRGbxbDMzqA1l/TihExjHjxY+OigySYGE+3hEBCICFwlCFgfF6yQvHIzHu0Ko+xKqBBQ1NwfSCrgHYBbN6E+R170KtbWH/c+firD12H7/vNd+JDX96OxwzYTiWvT0NW3xU0XjkKLA2sa0+h7PXhaMQCTVXBkQvnDrVRsjEAnh0zyFByCYGEwFdHYFWX0JLWALWkPQMihQFH21RO01SObg7c8STwyZu+AD82BYlknnynQSMS+nOYqGbxmld/Ezay/sTAdjXSgxADqsA8tRm9eHPQCXmD7MQY7/Y7iLoRB0CbOh7kID5x25fRzybYRgEzltLrUuRZVtaoZqaxaTPwva/9IH6HfG3vunOx220CxjiK+VmWn4O5ORqvSjTqmgRkXoPjw4i3GXh5tv3sRK4HEQtFJ0UvEiS5ctAxNd0SAgmBhMDaQoCsNXLkWmxMP9weh08+OGDWMBXgoUOOHiZ4MPrys9uUBFmIPJOOdVWW8VXs9NLOfffdt4pH+OKGpo/uxbWwBmrfeeed+4xSH6oEDzNNw32ylj2iEZg+BZ7QKXwOZY+tYw7x33v6AOMCAi3ADHBswwVDCSKwUqAQwcTkEgIJgYTAUYiA5zMPyAVHJcxRqDCKH47ELPFNfQ2wwwOMyQlY3sSDO2Yx396KR/wGvP7vPo5feuvHcPN2jx0srn83X5IJ0/SFHm+tZovKW8Y2XaRAnuv0tRqWifw4qG9WXBaXOkkIJAQOOQJay2zUUZbKSMMoUwauqgHXzLCHvt6+etN7P4VOi8Zt0ADUaCF3OVqZIZ95Et987nF41QkAeGpv9Cr9PhZ9helF/gTxqYUEFe3CGgX5DNg70Gy3WC6WZr/AJ27ZhXt3zaO9fgtt5gVmO/PQf0TM8gKBY9p4zLH4tdd/AJ3xYxA2n4RtT+2FFRNAVQIFeZcBFBfhyKuyIYHcDFEVyxDHM+hun7sxJqKXXEIgIZAQOCIREG/04r6U7SAObAEwHnwCSkWTPDSvezhj6wac2CC7ZLbXpgDAvLGMw2q+9IbwzTffvJqH+KLGtrrRf1GPtlh59DVCGa6UWlUVRmHFV4osdlwhNwoSPFFTdJy3C07egpynZZRUuKRqUsmFUjHHcwWplqMIMqDAXGYklxBICDwfAinviEPAeSCrK5JH5QwdKnXzeRvdrAmjomjMy2uqnd29QG8Xap6k1WPjNGCtx+5sC3Y0T8R1j3Xw8298F377kttxO4vtIUpdkqOwwvMD8lvA9wMqvfVAXutJFblxycOPkFGJNRZOLiGQEFh7CGjtionQpxuZdKI/EoyrAHINoE8R7QO37sFnH34aM478hYTaKEdmcP0OTi7m8LOvfiloOsJU/O99OZz4EFHJ2AbIM2COHnsibwIvJec0WEmJqvoVyE1gFtDnYeYc83eywEev/SxmfQt99ldnGeqgrzQH5GwKeRO76zaqsc3Y06lR9SpMbJiA7+wGClbW15+tyTptOF9Enli7El7fQdQ/BqoL9gIY/DOJxi5bQuSCGJCj7xDIB0WMJJcQSAgkBNYcAuK7njw5kBDIC+NbWBWfowaGvM+RH8P38E0XnoMx5gSyb9fgZkD+l5k4NhNXsdPbvZdffvkqHuGLG5p2oxfXwhqofcMNN8RROhqJAoWDjIKAKCau8C1ExYgiBBcGRQ5wGeHrXnIOdGLGoQLmKVxoUXksXhQguOjiq4+LiYc1lBpPCCQEEgKrDQEnpklhAlLIJFCQL0LEgYqH+m4H4+0czRaFDsfCRQN1MYZ538TeXhM7ehPY2zoeH/r03fgv//s9eMdVT+ERsttp1p8jTy5JrmFoZDl7cUx18GLFZqCYQ0WOScklBBICaxIBcgRIKQEDFLUgY5OIEll8HkcdpcfQk6S3fvhTwKbjMEtlpy49RTPyABqxejMz+NffcAFesQUoPCivIf5elexUakttI17kQeJN4ikxDpT0uyyQOQY4hrrXhSsMffb70RufxmM75mHFFLq0pPmiQD7ehGOj8evN5Ej92Rk0pjbQgN9Ej/xPh7MZDVLIyMRYFubgrUAlQxb92pjL/tklFohdy0lXG5HiiRICCYGEwJGMgCcv9OSRkPwohg0x8Io8nD4fvEd+3CJvfuX5Z6LBOIPkpQPWyeiacJdeeimf8sUNdbXW1uexWsd2yMZ15ZVX2o4dO+Ccg5lFH6vkyqkYaSgy/mrJaJG84oIT0MwGY9UpGEWQaNCKs1CLjBRglD9IMVEtJEoIJAQSAkcPAoG8r6KG6am4gcqcFNABiZNSyDBi0SjQp8WpN98D9JYDy+rr4/AlbGI9MHYCZsqNsI2nY29zC9700cvxM7/zD/ib6x7ENlbfXgIVfbmo3FGRLKgEkjsrKVFCICGwRhEIHDeXNw3R5BeK0JP+Eokn8MyOQZV51z/ejd0U0rb1PZobNgOdPgoahIx00rHH4Ee+/WVYx9JjziOQMTGZ7aoFUmzLAUYin8KSq886ARlcTuNWzZ6qiinAA7PAR3jw2miup6TXAoomaDGD5Q56S8uznAs11k80gC7N7ZQXQ2McdT6BZnMMmGXa3M5YB1mOnhtH102itDYZYwELFRx5oIz8xh6fizBgqBhdgkmE/Z5jlJ/8hEBC4BkIpIRVikAwDczxNiSrYZT4JOs5MTry2E3rJnDm8QW5NMgpAXJpBOYZS7LiqnZf/vKXV/X4Xuzg9Km92DbWRP37778fOp0aDbbb7Y6CK+xn1KtqcD2AehYoXuC0SaBtgN4Cd1EMqiFLMWi4wshSzIUGEfwKjz91nxBICCQEVgIBR745IPVuZKKRFCFJOPE+oGR61qJS12ih3+sh1DRJFRmC9oA+M9HGXNdhV91Af+p4PNQr8PZP3oT//PuX4PYnPB6lxDLD9jrkyT02Gnkx46hVVwGSggtEnqwwk+UUrBmQL2IQHPiAGFGaiMHkEgIJgUOMwGht7e9zlcZlKD92qQILERcVlXneoHYjAAAQAElEQVRmfO4x4Mrb/gl70EQ+Pone7j0Y23wM6vlZbLQOvvXiM3HGOqDha6BiA2QQZBVw4KU26UGy2yBFMRLLUXYLHEFGv99hTy5DNjaF7bS1X/flR3Dvrjn0XBt1l+3KgNXtoCz7IAtCkQEtF9Cfn0HFNExMAGWFmkaybq9ERqNVs0WjF1iX7Qeme6pgAQ0EjsN4t/iEnmMZOLWr0P6+0p5Ji/WemXeoU1J7CYGEQELg0CNg8XBhyMvEtIfMT/wxoyFrqpHhuI2T2EB+y6OCOAD9nIQFBkfE4Gp1t9xyy2od2iEZlzskrayBRj7+8Y8jz3NaTgMNRR6tFk+1VnzcjmJEDliTIgaAukfxog+qWrjo5BMxRQHFoQ/vKmhdBZ4AwlMoYSSj8OFcnzbg4eJj9eQSAgmBhMDRg4CP/M8i9/QDHkkhJFBBg4hKo7kC5lmCpwNGqcMoiMiHFLvMsxiJp2zICgQ3jnlMYSY7Fk/a8bh99zh+/v++D7/9t5/H1VRi9UPvcwUwpyoEOcsMDMIHRkQxwhv7gojtcrchpwYpkBDLs/QgQN1yoRoTFR4RRoH9/P2irJVcQuCrIHBEZ3O9La6qhSdduk5UQvH9faXV5CAu8gpW7XXAaKSKBh/GsB3Amz9yEx7t5CiLKVQdWpe47vu1Q9N5nDe2Bz//XceBUhkNSWQOyGE9T2MW4rf4WB1gW3E9awAijteTxATa7LAgr2g1pB45zBrwOMu865O3YE9jE2aMcmqLxql+BbR4smkZOVdAhhK+7KDKWa/B3mdn2Q8Q9BZXXiAULfT7QORDnhZ4ljcr2ZuPFMxjQEDg8381YkvRGce9lGJiuiUEEgIJgTWGgPhYVtdoZBw4dWnUZJi+QB7GmADy2Ar53C5869dcRA4J9OoO00q0spo8lEU8aRW4siwXRqGXdDz3k1HCpz71qVHwiPSPGgPW6Hewln6KSz/openLGg6AG34KzYIBLhKJQa8872yE7hwXTg3aqzgk5lF4AZUykRSjEDRxV8kq4giTSwgkBBICy4uA+J/o2Xolz3xGssp6CiCiivy1x3APMCqIBngr0M/GMZtPYG+xHtuLjbju/m34b3/y9/iVv7wOd+0GZtjsTtAnzc6rDQZYF7JkGTPZqg+BfDtDyTRDYB9s2/MgQm9psHhMkOAEz5iIHp0FQMQqeDZSngjpSggkBL4qAqOV9Wy+lmzGhSg/eCov7SZAw44va569A7MA/u6ap3HbI9vR2HQcVyoPQLsljtm0CdXOJzFu8/jZf/PPcAKXfM6ytBvxTmdqkcuXyhGbZwKdkri2GRo6RQK7K+GUV8qgNOjzYzffg4enK/IhGq4kHCpfbwosUUzA0UgurC0jm3Aw5lsgDxumBzj245gOkucwBnmqh3h5qH4MLrmN0kb+kqwUTAgkBBICRxQCGeW0+AYr+SYaBZzlPIio4SmrudDHuAu48NRj4PjUzUy7heQ9DwQm0ON9xV3GcY0GYWZw3DNq7T0A3v/+92v3YOjIdPpcjswn2++prrnmGtPXBmW0Mht8pvpB9/2KLX+UC4EHelw+Wg2Gsg5xsXzdy9fxBG8+jsfHFA9jKYi46KgXxW+whJgXi6VbQmA1IpDGlBBYlQiIn5p14GwORmUUrgM4GrMyHgzoh5L1ezMbNuDxuQ5mxjbgM0/swmt+8834xbdejZt2AXRojeXx2aTw9QvDtAFzmUMnz7C7V8NchhyGJnl2i0pmXtUAfTh6UpbhWb9mtGKpiuElLjA8IgYRy6pMxbIlqWKq6tNLLiFwVCLAhcTV81yPPsp9Lr/BijII9yn083gd9fwMXJGBXABfeAJ439U3ottuY8/ePQCVgrHJTdj52JPYOObxTRcch28+fx3XNxC4rNkUuCihduR78hDxhTg8AxZ8BoMK0CerQKgqhFYTO7iUH5wHPvjJG2GNSTgap5gJePIlzxHpTapoxHIorUDfFdSj9GRsKLmEQEIgIZAQOCAEHOUzr699Uz4DDUE06yO+mUrebdwYNo9P4KzNgPRtma8WGg8MGWkVOOeeuQfIgPXEE9zAVsH4DucQnvnkh7O3FW77jjvuwFKj1dLwSg1Na0D6DKJgwlHYYJmcMg5snWghhAAfpSAMT9I8tLAC9NFlSFdCICGQEEgIHAwCnly0grMeDH02UAJGX29jOQ8povPz82gcdyJ2osAjPUM47izc/Mhe/Pc3fhD//R3X44ZH5vBUAKjeYgag8IP49kbJZqaaWVRuKQcxh+1J0CjIt6Phiqd8ZPzi4Bl7N5YYOBmlSHEM9N2QTGOrWYSdgUQnjwnJJQQSAl8FgdH6kr+UuARhTJCI1a1LZBPj2NtHXMtveu8VeKobUDXHoe/jtanMlJ0SEzmwKezFf/z+l6PFflkdXOoAA16/q5cN+ICnAZyrFjV4MY93qAzgaIomH1CEilPI8thfl/Xe/qHPYWfVQm1tZFnBEiWpBxdEfYgtmc+Y3yDlCIZ0JQQSAgmBhMCBIhAcnMvhkLEm+bF0cG0IjPJsgOkVzj/tJLSZm5GJi9UaJHgxQRFWYegwuxfevF7OGdk0Go0GbrzxxhdeeY2WXGUfweFFcfQ7WGachhQcns1yeXhHsF/rw7UAX3MhAVRxkBctLhxA38J9yWnHMTFwyXBF+UBBxkcjVmyFlmNQ8EEsHVPSLSGQEEgIJAQOCIGwpLQHGSyJPnRxexybRF//wbA5Ab9uK56YrfHEvMPD5RiufGgP/v1ffxS/dMlNuH43MM8qam2iBNazat4PsNrDlz2UFI70uzqikhw90MyVGSvU1IZFnr54Oa1dgcaqynqorBupZjjIoEXDF2twT+B+UBeA6lEIi2nplhBICCwgoKW1SFzPAVF+4tIDF9CQAOM6Ba8WjcsF11/fcvRawJ9//EHc8vBOlI31mO8asg3HQL810mwCeX8aP/atX4OLKKQ1ABqxKrZdMVTBNdkrT+9lDPNsjz2jZk40NDGLwegc82JAfMHlkPH7U/d6XP6F+9n/FvStjapiC6GPnMYrkX4kXj/bZyEHjOufFEbtIF0JgYTAMxBICQmB50GgrgIyHhSAPDgq4JS/QCbryXOr/gy+6eKXkb8DetHesR0fCzGgyBJ+zpQVcyOjlQbgnIv7lMJXXHGFvCOa9DEc0Q+49OGuvvrqhahesdOHvZCwggHHRSOBpqZ0xeVEYQhRLPn6l5yFgkduZgYzg6N12FgGuiwDSFEwQroSAgmBhEBC4MAQcBRHCvhQsBqVQr0v5clXZRQKTBLVujGNecGovY5tBCaPAdobMV9sxKPdNj7yxSfxy//3/fid93wOX3oa0A+9V6xSw4DMwRoFWXXOvgbiD88iyMtzQIqoml8gF7l7za49Sf5SCnFXYMPSulWHZZJLCCQEngsBzwwRvZHxd+QzSW6Yy7XIGBUZGZKufajC2z5+Dfym49CT+hIyrrwMVWcW1tuFC06YwE9/+5loVAET6COTiYoHorGRLItruB9qrndE2mepKkIydge2iqzBPoCdjP/VBz+O/sSx2FM24F0TdelZoiYXYR9szyj/ZeRNRop1xQdErHu4XGo3IZAQSAgcqQhUVUURreDjUa4K9ArHGw8jqnmMF4ZXnpfxwAJoMM+YI6I3cIqIBrEVvzsar0RZlsWxvP3tb19Fo4tDOuQ3fVqHvNHV2uCNN95o27dvj8MbfcgxspI3CiWgEKKZZhRVQJHFOJ4J0kvPnELLGfLMQDfI9TWgOtFydVR9fEhXQiAhkBA4VAgE8toQ2ghhnNSGeRqofAPxzaaavJWs1shnLWe63sLauQemtyK8g5/roeoB45Mno8ZmbKs24x+/+DRe84b346fedgP+4b5ZPMimHvHAPPtho2iwZOb7aNJwZaCiS6EoZmUAo2BXMWAomNxkUos8v8U09g8qtEyvuVfEoRXcBnJmGSm51YpAGtdhRkBLaCktdseFp0jMZDjKTPSVtkAeFQ1DSg1c1z2mP8A1/1tvfT/yE87A3tJgBdcf88puiXWtDOvKHfjVn3o1plh2Yx64po0L0aPusbb60vrkqm2QZyjKYnSeKT6Ww3AcGRjnKu8hxxxLvPvah/HAni52lTmKqU0oexWKnDzIPGB15A2BbZuMVwNGwXSkKyGQEEgIJAQOGgHyWPJh8LAAPIRwUrSrLlxe48yTt2ALRa8Jsni62ENGTq4a9BAJK3vp7Suz0egGY5ER68EHHxxEjvB7/CyO8Gfc5/EeeOAB9ChsmBlkfd0nc7kjEk5oAabmxJ49l5HjOqog2WaMKSeuA9quQsGxOgSe2geusRoWmBkdJ64EmhhOt4RAQiAhcCQhcLifhdtfkCVoRBmcNxKG5BHm52FlifbYOFqT6+Ao6Lg6oNVsI3dNzM9KuZxEt1iHmeZGPJmtwyfveQKve8/H8Qt/eSlu3tbD/QB2o8A0jVDd0EJwxhSAujPgGNQ+QG/glJBTNhqQo4IrGhRkHSxSPQzTSy4hkBBYQMAvhCBhahSzUWDRb1iG6bk59Isc00z+0/feht3FRuyYD4xllLcCXOFQhC4anV34me/+Zly4EVzJAGrKavTMcmQNajo0OVf9GjX5g3EFlyjh2H9GQjRcccXKV5z1GMMs/Ye6wMeu/xxmrY2K/KcsazTabUg58cyPRmuO07P9wBYRyQPD/zrIIsklBBICCYGEwAEh4GBZMahBGY+MG5As5rtY1zCcd+oJkc9bAKiY8wZYcBD/DVF4Y3CVOO0VGsrIpnHvvfcqesSTPo0j/iGXPuBll12GZrMJ/eBZnudLs1YmPByDPghHwaZwPIFjJGdYb2F948teQqWJStRQWCoyg69LIMvAh1iZMade1wYCaZQJgYTAcyNAYSRQGQzIo2Ai4UTCSubJXr1HTmqQz8qve134fg8ZebNjIV/TcMUTO2QNVJZRvvHoMV7mLZTtjXi0nsANj3v83J9+GD/9p5fjz2/Zjns4kmmy7b1sv9sNcOoofoGoR2W1M+DrLCMnPVcylV64jXEKUXUFOPpSiNkj1dk+1WSv7EQJgaMWgWddAVwn0CISKlyXMC5crnXQQBTiG0wO8g0eY+Pj0Hv5H/1KF5+640Hs7DXQbK0DaIyCr2isBoreDrx0axs//S9Ow7Fss+bBo358HVyB4EpkCYDt50WBXEyCsRaN1kDFXA5G/0Ewjofhmpks26M3T/rzd1+Lpzo1QnMMyAuoyarbQZHlCBy3J3+prEBlOWqGKfgBUYFSQ8/69EhXQiAhkBBICDw/AjL81DV5aNEAWi34ziwazQw2uwv/7KKzwVTyWraht2HpOfJgow8zkJMrtKKk8WsAZkZzgIdzTlHccsst0T/Sb4OnPdKfcsnzXXvttTGmD7qmEhIjz3E77MlUoBBXg3oKC0FORS6aOi6e80/diqw/h6g0UaEys8Gr5f0+4DJVTJQQSAgkBBICB4qATttIBlqGSAYqhCaqyIs9WxtQYJkBlczKLAAAEABJREFUAbW5BfIGhIx8OKMBipalAEd1uMmWJtHHRnTsGExnW/GV3Tne8tFP46d++0P404/9Ex6qgNm2YZbCxmxtqGlA89YEeBro2WsIANk8KEehMNCQBlCtjXHHsdRlF3XVg60KEQrpSgisCAJcJs/sdyFRK4nZcTEBgbJTXQcEridwccVi9AGH3VzCD3HZ/8Hf/SM6jXXIxzagO9tBMTmF+IO+s9txUrOPX/mJ78IGVmySGnmGLuXHwLULtsGe9nHGmKhgnpEroNJ4HCCZj4ap+RLkEcAnvjiDu5+eQ9eoPBlXuQW4LGiIkHzKGAJXf2A/3nK1BLCMkcsgVAoiXQmBhEBCICFw4Ag48vGgfUA/TEq+KoYaenPYXDicfzzIddmmIy04cXXRQsKqCGivMDPIriGj1uWXX46j4drnozkaHviGG26w6Wm9LL5Kntb0EThoSTiKKm4gooDBuHhefs44JqzLdeWp6ACaoFlGw1XVBTIDqNAgXQmBhEBCICFwgAh48l0agmxAMGqyJG8VaifyqDKSA8rMRarp1xR6avLgkLO7gntJvhdw5MfmyI7bcNUEinICeTWOVrYeM9MlZusGdmbj+Jsbbse//rV34f+75G7cMAPszRqYpYI6Q0W3x+YqkhkQWTs3AdNrVzRWoc/2a44v1MjzAnnWQl0ZSztScgmBhMCzIuAywDKYabECDEQJqwaiAWk3F1zFY/bffev1eLqewBzXVL83j2y8jao7h7G6g/HZHfjp73gVvmYT4qEiuAYzGPKRwZltRRfiffiWJJAxmnENy4HGarCOxlJxyVa0VT3KBf/eq27BA7v6qLI2jWwG0NA2MFOR70ihCmwlMhqOn9mBxEJsybMfD4V5Sy4hsNoQSONJCKx6BPRNrExvV4nX1twMyG51BHnhsVuhN20ju2UanHitYmTelNUQaeUfz3Ffic9AedTMIEPWzMwMPv3pT9vKj+7wj0CfxuHvZZX18IUvfAGdTgcZP/QVHdrCFNPH4KNQEk/rhoPSujljDDhhQwuoSspBFGKYF7TQCuZ6KjSMJ5cQSAgkBBICB4qAB4xCi5X0awQTBfoB3g2JPFovTZA5swz5NIUEGH0KDjFN6rDe8kAAmTST2CbTTMQkoxo7vu4Y1MUEnpytsdOtw/T6k/GJf3oaP/W7H8RP/eGH8YEvbMdOALtJO2vELxWyKur+POCYQCMacqY4Ek8KqeMiGPeCvAGmsFZyCYGEwDMQsFEK1yvD5jKuSkTStwMlPXW5jD5w63bc/uAuhOZGNMangFDBWY3CzyPf/TS++6Vn4zX//Aw0Ko/CPCrJX2yarcb1pxXP6MAFkAeAq140ymFJGrvgclTsb5plaLvGez55J+5+ahrz2RjyYpz9MsPX8Oy/dmADOdtnBTEgff2QFMgPAsfAXDq2CxGDySUEEgIJgYTAASBAXq6vdus3SR35KA8Kcxqq2pSzvuUlLwE5cmwrMI2cmWGWibyYPmOrxcloNRpLr9fDnXfeOYoe8f7q+iSWCW69XpfnFAyWqb/n6yaeqNmohAQeLhU6UAQyJrdILz39BBjTglEAq4GyLNFs8diw32O66rBQcgmBhEBCICFwgAgESCFcJMBzVwxmTCcHlrGKXtRKR756MPJdz4RynDawFu1MBhdKmFE1zfagzqdJc5gv5zBHoaJEC/nYVvjWVuypxrCjLLC9sQl31RvwX9/2UXz3r78Hf3n1Y3isAthCNGJlzXEAGUBtO3R6gGUIWQPzVmAPgC6J2wHvyT0DgZRwdCOgdSvjjtYokdDPnGitjIi2rLh+bn4S+IsPXsl1uR7z8zWCjNGFoertwYR1cMHGBn7x+78BG9nGBA3Jqt83Ywyo+lysMcSbkkQMyiko0m/lIQYMvQDMMXOO8avu7eFjn/ki5huT7HsCgUzH1QHSo7xnuzxcHfzGliNfARwqEk1u1idf8mBJ0uqQYflIySUEEgIJgTWFQDAOl8arKhqxyJzJ1wPDOfXqbzzneDQ6zKfr88ijJonnkulCpKrMWnHnvUdRFPHNKw2m3W7j4x//uIJHBVFUPyqec5+HvP766+OHvk/iCkS4ZLgsgHqhb8/QkGzw0dBMhZedewaKzMEcJyqlIU3aXJIOT+RYIbmEQEIgIXBIEThaGgs0EIn80A/kr2AYVBcHRCTCiCoKL+TWNFRRYmA4wEnx9DkPEsifWQzGfFJwJbxj+dzDtZuRKrbtpfRWniUbQGMCT846+GPOwfb8WLztE5/Fz7z+ffi1v74el961B48GYEfI0WtPoJxYj8ry+LWn3AFNtlCrK/rJJQSORgRsv4eOcdPaWpIhBYWGIa9MEpdUzFSpbT3gzZdci11uPXZMz2NsagxlZx65GbLuLNbTjPwf/+134az1QCHrkw+RM+SyfgFwheN9P6cORFGy8zAzFjD0OIA6A+YZe5z57/joFdjuC8y7Fmqucf3nwYIyn2OTXrxHBqwQyFeAjHJe7mv2XbJ2jaA3Alg2iFSWqcklBBICCYGEwIEhkDUK1KX4KvksDUG+LrFhrIVT1gFj5NeBfLxPDZ2iFkMH1vZylB7910G91KL+zAxXXHGFgkcFcbs8Kp5zn4fU72Dt3r0bMgTtk7ECkcA+RYjLQyHPlEXXZPC80zZAllVQGNMJYSOnUtOdh0mTYX5yqw6BNKCEQEJglSMwUAAbPFDTe640KGFIVCgRidtjcDCyZMeTLucrFFU/UqPuQmSohk/paMwqgNBEGBFyoFnAl7Pw87sB66AYM+RFQF7yeG++Q5Y+jtJPYgbrsKPYjLu6E3jv3dvxy5dchx94w2V4061P4+q9wJMA2ALmSgpaARjzwBQ8lVtmJJcQOIoRcHx2Iz2Xc85oSOLSZIFA4tLBkzv7+MdP3obPP7gLu8M4xrdswvzcbhhPsHMYNlIR+J6vezm+7SUTXNeAKwx6E5K6DBrMoxkJ4h8+rn/yADEJtr3gaHRSj+YcAhw8ZTXay/BEH/jHqx/DHY/uQH9sAyryFxaAcWCZDFLxtQD2VTShvtSeDFgN30fuS5iViIUtAyCil1xCICGQEEgIHDACZgaQR9MYABmvcgNe/pKXYMKzqVosWBxeJG7ONDnlkV8ruNKU8aBDYxj527Ztw6233sqnUOqRT9r7V+FTHv4h3XXXXYe/kxfYwz6zLRQAT9olx+jDaQE4aQJYX1RohD4VlgpFkaHq9JDnUrhYILmEQEIgIZAQODAEpDyK+YrZUsnEPsSmmC/F0oZ+5gFDIA8ekAuI19CjOclRysmZRgoktdftAjkVTf1LwbKHcm4axlO+Jnl4Iy+gA4naB1Q+Q92cRFh3LDoTx+LRMInbd3n8yUeuw3/6w3/Ar7zrRlzxYIXd3B72GDDjgF7mUDFMOSvquhqHiAM4BM6zjecm9SNioRfsRuWX+oGo1aSlvvKfjV5wR6ngC0fgAIDWZ4ThZyV/QM/dlZpWrvyvRioXSQXZx6Dt0fyLOc96M5YVLZZ3XKFcHFx7IZIHFxzX7aBEh4tlHsCtD27D31x2PfzkViAfx5z+qzPlqwb6KGZ34WVbp/Dz33MGxll9wrECW0WDRiVTxLE9I9XRhKQeY+syYhnLRhqmhgolx0gWEr+yePdTwN997Go4rvOZPnmEkTdQCSmKAuZy1FXFptipYzs0mKsphuCH/SIwJWKk1EQJgYRAQuBIQ2D5nqeqa7icfNgbQqeDdeTW//zi88iDOQbxYO4hQEE+78jvmSbndMNiHCt3yXClt6+0f2gUt912m7yjhoYfxVHzvAsP+tGPfhTODR5//zexFO9K8VgoffgCFF+4OEbtFwjIKUIhklKb8NjMwDeceyKa/R1oZQF9CluNCS61SpLM4BlYJLmEQEIgIZAQeIEIGHkr4psSNaKv8IiYF/PZ1kBndKi5X1QuQ0nqk0rGAwWcQT6boAI7+i0tMAy2ASqlqKl0irIGzyZajGbohkBRyVNp7ZO6MOsDNGyhKgEKU0ADdT6FsnkMttsGfPxL2/ELf/EB/L+vuxT/9ZJ78PePAXdzbLtJfdQouXOwJjzj2hU8H2kxAgTFmSdX1n3UVKxDLMAUVqBjC2AKU6k4B7ap2D64MFdpLMGQjzSq90L8hbENumR9cNweFfsqGatI8peShi0a1WXVgRt1OIil+8EgIAxVb+QrLFoSD/xMRqRPXOGBX3O+eBKek0afmfyvRmoX7CvSaA2O/GG6jL2Szbwai+NkwHPWV3NcO12WqjmXNKcG1Ge2UgwdWNiLnLn6Gt+tjwf87gevw86NZ2Nak4vL05ptZDRQNee244zWLF73774FJ7OP9WwDMiqZoc4MfYpbMhpn8Ci4hjNapnxPjbCw1jzbCqQ++UKfSZ5zmx46xJSjxJ+++xPYW2xEtxyDCy1AhbneuqR5PosVOcD66LB0pmxPfuPQcwX61kIAjWj6z4Ra4KFkUQ0Q6UoILCKQQgmBhMALQsDIx32vh8bkFLK6wsb5nXjVqQXqNnkvWS3Ix5vcOZr0xfPJcDGgCoNdZuX5b8HDD9kEOCDccMMN8o4a4nZ81DzrPg8qS2VN66sSJRgpLFJchq1Wi8KFIoeRbP+2KZhIz9GSoLzDXIYorVGkwcVnn4iimqUi0kOWFSj1OyrMZqHkEgIJgYRAQuAgEJAA86w0YMALLUrPDBRiRN4cRhSGTFz+gDzrDGjw9haoPIscfQfs0wbLUek19AHrUy6SUARKTo6Kag5PZbVbZuhlk6jHt6A7cTweLlv42BcfwevedS1+/A8+ibdccy8+t8uwg7VlzNrBcXfYhKfy2+vXqHuDNs152sZ6qOsSLssRjAclHDCLszSdAlTIHY0G2v+MeVAas9g0IgFMchzX4Dn0LEx6VmdM3Z84pNhMxhaUp5aUJlKLA98RIQxJqYh1MLxGQ4qJNkxM3sEhMMJv5I9aGcYHWA8+A2UNPhnEz0Zx4y0SC5poFKcvt1hTMc2dZyflerYaSIPPlTXVsDI4JwdGVMDYiTOOgtmjZKiOjMQ0KDvO2QwxhfMU8AYYlY9ezZlm49jBtbQDwO+984N4rN6A3fUEkLVRTLQQdu5E23ew0c/gF37w/8H5PDVs1ixM+Ss2xmCMDn16AxfYRKPBsKNRGOhXNUrPKDwy/oFGpy7H0DXgD//+M3h4VxehuQ6VNZAVDY4PJBoCma/xglfkR1yHRuJTQOme61WEkEc+EssgdsQaySUEEgIJgYTAgSIg3R95Ds+Dwzb3l3OO3YSNGXiwBkll2l3Exclz2bL4MeU1iEabApNX0um/Dqr/BvcgHe7cdNNNih415I6aJ93vQa+++mrbvn17TM2yDCMaGbGUoQkhf3koByUZubhoHBAXjhJKSk5fc8EEJlik4kJDnlGmk/CiUiyYXEIgIZAQSAgcOQjY4FHyZhNmFhXjqBzz4KLb72HX9Azu21HiTz5xP/7tH3wKr3nT5/DXt/Vxbx/YxqrzpKyVIYnRrA8AABAASURBVGtx87A5IHQkp3GfU8MOPW4f3RLx/ZDAJMpuMP5B2jKrwDu2QDJHUU3vrgyo5u4USMwc3hVaJAPUCvtTmqcvquiL2GEYkt428TVPPR3yuiDlyL2I8TAiIA+I+yBlSgwuKvsYEOgP0tL9YBAgtNAbg7V5LNJgTmgKjNo0ftKR+LlYNKDkMP3UAeOU/IHRZxoqhgdk/GwGNPj8HBDnhQHRx/BSPI6Dcc4M9NlXRapp9AHnHoyffOyHBTiVwHYZghrxmUPpCvjA4/KyACoHK9kC14fms362qqdXprIxPFXnmGXCr/7VTfjCtoCy2IrxTScDnRKOMlWrCJjo7saPfuc34jsuWqfmYx9wDqDBF7wY0qgiUQADQUBwFTEEgsZMbFyRgcNCI/AJAtAt8/jVwXd/ZgcuvfUrHO8YzByNXB2UoQeMnoeh5BICCYGEQEJgGRGg8OOyDJ57hqOB6qUXXMBjQ8CAfQi6yM/lDWhUYhBbqXvGsY/63rVrF6699loNbJR0xPvuiH/C53lAvYX1bEYqfadU1cyWcy6or8HHoTvFMS4gDwlJOgTcBODkYzbC8wQ9OAp1RqLlmMnJJQQSAkcMAulBjiYEjEJRpPjQ5PfRH964JVR1gMhzN3B5gWZ7HGPjE2i1J+DaU+i1j8OubAtufWQef/qBa/Dzf/Ax/Ppf34BL7nga99TANopju20cs24cPWuijxw0MaDgJtNuGFtd7CuGpLBTwUYIqPssSeOBMYO7TTQkKSxidaYi1o/jHz4HNXlEkmLONOxzqaYShrUDW/UMc5wYkWe+wvJVXzQMq7aIJaJTVgyk20EjIKhHJDxHNGpwAW9lKFG+KH4m/OxUIJJuKjAklYlBFfQSY+L84Se+j68io5psjWYgxDkFXmqirivUnkTjGKckwLmpdA8sTJkqNsrazPN5A2WjiXk2qjcSpxvAdY8Bf3XFY/j+3/4Ybn50Fn7qWPTY09y2p4AWy+/ejq2ui2+78HT8u28/ExNsm92hZpOaolwCqNle7IZ5meY2fTmaryD89C1CGa6UloHrhobmwLlN2yzu2gW84yPXozuxFa41hS7XlbUo4dV9UH9SlUQJgYRAQiAhsNwIUN4xHjaEqoeCBzEXn39u3H9yjkP8nmyfOwUj4vmKKMiUMCTQj0krdMtpA9B/ItSbZKvpd72XCw5u0cvV1err52Mf+1gclD78fr8fw9kSi6aZxbTDfZNABioW4GJw7CwuHFqDMchAQVmnxfSLzjqVJQJK/SYDQ85pmakGM5MbIJDuCYGEQEJgzSMw5OveD56EBxaBCrp+16dTesxTY+51uij6ezFGdTxQCHt63uNL0w4ff6iPX/3AbfjG//Fu/Phf34o33z6NL1DL1n8ynGZrDEYjQq6mqWt7JlQGiPry2XWdZ8ia1P61B9UexnKijGH9VzQWo6DnaaxiBgU/iMDwiFSPfQGOd+1TJCOBmxkpOPp8HmYOnA280Z4X/YU2hnkSIhkcFGXfDCf34hAQlo64ioz+iPSpLbQ8+hxG/kIGP35+psEKhOjn0QfD0Gcry4/KxnqcG7IK0RiF+PZdSaNWxdkx+Bz1pl1OmSfX/BJx3sexUUAPpIqGqT4tRHpnqWSb+vWHqowNxxk3Q6FpG6fX06z0OPOvoW3qj2i0+jd/dA2+9/ffh7fe9iTuc8dge9lCaLaRZ3NojpcYz7vYVNQ41nXw2p/8RmysgTbrt3NgvqzRY3vqUz0xGMcMrjVOfgTeaj5BxfKjR805Gv2mClwTJUF8gpm/87YbsA3rMeMmMVNWNHhVyCfGgSY7QboSAgmBhEBCYCUQMBqwavLkhu9h01iBM0/KoiaecTDaE+WLwL0R5Pggow/M81CuUwpjK+vMDGaGK664YmUHsgK9c4vdt9ejKfaWt7zFHCewmcXHHr2NlWWDKSvLZsxYhltgH6KBAEmphwLcaHVoNPqgXnneWRij0ONrinAU8gKJ1ZJLCCQEEgIJgSMAAfH/xcdwtAVQyeVBRQiGigp1SWGrphDVaLUxObUejltXrzML7zJsPO5EjG89BXvDOHb6CcxuPBNX3rsDv/eeK/Bjv/U+/Jc3XYV3Xf8I7tihN7OAWQf02LzeYOGOAynqfW5C81TiuyQZy8D2IWNE9DkyhekhCnQxABgzRdDFRkGK5egridny2DT4GJFiXOkqIloaVlykNBWUb16hJaQCS6IpeMAICFahKPmC0yAaNRUWKU8UGx0GggozLD8Sw/pUOFXibFBYFD9nVWS+BH4FoTmhgI1uMQDN90y1R5+vkkXsK7AOJR10fcA8LVbzIcTfJtFc1W+8hcIwy+b0QxBfYaeXP1zjf3/kLvz4//5H/NIf/x3eecVncOeMR//Y07FtjkbfDguv24Tu/Dx609sx3vJo9XejOfc03vibP4LJLqDfP2lRmal9F40io7FpMNM1JLCPBWJTNcdXxQSHnAXic1R9mLn49tYupr310m249eHdsPGtqOf7ANvM2k2Us3OAo4EY6UoIJAQSAqsDgaNyFKFEy0qcd8oJWEcAPCnjnqS9yTFsJCDEOwaRGBumDNJX6K5vi2VDe8XVV1+9QqNYuW71+axc76ug5/vvvz+OotFowGw4O2MKpywFpmHwMHpaLuByGXUhcbAE1DdptEjazD7/lAyTrSwKSzoFNAp2TE4uIZAQSAgkBI5ABEKl/SDA5TmKZhNZowW9idXpV9jT6aJ0Gdz4FDzzd+3ehentTwM1TVGFQ2YBY1MbUDfGsaNs4ZZHZ/GGS2/BT/7xB/Ezb7kVf3j5o7h7BnisC1CdjnuQFPFmBunZ8AboDZSuA7pM65EqhkHFHZ4BEXLUtkiByvuAuIXZkg+EYQ4H+xDTZDzr03oiUlhUs2mRjCTqCuaXNMRMJtqQkK6DR4DChfEzNIE9IkEtCrqRWEYdBH5WjEFv6VE6Qcl4TdKnwY+PnwYWSOVFsaoxxDkBUuA8iSSDLAmcO/CszQ86sHbFMj3n0BUxzlkMpTc4x8eyDG0zxgH1v5PNPsKl8f7bd+BX/+6z+Lev+wB+8W0fxt/e8hXc+mQHO+s28vUboZ/Gqh1rZCx8zHpgnjO91USxZQt2734ak9Ue/OH/9xPYwrm9tQVkPDgs52fQoGXYo89ewJEMKHa+8FCAjzkNWCyl0cpC5mFFG9uZ+P7P9fGu6z6H5nFnYGZmHmgUyBsONWuiH9gAC8U2YgPptvYRSE+QEEgIrCEEAvl9QaFkjEasr7voHBQce5OUkUCGb6gYEtETuxbvZnC1ue3bt+OWW26JI1xtYzuc43GHs/G10DY/dHQ6EjwWR1vztE+xotB0VujwE8WZ4dLwgITHSBTWQk0BKUAGrGO5stYXhjZlPnDROQp6h39kqYeEQEIgIZAQOPQIOMgwMGp3QfqQwUb8XxlU3EEl13NPKiuPmhWMyn9WNJE1mqDtCT1nqLMMxrhrt6F0R6NAr9PH3HwPpTVRNdej09yA6eZWPG7rcP3De/GOq2/HD//6n+MX/vCd+P33fhqX3rULd88CMg7sYd+zBtC+Be2OUuUlxtVM5xDATQm6FNbeNSLuXnEfk6/8BVKBhYgCgxJqT+0qNvA9pOAHtuJJ8herHvXiioA7tCRwOVcgUssxzoA+EM1B06ciUoKIeXQqNojp7jkdRgSGsXCp3IiU6HkbEYN0jLEfTjV4gJ89otlIc44mH+xlCdFu+vpq4GefBN52xZfwS3/yHvzAf/9T/J/3fAqfunsbnqg2YZdtxlxjC4pjTgImp7Bn7wwyrhvs2QnZyjDH2ew4ml4HedXDhszj3736m/DNpwDHUKYqNBml0IxPsje5ChkVGEcyDMYJrkVhFeSzSEHKSKg1YradFdDvb93yBPCn/3g5Zsc2YFdZc517TLYb6NA4xhuyDZuA2lQzUUIgIZAQSAisBAJ1iSb3hDZ6uPC0STQ4BvF0vSACsnPEGwOSyZg3cp4BEb0VdbJR6JtioxdxVnQwK9C5W4E+V1WXl156KdoU+vU7WKOBeQoxS+Oj9MPhLxVhuEyGXSg0WB4VT+AdDFxjvAPf+DUXoFF30XaUf+JvYSFdCYGEQEIgIbBGEdAbS886dCr2C+lGhh83C5p0aDXSt8dr5ofMULsa3gIC8z1V7to7noFkMGuxept+G5XR2OVzdMzQzRvoNArsySexfeJ83No9Ce/4wl78x3dciVe/7r34wTdeiT+65jFc/jAwzRZKUiBlQwKYYlTYXYfiXckesUCOZYypAz9GeKOzJcQg4FgKJBkJPGPVkGqOvc/zGcW1B9YsFGIN3fTSsUgpIqUlOgQImNrQpyafFAV2IiwDED8lQ83PWFTSF1X0KxYEPAxlXaHyNUv6SMbU4CvmKNdjoBDUrOORBSDjh+h9j/VpMXUyVfWoPHjot7AC8znDQHMTOC3xd1+cwy+85zb8q9+5FD/6hkvw+5+6F9c/vRFPjV2EbY3TsDfbyhlJgxA2oPZj6FagDzRzQ2uug+MmptDq9uE6c2i4irJTifXdefzrl78E/+FbTmYtoM2RxPNAGodhTY4eKPgkBU3EDXCcfDYWoXMA16LnbGUo2sVyAAUNV3UAeqx7P5fGn7zvajzuC5RFBrgeMlei7M3DuPbQmkA9Mwd4A7tg7eQSAgmBhEBCYLkRKJrk0d0ZHDdV4DxuIeTIIMfmMBSi9wzHvewZaSuXIDtFnue47LLLVm4QK9izW8G+V0XX73vf+6zb7cIPjVajCWH2XBP4UA57cTEshviRBPZNIQn02kVbHgqGx9j1qy44Ea67mxJaiYxpRiWGycklBBICLxKBVD0hsBoQoC1qcRj78HfuDcoh35cHKtFykWRwsEGqcf9YSmCBQPLcU2qXo84capehmzWx1yawM9uI3a2tmF1/MnaNHYvbd/Txris/j9/6y/fie3/5HfiVv7wCH7r1CXyFtoZd7GInCuxAG3tJXYap3mM+AB2P+PaMh6FPK0SXhy/6nW0Z2vRWc83TzkCjBuJYVcqjxXFlvkTo92BVSYOAocmxZdx/jdq9sS0zA4Jjz0AMMuoBiNgtQ8kdFALEkfADktgFbyTeHJG1YYuM0qKISExSsorLaCO/R6MMQkkDjkPu9InVNB7JkAUY51pFQ1XNTrxlqEkVw/r6YcWyJeffnJvCHkyQmtjNvKf4gd78QBdveP+t+JnfuwT/7Y/eh//7vstx1ZeexMP9CcyMn4TZiZOxo3EMdtXj6GdtBJq+ND8saHSO8yJH3xXoWQutyU3YtWueLTuMy6BVzqKYeRLfcu7x+MUfuAAbAYyrBvtlkGMEKgXgCEsgKVYyRb4H1IUIiEEZ4+ZnOwCaKLmWnmLo/37wZtz+xB6UNFSBBjOghzojLsQysEXQkGzExcW361khuYRAQiAhkBBYVgSMfN94MNEMFS46/QRIvy48xKE5DjLryOEZjE7xGIipiokGKSt3NzOUZYlrr7125Qaxgj1EidOHAAAQAElEQVSvhs9gBR9/0PUjjzwCx+M3kachS75yFJa/vJQBJvFw8aPRf5gKFNOUevEJwEausgaFfqMAhNVzpZEkBBICCYGEwAEgIL15QI4cfpHnS7gaGXogI9YCsXFVoAcKYJEogI3KGMNSjDMakHIqyfKN5S2WX3JTArcaTDaARg1UfYR+H77O4MM4ZvwYnqgmsX3dqbjiqRK//uGb8V2vfze+9X99CD/3t5/H2++ocNM0sItN0q6FDtvrcvhdxudJFQUrn2eomB7MwWWGjGR6lTjQIOD7AI1WKD1y36TRahyFNTkONsLs+BqNfvRav81EoRLDS0E+DirG9cYLveQOEgF+6ujz89HvnMnXZ1UzHu1A9KOkTkMORN6gzyqSPgTPz4kfRKtRwJlaKhH0uWqeMquGgz7GymU03wCaE3Mcp+YKpw12M7yN9AjpUwz85qX343v+4DL8i9e+Gz/5pg/gr299CLdPN/F4t409vRZ6/QanS0CvV6Jf9eCzGtYGsjCDRtiLAnuQh3mY9QBzqN0EusVmPNUbQ2/dCey/Bcscxss9eMWxLfz6j7wcZ2XAWKDxKX79D9F4JeNaDV0ZjH8Kgc8ZyRgjBRJDC06/Szdf55hmyl986j58+I4H0W1Oci1VMLZv6KDOPMosA0ITzhcoKGfmXAMmvFgvuYRAQiAhkBBYXgQcD9Sa3Km+6WXn8jANaI54PbiJidGLOCQl06NTyI92BsZX3s3Pz+PGG2/cb1da9nGtSIf8lFak31XV6VVXXQUzg06JMwkZHJ3CZsszJ9TL4gehUAY4g6iuPHJjHJ5/wBTHdvEZJ6BhFVyUqpiQXEIgIZAQSAgcUQhEw5PkJZPA5AH62OdiWqgBkolo1nFSiIflBrKXLdRQU+CusUjM6s+DmjZQOKBoIrgCfddE1ViHamIzntxT44luE0/lm7Fz4lQ8iGPwqXun8Xv/cC1+4nUfwv/zy+/AL775Y/j7m5/AZ2nNeohNbiMxCCn0NA+APVCFdyRDWevtHI5be2uRA0HEChpc+f+zdx6Amh1l3f/NnHPecu/duzW76YUUQghJCAk1IZHee1FABKmKICAgSIfvA0EFQUVFigqCEBBCCyAERKQpIKifAlJD6tZb33LOmfn+z7z33b27SSDZZPfusufsPGf6zDP/ac88c+67HqTX0mkfcmkn2iK80jjQgd++jpZPiUEhWBE0z01CQD2hUUMijSRqTM7wWHeAE+xKYV+/+RZk7RG5QkPGU1pfOfTUxDTucoLiKgpMUbU5gI2B7Uph42GL7P9V2Ke/P+CPPvQNfvNNn+SC3/o7nvaHn+R9/3oZ/9Wf5pruMWydOBr7wmomX0s5uZGocegn15F1VuGyQryJOx08YhxKgVXjTUXmTanVI0ouEttg/JpC1P5kb0LjSMPM9Wc4Rtfsr/udR7GpgC5St6Y/Y7SWg1gThxDT20aa2hxyBYicAsckp8XKYqDEdcuxTUVc8h+LvOOTX2Fx4jDyVWuQQInXvPRSJo94Ui6Ndyc8MymaM2HmdtZqpTXUINAg0CDQILA/EHC2/urSZUrr9xknTms/gI4dtbWmY4Q8ugxBi3cQRRG2XiufjxbKij9VVfFf//VfK87HSjGgHXWlqj5w6r3ooosSM/Ypnjmck1ghgdk5k1gsZF9T2FmB5oXcOXh1jUPCmbNpZNNGYiGJLjjrNHw9IHNRU2pXXpqnQaBB4NBFoGn5QYdAdFIWiPZkXDtQWtuTLYFpN1u7gfm9wlv1kE5dUoQhedBhXmFWVu0h/ZmW9pFaFyBBBBLItKOgA7SKQNoKGOrkLaUSJrHp0iSKgtyVyqoqR7bhKOiuU9ouw37OYt1mIVvFfGcNWyYP58dTJ/PpKzv8n4u/wa++5gM8/CX/wG+95Yv8+aWX86n/rfhxAPuzqhmQbiqjzDrUrksUP9EVVFIk2P9AOHCgookdMd4SyahZCAQQT2gvdhEQWSuMlASnoMbcNAQMQ8OSNCgwiOXy1OREKa1qn6nvkAIS+qrK+mqofgvtnCp4pS+opSwaSDqZx7MDMAVWT4V+VZqr93xznue9+5s85NUf44Ev+iDPfOuneOtXr+KzV3t2rD+BGRtL6vwd/YyFqk2VTUFrmtCeYlHjc6GsWKgr+i5S5w6nMe2kFPJ1JGruDDPPMA+K02DzpWqXZk0KLnSzzioxOns5q/I51rKDVz7z0RwrvZRCgQj2tbvGIlL6il0cYLYRUaliR8mkuNNYVcWWQylI6ZSbBSU0he1lmkavettF1KuPYphNMtgxS95qkwUHljpmKkeJhSxSF0YFR7WH5mkQaBBoEGgQ2P8IaP311By1YS0btDwXJjvp3K/bGMxpyzbaDeISBePQFn3tAsqqywlGSVi5x2svtN/xXjkOVrZm21FXloMDoPbPfe5zzpRXWaZRvMRPnudLrn1spQnBromw5I+aNDZ5vBdPQaJYHVJIIfcZJx5GxwfqqqR5bj4EmpIaBBoEGgQONATcEkNmu3QA1iYgeyRE5Tp7ZxKmch2QM4IO9HZmDjqQRx/RTceInE7YErxMMkv5VIS2EDptHbKdKigHSEMlhyI6Leh2YaJL3eshGQ+yAmxPVPkoCdqxYt5lpuqwJUyx1a9le2sjV4RpvnrZLH/9j//GK9/2IR7zwr/lN177D7zyXf/M2//pB/zjDxb49jz8hBxTbG1xsEM0l8OM7FkP8yL7c8TQ9pgiLiocr5dzmOLCpT+NhEzNo3n2GgHBrF4IO0mSBhZmBUa5bMSYhKGRQd9peCjSlFJzSmC0TfYWX3AVbX4Qc/5VAR/+9mb+6B/+laf+4Yd46Av/mmf/wd/zxxd9hkv/50p+OOiwvXWYaEOiXrGGMpdyyOQuo6KAfMRFlLwTBkPc9GroSolk/S+lKlWF/aRC5j2ZxmTlCoIIpzErnkkkxghgX1dtv4IW86xdvJLX/NZjOWs9dDRuupZECjekeEMplBinPJnCjWyO2HQRQ5DKz5M3KI2lNY/hMwS2ip7+qr+nXH0k87VyD2pcZ5K6lIwmvmJUG4WP5XHU4Gpqh8iRxjbN0yDQINAg0CCwPxEw8Sin5oxbn5J2gMz2C9NchdG6rG0CI+0kadVPvEmuYsmnJTwFreTLax/87Gc/u5IsrGjd/mas/aAu6qtf/SqFBKgQbLiCcxrEuuVjvzxWp9GosvGkMdtCahPmfJamzYR67Mi1cMwRG6nTFbWlaKhBoEGgQaBB4KBDIGpBF9lB1mgkHO3aC5wEqmuRdgIniuQMmWLg1oimqFyH2umg7YSCr8D1gT5uibzsIlTkiUgKIPsE3erMMk8mBVVuCir727CFWdixGepFiItkfkAuyuTOwzytap52tUCr8PgsU2GemOVUxQT9Yprtfg1XxLVckR/Nv81M8p5vzfCKi7/Nk97yGR76uk9z/9d/mUf/6Zf5s3/6KR/9zhz/LS2J9B/sAEw5Ih0X9rtaczUoKgmSikIaLPETwPZpYbMrgua5kQg4jaFcGLZirZEkkjtXGdmSEijKbQoaw9/I+sT65wd9+PJPIx/775Lnvv/7PPrPv8X9Xv5pHv5/P8wL3v1l3vWNrXxtW5cfxE1cVk+zhVUsOI1T305/cheijc1K40md29tBXs5RaGzlvo8LC1DZCFCNLUecV42DHriI1/h0hbjznkq8lnUgeim9kDqq6uJEhC5EKbMkuxVVn7XDGU5jnpc/4m7c+2iYVqOmHbQCYJ/+ofypjEhGSc5AdlAZildaTR6i0otT6oRLUFBQpOrW25RXL/nTf+RqP8FlOxbIQs7UxDSxP9R86ijPhFDuSo+ck4lf53rieUClNpS+RUxlqqDGNAg0CDQIHLwIHIScBzKt7Xc85wSt+8a+rfLRHHiFS4+ltdu2Ap/W6RRjr+WUUq/ca/v27fzrv/6ruF05HlayZr+SlR9IdX/uc59L7JgCK0r4MY9z+2Fc7FFFmjRLYcnSZMl0uGg7TSIJbZkYmxTd+rgjmKCHl4hkAhZyOaU1rbLTtDNCtpLKjLo5uiD3mCzMSEGNaRBoEGgQaBA44BCItu47Y0vr/5JtPrTeW1xwOUZRIlh0tjssrenaC5DY5URoj3Da01xyB9MFpCJsv7DfejSPs7xKUw8HIAVWlme0pyYpWgWZD4R6IBpSKFNLm0wmJUSsBgwHCwS5nVPp4rUMjn7MGGRtqs4aZukyV6xlcfIIFqaOZmvnCH4SVvP/5nK+cU3NX33qy7zy7e/jCS95Kw976Tt46hv+gVe9/yu86yuXccn35vl+DZcx+jNE+1pru+qYlcJsQXviQEoA+5JF0Y3ZCwRMITPQ+Fl0BQsUzMq9HS+FE0h1yTUq89/k+Pj/m+HNn/gPfufPP8njX/lunvyyd/D8N/wVr3jb+7nkP6/gS5cP+P5wis3FRra1Dif9r5bZGhazaeLkYVTFFAMyjcIMNK4SEajKAd2iTaE+jRpftRROkSEuq8kkq2Sh1DDP8F75XEYINbGsCfUQaasQ26RHCmAflK4uQLaFuThkIsxzlF/k8ReczcPPOZJ1iphQPWjcypny2/ip5Ik4vQNIxsL+pFZOC7L4UlH1KDbNoEpzbeg8pmb7sw98k3/90WZmfIfOxsMZVqV4rHAam1Up/pUOfJpzXmU7tdvkNSMlUnleJTemQaBBoEGgQeDGIiBxZGeWqHXW1loLsHXWyNy21lpcdHlab82N1uFC+8tUNcPZ65dy2T5jGbQkWx5zGjm9tANpO1CE1aH9Rh4SsbLPt771rZVlYIVrtx5ZYRYOjOo//vGPJ0a8BA/nbMhClECfAvfxyyaUUVA9UWTGJozmmJwSgnQLnuuQwHBINQrhXmefzHR/Cz5TfO6IOjgUEqyyqsLpAJJnQWGVUquLNeHShHQK8yXR1xKoPC4Je15pGtMg0CDQINAgsL8RcATJQSIt/E6ECUiieAOIlFfrvxuoDNmUskNqgtOa72x9lzKJWBDJEtXa3+zrj0rLvpHzOUGbQx1Ummzzu6xIYUMpC6o6JjdSICABcKhyBipz6AtqKam80rrEuAogYG4jlaZ8lbI4tNHIrX1Hu5eTMsxlaqirdf0CM34dW1tHc03rWH4UDuerW1r8/b9v4dUX/zvPePvnuP/LPsIFL/wHHvrGL/LMi77HKz51BX/z/+Ajl4P9D3Z9mmdvETDsBCMf1eu934ff/6fNPPdDP+RX/+qb3PPVn+Lc5/8Dj/nDi3nO336Bv/jCj/jMjyv+q7eOy7Ijubp9PDs6h7MgucMuxrx9iScydy1ZxWwnucS+Erc/+XNO40CMOqVPpPHpXYfKfvMqTFDLHfMWZF5jqMaHCi9FUqaxFkIOssmkoGqJCod3Q6VZgLBIofHk6opQVuSF4mNJK8zRKjfzpIdcyKMuPIXVGnL0FlU+kHvmQ6Dv0IhUEQpSIGieUHtQHDGk0FppSrnMN5RyrcSncXu5At/22cv40L/+gIXOJko6uOwohQAAEABJREFUDIbiuVXQk5LMeY/zyiheUKzhUSsgYvxluGhxAac5I1djGgQaBBoEGgRuBAK2htr6aRTRYpvWV5/W1kxruBGxxuQZdDZOi31rAglCxMEiq/MBD7z1EdjFhle9vSojao8ZBi3OWvfrMpIp3Eg7UHJjb+/Qws3+ekwP0e/3d1ZnP3dknlr74yWXXGLOQ5as3w7Zxi9v+Fe/+lW3efNmbLBYuH2J5ZwGqnn2Iel4sJsIE8Z1aQ7ZRLMJmGYcNd12OwXZZDppE2ycBBc0sDWQ0aTzmlxFkZl8RqiGpHwSFOPOdqhQZzUYKRqPU5C5GmoQaBBoEGgQOBAR8ERnfO2yzZfIVZKlKki2reth2ZruQWv8mKLciZx2hmUEHiVMZlRPci57jcpJeVVGcDkjGvOzLOluziDf9VNUWf2sm77UWcimmc/WMJuvY0a0vThMiq3D2NzexJWs55vXVHziWz/hrz/zdf7gvR/nVW/7KG98/zekUlAVjdkrBDRqeMNF/8ZL//wiXv32D/HWT3yZi7/5Q/75xzP892InYb+5tYlt6ottxXq2F+qbwvpomrl8ml42SeW9xqYuxiRXmJLG6IYyY2OtcrnK0MHBDhgKcMrsJLOYXGJuBaEBLhqNQZYei8sCZEpQLizSmeziW45qYTOdep7papbH3+d87nnOkayXXgwdaDCZKMk7Dp97lB17rGSzMR5cAS5DQ1O22iXFmELEQhC1WFTELPCJb27h3Z/+EgvZNAPfxeaDZRI7jEnJlMfyqZyED0Tlt3TjOLMbahBoEGgQaBC4kQhoTbUctleM1lSHFlxs/UWPw1bbSKxqLe1tkTYCOysXhfaKFnFxhnNPPIK1SutFFC2dshGlTYLc/r7QnDtJqaQkI1GApfrZh48pqZxztFriXfWYXqIQ/3KSZRlf+cpXzHnIkj9kW34dDf/GN76B9yNIxoqs60h2swa5NMkCmnpJtLHCbb6YnQIt1Emg0hz0CrA4E6jWd+D4ozaRB0VYYu+w/zkqKq1RXUVsgFvUbqQCRhPeQoO9GmoQaBC4aQg0uRsEGgRudgQ8Rd6m1Z3EZQXa0gjaAxd7AxZERUubIM2ztwgEZWxPTLJYluyYX2Ag4d6UWrp4hrzA4uwwsCcFD0ECi0QJlbD3xpRdMSsxssNAJoaKKqeocxWaUTuvehToTcYZgH3NJEWUqz2+1oEkSHFUt/DtCRbKOepsnsnOgLVhGw+93S156t1vwSYTllSajR01SGUoIKoOMd9SuNVkpOagoaUyPHWeiyc1UoFtN6DobzPVVrrAnwM+8h893v6Rz3HZfEnlLLcCG9Mg0CDQINAgsN8Q0BLOeG9yyTOq2sKC1m6zo71K7SGWQGEM+2Ra2jvy57HmjNNvmTJZVJZc4JyjriNLqgBW8nHOOEO8iGkx4pzTG93HBGZmZvjCF74wCkihh95rhMqh1+7rbPGnP/3pNHgt0u/H0WtKLKtzOdm8w6l7jA+nqeVsnAZ8BPnsQ3TOuNXJ5LHCKyDPMkppmu2HTZ0CohRa126DUxUqE6Mg94FiGj4aBBoEGgQaBBoExgjYHgWDhXmGwyGDckgtzUmr3SVqfxtq+2p1J8aJG3svEJAoQdZuEzKpcnTD68ztPKUUWfYFd6+3uPOAYPLImFJVJkqILCz59/aVDcFXuBgk23iykKmkjCgZxQ4hFodTGsk5pD8rHKULtKhdi8mJNYT5ebz0Up28z1S1hfuecyK/98izOEwltSKUOsAEr/GkNqL2qXAKheciU5qZ36hW+sESlbIhgA45rtWWkg96CvvS5fCGv7+EH/chX384lZWr8MY0CDQINAg0COxfBLSEpwqd3l7Lta3jchI8BAXaednrQoJgKZVA4XYR4qo+xx++kcOnGGfRjgPKQqGzM9HSs/tjkbuH7HOfneHtY5qqqlJdzrkkD1n4v/3bv6Wwg/+19y2w7tz73L9gOd/whjekIWqf6S0fNPu2mZpUBE0es6+rJnWRcaVJVWsQt+S2Oz+FcsczbkmrGuLKAbnibSqW0hw73Z46Kb2CJq3dcko6VMHKEUlOt2QnD83TINAg0CDQINAgsJII2P5ntDsPrtOl3ZnAFy0y7WuZlCxR2oqyliBn+9vuyRvfjURgrifloMHe6iBtlgT/jEyY+wlJ9rkUW5JMcNdVqGUyuq64GxjmlN9JbeRKVREkjngdJnJJQ7kUQznRe7A0UiL5UNKqK/IAPuQEV0iBVTC/2KO1ahXZYJZV9QznnXwYv/fw22O/a2K/ezXpoJN7rCjVhPSgqChU0e6kdBY/JtIj31AHB9cmFJ5vXAWvedun2ZqtZVu+mtmsTSU5KyVtXg0CDQINAiuBwCFcp12g6Diriw/I5HAig8PCg5Q9XjvLpO1tkhXQJYk2A91J9MmHfW5/+mnklriK6aMQc1oy2yucc+ZF2XcRo8eqGNMoZN++TReRZRlmL6/pox/96HLvIen2h2Srf0ajr7rqKpxzmIbTBg376bHpYjTukKB6bRLixiEWG7C3TTq7OTxVV4wbV3VwA92U1hICTdPsM8iUQpnt72dVzDJjZRntClKyXZ7G1SDQINAg0CDQIHAgIOCkY9ClzUBahyBFwuKwpF9W2Nc0UXtc9NrnDgQ+D1IegviupYCJWYtoSsEQ6PWH1FVN0EVY0vaoD5RMZne5QQE33aRTgLiQscJMFqkl71Q6QUSrzsgiRC3pkkx5ZYcUeYlKl4ShcoF6fjNHFYEz1k/ymifcF/tNE/qzePu/D2NFoTbI6AAAXuKRmmpFkP4mNfGgcTYKSQeZQu6MUm+Z7hrmXc4P5X3lWz7CT+cj2+1/O5xaJ5zciA8la8zBi0DDeYNAg8DBh8DOPUCs276Q2VdTLoADo7S017UuPOSSDIEuQnDaSKoFJnRpcs6tjhut97mz5NjXWtoesMc5Z9ZupFIw2i1wH3uC9mTTRTjnGH+F1WrZxRK86U1vujaT+5ifA634ZSLCgcbayvBz6aWX7qzYuf0wPtKM0KQjSOAaVW2+KKfZskBCpklfmRRUmdKZ2D6pnmsDZ9/yeKakzaqrPlmhGAl/djsdNdVs4KeZmV7KoBqcCrZWpS+zVBaJVFBjGgQaBBoEGgQaBA4kBHTz6KSsQreoLs8odUVaaT+L9ptY2iBlDiRuDzpesrxDJbkgkEvMkEQhXCVI4O2HYnOpciQv7N4oIW6HhF2Be+1Kskid4dKfDXpqCSZlJolEJJZG5YYcr/gR5SDNVlA6ZQIdQqYmI5vaQ87dtJq/eOaDWA1MEpjqqBDFY7+bVZWWlFxtMZ2nilAqFSXlloYSRmpVqrJLSYcFHWwGwqXgSoV+N8IzXncJV8ZJ5oLkKPkFFhTCS/E0T4NAg0CDQIPAiiAQncfFIFqqPu0Pcputxb4cDEFyA97DYMH++JxNq9qcejRa50ekGNsGsD9kcpbV2SIP9h6TgpMJehvJ2ufGOeNmVE2WZVIDGDfwrW99axR4iL+t3w5xCHZvvimwyrJMgWONZ/Lsy5cm2fLid+uUNH49tU1AJQp1ST3sU8htCuezb3kC69oS1qohqRhdY9Z1pZnnGGtq5VFqM16vVKBsM/trGlpdDTUINAg0CDQI7I5A47tuBJb2Jikf7NN5r8uZXAqDgMcE1iilVmVfCV135ib0BiAQlSbzRfqSqJYw4YSpMw2PoA+lZIjhSA7CEkop5GQbjfzKLJP8svfGOAks3n6EXUTMCU7yiVflYwWZ4hE5KbGCy6Xgsr63mpSGAUWcY6rewvknb+Llv34eGxW1Tjy2qOVCb6WzQ4vP8ApHFCT+lAquQ4VrSW7ySqows+TTIaZSgElMbRY01jbL99w3fo7vLTq2xAI30QWNRVQGlQpUfGMaBBoEGgQaBFYAAa3d41rd8uXYwkWFLmJCVZPrMmai3dKmMGRVK3L0mgk2aMHXlYjWfCiHFWHpjG0/4M71PLbsX0/UPgl2zjEYDKjtSzLtZc45TD/x9a9/fZ/Ud7AV6g82hvc1v29/+9ud10CxevLchre59iGZ0KaJNq5hmTMFRXsrMFvixWeZFFO5Jl3FlMLvesYaBtuuZKJw1OUAMnWpBNFMdn/RfnZ02ZRTYU4CoTcpTkJidDRPg8DBjUDDfYNAg8DBi4D2o92ZX7ZfWYTteyEQKhMwA1E7X60kQXbUdWm0NA3tNQImDOd5iyiZoJIQ74UrRibMS+gX4Olm2wcLDRaTlEF2WDDiJj0eHwpRW9VkpMKpwL6MGnWy6s4IriB0JhgUGcMs0CpqumGRqf5m7nfaUTz/l+/AMQVM1EippWKiJ6A2sfSFlGQdcsCLZCQa4Qt5LHyJnHK4aoBuCpWizTXDAlNePftPPs93pbzaqvL63uNzR/oRLbvktANRMwCFV2MaBBoEGgQOFAQCo70EKXtq7BwfqiGh1qVHFqnmtnGfu94hbQe2LWjz0Z6S6+istR3IMgdSFEWWPypTe4R2jZTP7OWx+8ptiitTwmVZlpRYVo/53/nOd5rzkKf91Q8HFdDf+973sK+v7OZ3nzOetEijbtC0SZPDbKNx3btNpOSxV6RQAvtk/rSjN5GFgYQ9TTKbfBKubMCbU0nAhDSsRKvHiKUnsORorAaBBoEGgQaBBoH9j4AUDqSdb1y19jFzRrO11y1pStJWqfBolz6yd8+TAprXjUDApbQjecClPoBkC3KWHoM+kfzJVtzYVtBNNF5HglyUqZwRH9KkiYda8kyQYguiOj1KmTZcmCO0HKGap7flMm6xOuN+Z5zE8x95e07tQrtSEaVIJgYpvWpHJBOplTKj/82w0iizhEZBcSpftff68ySllA4JZJMsSNs1r8v63/2Lf+K72wZsHkh56iNRh5/oomqo0WkCpPCTpzENAg0CDQINAiuMQEzn3DDiwpZpuYLWfp9nUkpl9OfmaOlyZFoH51OPnmZS8ZnoQDbee4yMx7H94x//mC9+8YtqmYXeNDrYc/uDvQH7gv9//ud/xrn9MT4EvxNhdZkddrrMZ7SrfeYTWdKUCgljsEoJzjvzVpLP+nhX4zTgpX0jV7kuCVtBKWScSPkkh8mhciS4STaUuzENAg0CDQINAg0CK42A1w51Q3gI2r1ICogbkrpJ8/MQSMIBJhsYmc9Eh0TKarasFA9ezhG5JaWXAvbK2BkjeEctmcXcVk9Rg9H4R9vt9jxVvG4KwgLtfMAJG9rc4eh1vPxx53CSrtAnlSd9odeWXsmDlVW4nCIokhxFUym0Sq6oFliKEctBVqcjDZgqj8ozI/+Vole8+3/47P9s5pqFiiqU+Lwm9yXBDkle5UrZ5Rw3cLzSPA0CDQK/eAg0LVppBOKIgdrWfa3HyWdhRvL4LNP6XeO1z2QhMKk0R6ya4hYboKX4TPSzje0QRqNUyp7W/LE9Ct137/FHNEG8j2v52te+NnYe8ra6/ZDH4FoAfOpTn0oaW+dsmF4r+mYOsC6QQLSz1KAJYoMatxcAABAASURBVLQzIDlG89HSGlmQ0/0idIDbn34yrlokk3AV7X9byJRGApmMYoNIJgmbCpdt4SPllcUZKb4xDQINAg0CDQINAvsJgdEepMr22GbN61jal9LGZ+4lss1LWZLRfpfs5rWPEDDwhbtw9lFKQ+sY1WShstjZf+bZC7L80frTScWkOpzqsCoyXZtbsNWJbszTr6/Pb6HrBqxjnvNueTTPfvSZHK4687kh1H26HZ/4qcSu/fWhNFYwQLKUojES/7LRuLI6HJKFRFFUklG7DjsA+7PBl7/j23zsGz8grDmGUHQoWi1y+/pKiixTlFmhTtlN2acsjdlrBJqMDQINAg0CNx0B25NqH1TQEkWFyLhWzqCusD/Fm+xqLZf71rc4Dl1ZkCu17TOyRsY2BrmUTe8Dwzg3Ysr4HyuzPvnJTx4YzB0AXGgbPgC4OMBY+Id/+AfX7/cZD5h9yZ5NFiMkSI3qWZqASdAKkpXCKFhvSxdTOus2n1x5gFOOhDWTbbwJgmUfJHCFqsSnMiyXEin/yIzyJrcjCX3J3bwaBBoEGgQaBBoEDhQEpNRAexi2hcl2RknJEUZ7WzxQGF0hPm5itQafdEWYEikK6yBpPuw8BFjsqAJzWTrzmdsUT+Y3t4XtPUku8aZlGqoIKbH0jurZWtqhykt6EU+OPlk5w1RcZNXC1TzyTmfyol8+l6Mlu9hvXiHFFbpdjxobQfntotp+Y12CExLgFAIm8YzfI9spzkI9pS70ekphX17NKvXvv/c/+cx//YiZfJJ+3oG8lT4AcxXU6dff1Wo1PkqxVttvZqleZWtMg0CDQINAg8B+REDbFWj9tiprD1qWzQlaosdUSmEVMketf4X2tnphjjudebpWfHRtoeTOSDuH9hqQvYzGVx5KkbYTS5rqszrHZJH7kJxLtWK/e+W1J/Z6Pd7xjneMAvdhvQdL0er2g4XV/cvnN7/5TZzbt+PE5tl4ypg7tTA57GUCncWm0PQyn1HU9DMy7gpJbPZnhLc88XiFKk+oydSrsZY7ilLOpZcmnbOi5V2y5GpMg0CDQIPAoYdA0+IVRkD7EVJWoJ3L9rM9ubG9ylngTuHSPEa2ewU5jGQ15mZBwBRTVpDZIwqYYmv3MBSmEOs3dU5U38m3V8alw4KUV26Ao0rlVj5nmBl5qgzK3ixrfcWGep4n3eM8nnO/07Avr0zmyezCLo/Y/ygYpNjMRS3JPtjwMLstBsWZvVWUOLVA+WKu0JFx8pqUZMqr17z3X/nUN7/LXHuCbHKCcmFBZUMVctkZ3rVxWQH2Q+46EIm7USHNu0GgQaBBoEFgvyOQZASt97ZfjRVYWtKxcGMmVjoPt1vYb0IPFheZzDPOvOUEuprQnqOMaQ+ylCOyEHMFe90QGme4IWn3Mo19fTXO+u1vf3vsbGwh4EWNuQ4EPvKRj1xH6M0fZOPfaGfJNvMkiGGUJLFrTyULMbI8udKbOHb7s88k2rfzrRZ1VWkCB5zN5DRBgyVdIgtc6nZzLoU2VoPAjUSgSd4g0CDQILBPEHA7962gvQxsq3K2HyZl1shP89xkBEz2CCplfABICquEsYWChVtYSqdOMP9SZ5Bs9v5xUlplcaCb8J6KCqrLEzOpmux/Pyw8IQusmerQXtzO0+57d55xjxNYJ0amSsijFF6+pC8hp9cqyFyLQgrRzGQgyT8L/QXlN9VUQCWS40RZeieOo96ifgU9Of/wA9/mk//+A65WltDKyNxQoVKsuYI6dqSumsZlU+S+IDPZzAkf8WjYKGFjGgQaBBoEGgRWCAFbh9PetFS/09qu7QqcpAZzeEddVpx24omskT8DnPYf9vZR+Xub9cbmW/6XYPtLL3FjeVyp9H6lKj7Q6/385z/P8oFz8/M7KlFzSRNp5E5vm4XpdlNdY2787vEp0fKXQ3eCnHWiBD3dUrYLlTjsE3xGJMP+xNCFpfReDru1TIcDD1Gk8pdiG6tBoEGgQaBBoEFgRRCw7S5qPzLZ0GzkHjESRtayd0xx/ufsjcsy3FDnqHLtjTc0w01MN65vqZixd7lN2q+DUhjJutmNu3aJJjQYKSb1i8kkCXMLECWeZCurxcs1UjQa4+ZJZPyOyCm9U5wRKicukdRU2G9JjcrwkOoBpKAq7Letept50RMfya/ddSPrFTwdwP4UxOJR79epnEzpgd5AL6cEOa3JQjUqMdJ2SRIyQ/DJqpXE6uvJns/hJW/7Ih//2ndZ7Kyj7kwxKCNOjLrc4UyhJp6iZKVaV/yVlGN1qTJjxOfKrBob0yDQINAg0CCw/xHQMr1bpdHWau0JFuhsjW476uEgneW7Rc45Jx9LHkE7hvaC61+/vQowknXdxl138A0PveEpvde+pbbYD7l/5jOfueEZD4GUP7OPDoH2X28Tv/KVr7jt27djAoslGg7tRs5cu+imKrhsDlgHGJkbm3iagKTppSmW3BYLDix2N9IMBAlWUaydNgW3OqxFNpxTwkjValFlBe3K06mU2QUQRd0segl1zj6jjy0sP83TINAg0CDQINAgsB8RMKUG9jWLkfYmq9oUC2Mh1Nwu10WM9l4T4kzR0Sk61NrPgrQQjiUBVALpaC9UCTfGvSy5nNoL7a19UqoPjKwsBZm1nFJdCk/28oib6LbsVnutsscUxIf9vlPiR+5kW8Kbg1SPk4wRVGldRzpFC6e+0GU1GOamvFEaCRSM5QSnehNZJuXDWQKTUXxymtf6dXQjHjAb9a39D1D25VImJZKTzIJknOhyyl5NyDpE34ZCV3Exg8UFNmSRTYPt/MmzH83dTi5Yq2o64g0ptXAlOOt7T0eYTBHFH9BRGZmDZHJZxmBJLOdJj8KHAla5mZPbfrD9aX/5VT53DVzpp9lRF/hiAiu736/xWYtYW+oa5yuVVysuk1t8auyFMuBSW2ieBoEGgf2JQFNXg4AQMFkBnYp9kMeMs7W5JZcjoyIvF+lo7TaZwen1S6cfxeGO9AwlYETlZRk5ua+LdqZx7P7s6d899mbxmexj+odrrrmGr33ta/uhxpuF7f1SiN8vtRyklXzxi18kX7pls0E0bsZYceXcTR9LVoLRuGw0gXanXTFOzuUkbzKdHCR2cbtbHIUbzuNbun2sJTxqCiOxKwlZkvEkbRG8BEYXJPCp64OEMZqnQaBBoEGgQaBBYP8j4KSASGT7k1WfFALam2yj016Y9lqvDU5xVVlTSWng5c/bUl3kLfoK7yvt3tCi8i4nK2PoPGMaqNzl8ea2PzdbVPhNqdfqMbLyKzXVyNyp7D15wtOTsqQvGiTyWFrLf1PJvleKUtIUrRbee+qy2nlhh/Mk7FU/icSY+sapn4xMmeilUHJSZDnZqB+D0zuRGpXyeEkfmNjB+LEfiVcRS15Pa91GapeB/Wbn7AwTDFiflUxtv4w/fv6jOXMjHKvzSEeHEaIQchWjQnOi8FDO5E0vB2Zb+RbugUqKOJeNxo+8JP2YHNJZ8dJ3fIF/v6bHj9Wxg1hQ2eFH5DS+MEptQEVKXlL71DpGj1ebRjTyH3zvhuMGgQaBBoGDGwEP2pOsDWnpt4Xf/M4h3ZQFY3+QFIa2cwYOW93lsEmwvUQ5d1vRU+Ib+kqVKbHZsvalsa+u7COaoiho/vfBayNt/Xjt0CYkIfCBD3wg2SbIZVmW3PZa/qNq5l9ZkhinXrQfpbvTmWfCsE9HCiyqGlxG5X0idPNpMzZKKKuVHj3OAmQ3pkGgQaBBoEGgQWB/I+BM6Nyz0mVh6T8j0R7mnEsKlTLUODeSHLcu9LH/Pc6+pNkb2qp6l9MW+ZeTlblNYWMap90GWJiltTSmDNlbsvxGVraVuV317RCZe0wWN67L0t5cZNgZhqoO5xyVsBXIyY0wT9hb5PVQLuVVtxrQqaUKcxWmHIp24SclEFIIuSDFWMiTssdkjjIL1F4Xa7oRz1SXCzBcqMC1oRwwUZSsWriME9vbedsrfplzN8AmdbVUlUANdjjJCix9BQQUKXlGTmo5rQ4Lcho/IyrIi3XgVhHKkkGoKAHD88Vv/SKf/u8tbLH6ozIsKfHswGDynpJhbrMbahBoEGgQaBA48BBIiirbF2w30DJuu0LiUmFBFxyVa6Gtho4fcutbHMXaKYv1adfItGcsHYUt8IAkr33YOaft2HPRRRfRPLsjcKD33+7c7mffu971LmfaT6vWOY12cxxoJIHQWGrrdfrxOau7BbHWTaUmtIIY+pzKJoE8JjDKItr0HXssoKEGgQaBBoH9hkBTUYPALgRGygak6BCx9CRhVG4pSZz2LxPkyHIJchnoYqY/KPneT6/mJe/8Ji9425f2nt7+JX7X8r/9i7K/oHI+v5N+9+2fT2EvfJvCLf7tX8DcFv6CtylO8S8wesfnecHekPI+/22fw2hc3u+qDqMXyX6R4l+Y6HOq93NYvUbPV9wLxE8i430v6ff++psJw/6wJApTL3KSF7zwNsylwWHPJy4XgyRDpD8LjCH13SitEig/zkRLuXWQGIVHRoksbZA7mK5JttIsLrKmgNXlNs48LOdPXvgITtdBQ/orpqjI7M8Gy0ppc/BtakbHlCA74jGysDEpWAm8dF6ikHyEVpdFjZ8fKdHL3vppPv+9K5lrrVZ4m1zKK/vS3hRXwb4EUxbnnN6NaRBoEGgQaBA4KBDQfoR2A7uEidp/ApkuLTz29VKnnufOtzmJFmhbCyKk3pLnIDBZlrFjxw4+8YlPNJvSHv3l9/A33j0Q+N73vodzo3FjAo5FexPQ5Bj75VwZYxPWR03ZSCfCRrF56tGHExZ1t6rwIH8Qr0H8++CxH3Q3AVRO7HHKaXZDBxkCDbsNAg0CDQK/6AhoT0P7l3NOAudIE+HkJ/MM6sCPN8/y2e9t5pIfzO41fep/Z/nk90WyP/H9ea5FKvsTok8q3tKZe1eaOdU7p/x7R5f8YI6P/2B+ieZS3VbHmD71v/NckmhBcQvJbXVfIn53kni7ZC/pc9/dzE+EYVUGwewT2ZCyL4+ck/BgWFvAHmQyRFRYZPR1d+38SDdVe50OFBFEkk2iySDpgi2k/7mvUJ9lMaKSCcoT5Oi2c8kuQ7q9zVx46pH8wbMfwkk6ZWyQ4mqinlW5ffAO8jbRFzuVV9KZjcrBqhTvSi9ukkQTlTw5giJ7UnyVMCvnj0S//Zf/yMe+t43B5AZKKeuqELEv6o1ipbTiz6vddmhwzgpSpsY0CDQINAg0CByACOxao51tCtoHbEcAXWw4bSRSU9la3hnOcPZJhVRaUJa19qOY3O4AbNFylspSm5cC7OeMZDVmDwT8Hv5DwntjGrn8V//HCisTcG5MGfsybVJfhSFZgK4qutOtT6FV9igkQGJSnAl/LkeypIRBJUhin9nKwJjM31CDQINAg0CDQIPA/kHARdJuZEJkIvnRY25ZyTjdPprCyr6EjhJQa+1pzmdkeYHpJhayKWbzadEa0V7YhfInUt5imh3Fmp00k69hJylcdFS0AAAQAElEQVRup1vhlm4mX8tstvdk+Xe01pKokK26Z1T27HXQjMUZLcXNiOcZ8TRqu3hP4TfONuwWK/BFjmFq2CaMpcgxGSdhn3rhul+muBpKqWSEDgomYyCFELFWBnWmq4hSYEUXJXt4sgiZtFbyEiWfZLFPufUnHFX0ecgdb8OLf/18jitgLSWZbsxRGhUkkyt9vlN5hcppqZBC8otX7PUap5hOzpzOMf85B897y+f51ysGLExsYkbttss9pdhpXJ7jRc45TIk3/hprZ4LG0SDQINAg0CBwQCCgbSDxYRcWXh6vjcFLRkD7AtjOkMnqEEPFMatzjp0EhZC3CokUTnl1/lU+OQ5YY1+PGXOf+MQnzGpoDwSsl/cIarzLEfjwhz9M1K2c0fLwYH/aIEFnedj+dtvcC5qsiQ157Cusu5x+OGvzgDNxT0IezrrYKOzBnvmN9ghuvA0CDQINAg0CDQL7E4Foe5TRUqWmvBDZvmukTRicFAs4KgmppnSRFIopQvaWsL1T+6QTIbe2UJWHSKKw9s24Gylc7KUwL4XKmMjhppBTfpWF96hpqlv1oEd4RAnhu5PiJHdbe0l7u1ROhtFNIMMwkzJQ4owgVuHCWA4ZXY1J7kG4jEg8JSM+xZc5g/PUWTdRoBBLnkKHhSwMQcoppMBC+aPKjKlxmRRYkFn/xYp2XOSUqYrHX3A6z334rdgE6RLOxRLqKF8hakudVdAPMBAZn3Y55+ir6J7qLHUoUYT6IIgy3cA7lW3VKYKrVMK/S3n1gr/4HJd+ZxuD7gZiPgG62XbOSRGaY8q6LMuwPyN0zqUvshrlFc3TIHBdCDRhDQIHIAJBewFa9mvZAeTCeZCdhZILzjqFNSAf+BSuNHWlANkc2M/c3Bx//ud/7g5sLleGO+vhlan5IKn10ksvdaPbXxOodjFtCqxdvpV1eRvaEjZbYvH09bAhjxISJQSmm9ARb8HSSNBNcq/SWWi0MHM01CDQINAg0CDQILACCPil/Wj53mTuxEotJY32NpzD5zn2mG4jSggNKKPtaVKSOFNc3Gi7xiufEUtloRCrA5W/061yU5iqS3Z6SXSSkimlMXtvyOqyepwKNJJlJjlTu8wnzlKA2apTvDjx6sT3iCSwp7AKtxe2KQeDeDClYFQ9mWHsHBYuTc6Iget7Kx9OfeIKrD9MseZMOSWFoLc+C5bRE8mplc6+2HLUtMKAyXqeteU2nvXwu/GEexyHxBYmlDxTHOievDBfh1plBwdWVabm5yKowWSbUkos1YdIOaRCC8IALPFQAVuU9uvb4VlvvAT73wYnj7gF5azy9Hp01q6nGg7UxEhdVZiMZ39GaG405nCOVrvNzf80JTYINAg0CDQI3PwIhNFfGi0vONTab0rufMbJdBS+c1uqdT7WGq+gA9rYnxBeeeWVBzSPK8mcX8nKD5a6v/SlL+nCrsR7T78vAUiMJwFP9kqb2oQ5Y6IaIDkP+wrrDqecSNdLyCvUvUGRUfKeBGL7H4Ay+b1JhApuTINAg0CDQINAg8CKISDFTzBFzk4GtEFJEWPepMTSnotJnVmuUEeI2uVcRq1kTrYpSvaWMlN8hEBmJHeqzyo2fqI5Apmqs/8hr5V5nIRhp3TaTaEqcZm0JJbsppDzMCxVgsf7bMSL+Am9Ae28wAkfjJ9E4EAUJKgvpyj/jSdHxAlDVYeTHSUXGDmfC3KL84wfN0J/7JWtOOuLSk77nwG9UsSS2IJWtyVlUqZ2Ka4HrphSbk8pWaVoB/L+Fo7LFnjzbz+Gh521lo3AKpH9BELmC5SB6NpUwqMCosiMtV0FkRRM9qeKhR1JVI/4djqQOLtRV+JFYfUD2Z+5Bn79jy7if4Y5VWea3sIiRZGTZZ6+lFgUXZxzOI0x59yozeaWEs85l2Q+q7ehBoEGgQaBBoEDEAFtQ2hTqLVLpDO59uhkm8yQbrqGTLghtzl+khY1aT+3Ztwce7eVcxMp8aoyerYfyR6b4XCY9qOiKHjXu941Dm7sPRBI3b9HWOPdAwH7+1MbSBbc1q3cgfT1VSZRUaIrdHJwMC2661mnkg+laOsv2tzGXkEKrXRDKp9fEopN/pS3MQ0CDQKHCAJNMxsEDhQEbP8xGvMzdrs4DvnZtu17kUyiq5QPe2EH5zGq09dBmdzaQ7Wf4qQUUXnYl0NljZPfYjJpzVxZUkg4zrzHS1h2BNDl0F5RVF4j8eFrieCDAZnKbku4zqSwG/SlEBIfMRZEV4B4ixLDg4WJt4gnJrfbSztTPisD2SpeJkp+kHWDzM5+qiqlrzEMyn6Phdl5BlXE5x3yqfUSxLNUgaOiNZzl1I0d/vSFj+TOR0peAd2Ml2pNhTMsU5u8jhokn7FjpBKUBrxXhqwFKhsvW7lUARjjrsWiUm1Wkn++Ap7/F//A1vYq+kWb4LylFL6QBbmTDKSEjWkQaBBoEGgQODgR0H65k3HvcM6lHQScTMVkHHDWiUczCdoZKsZfe8t7QJixAqvT6SR+THFljlarhXMufRn89a9/3YIaug4E/HWENUF7IPD617/e+SQ5kQaVDbqxQosVfDRF8RJgQS6ZSjeQuuDkTrdazdoMWrpadfapPQF8JRmvxp6dgqc80enVmBuKQJOuQaBBoEGgQeBmRMD2IKNxkSO39iztW/bF04jA9q2oHW85BUw50SW4G0+18gx9l9KPykDuRArHtUEKo0zKj5aUSaE/TIqrlhROhfbZtLdKmSURU+mqvSLLm0spVoSoC6eSQuWaciyUFe2iwOWF2tUCL14ST11I9qTC1V5E8u9N21MeYRel2FlO7HyCXEGYj0ie3UzqI1fjdbvNYAaqHkWek7c7ZJ1J0RRBSqZKSjnmZpnoFKyJfW5/7Ab+4oUP5cQJsN8kaWNfnwVGz+6Kq0yBeVQvKDoXTuZXkJRbXqqwgqEUe/iMIPzwOQMPVzt479fnedFfXcxPe55aykBciVc9meShoGNMpJUOMl59aeU11CDQINAg0CBwkCFgF0fpfFuT9gGnDUD7gXMOOxK3YslUPcf5Z47+fBA9O/VdQWnkX2njvfYoXV45N+LH/pR9OU/254OXXHLJKHJ5RONOCKjHk72fXgdvNVddZT8HCgMJZJkJRWpKkEAkawWNdZ+n1mSsxYWzvw/UUDfl1VnHHcOazElQk/RnE91ZiiA/6UkCaHI1rwaBBoEGgQaBBoH9j4DtQ0ZWs9lG5r5hZPufpdxLe2dlll+086sc7ZkSjJ1ub4vhItMMaC1sZm2c4zC3wJrhVlYNtrK63MZ0tZ3peu9otfJaWasH21g93Mb6OM9qCdz5wjVMqs68nNd+PQTxQlK2iEeTzKWOIfFq/pvQfmWNVpbsvTVFDs4HCsDXkTisqcsgEt+9OchKprqR7uwVPO6X7sBrn3Y+G5TWKKvm5apEIxNHVnpby0xh5dV27yqcyS+hxA4glq5UqtKRfti9ahXMKcPlCvubf97GG9/3SbaWLVh7OGKO0RNAcpDlZfwIQ7dbwDiisRsEGgQaBBoEbl4Ebt7S0tqt/SGV6rQZSIGlLUh7RMTpMqhV91nt5jnnlGkUq2RecdpO5UJpcaNQ864kLdcj2JdXxkv6PUYptuzni8zf0HUjoG3/uiOa0N0RuPTSS1OAfX1lDhtgzq38BLBJ7HxGiaNO/JS6X4T73uH2dHoDkPAnyRJ0Z+lEcsio2yW8gWz5GtMg0CDQINAg0CCwEghE7UM7dUk/hwGneKe9a0RIwVOKentH9Mh0S+ulqEIKI8wOPZDgW0iRNF3tYGrxSu560nruddph3POWa7n7iVPc8+Rp7nvLae510iT3OXHVTaJ7HT/JA05Zzf1U9j1vMc3dT5rmHrfayF1OXke3fyWTYQdFkCIoii8j+5FzURb6Ch+Qye0VvnckqSFCNPwTCdwbatQHlnRQLZJJidXWy+sizVWeTGUWeUV3omKqvIo1/ct5yWPvw7PvsYGjlGl1DfblVZFn8pkMkomHnCCfGQtx5jClnf2PhlJckWIjMUhBpjhVoTf0dGIxNdgP5Hv1B3/Imy/+Z4arNtJqt2FxQdnEXCyUu5B85HFuiGOo+nSYISfaQUZ5G9MgcMAj0DDYINAgsDsCdubVIThoHQ/RYefzYB+WSLGVax8/ecME2la15lu2DO/NRulsh5FnaR8bha7MO8+1R6lq43vsti+zsizjgx/8oGIac30IqAevL6oJX47Ahz/84eQd/62qfYnlnE2CFLxiLymaMWGu0rukBAlodht6p1sVTNUmEoq8SCKcpjdBLGue0zwNAg0CDQINAg0CK4lAlOLE6rc9zMjcP5N2CpzayCyhCzgpOvaKtGdCAJWRbCqQ4JvFIW0phjp1jzuefjwvfvxZvPZpF/KqJ96Vlz35brz2KXfn/z75Ql731Lvx+iddyOt/fS9JeX9f5b72KRfw+0/9JV7+tLvxyidfwGuefgG/9/gzOfe048XHIrkUa16KNpDmR+TEs6lfJLdLcRdwe9l+UrvR40Rj48eOG2aLpaCO69lXV87TXTVNt/BkizN0F67h+GKeP3neI3nEmQXrVOK0aMrD1s2b5crVA5nIq0XyLjcqEwu1T66WhTvn0o8mZCAkYFg4/t8ivPydX+NDX/53+t3VzFVOB5a2IpUoKGVQPQ6C5KDaKZ/qj3iiylKKxjQINAg0CDQIHJQIBFhax6P2n4AjRqc9ItJ2NXc64ySmQFcVaL/weK3/Mlr7Fah0Si7HypmqqnDOOAJTWhknpshyzmE/7H7RRRc5C2vouhHw1x3chO6JgA2kuTndhCrCBpj9mLucK2sk5GmcJx6ipmitKYpuFzOFbCjgzJNOAk1iJLg5xWUSdNETsG43kqcxDQINAg0CDQINAj8bgX0XayLaEplMaTSubCkYU9YYjcPHdrB9z+fUe0MuoxYFp83S5ZDIJ+HWEclixTWX/YAOJOrKNiWMCcSmiDH3eoVt3Es6TPmM7LegxuVZ2eP6Lv/Rd7VTD7E9fISJ0BC/UXzWFKT/pW9v2r2Ux7AblcvePdGT513BNkFtnEqT1ZOrJ+XVdJjjTkeu4q9e8CvcRY00jCareXIGlP15Nhx2JHUQ7sqHFFU+Ecnn0JOUa5JRfA5e6ZzcOLwsheiAAvMV/I/u7H7vrZ/k0m98i3wyV+0ldRUYDDLa7fVkdQv7ZQUfA6hP68xrrHjiWHBSaGMaBBoEGgQaBA5CBOKYZ20Maffw2iM8eebo5pHzbnsqbUbPcCmtfaDlFHQg7AH2lZVY2WnsC7Kx55/+6Z/Gzsa+HgSs168nqgneE4Gf/vSnVNKYlmWJDTz7M8I90+xvvwl0YkcCXaAl8RC90USdkLx24dmn0NJNMhLeoia3kY+RTIL56DDgdTDw+5vlpr4GgUMQgabJDQIHKwJB+4Txvss2H1I6jMktc4/i9nyP95mxjbYpuU2STEnlNltKEbPQfmV2lJ3IKb0zxYPZjpj8eikMpUm0cd7PVgAAEABJREFUMy+J3+VfJrHbY3UZ5Qo1MrecqQ2yVU7lnRQdMD01YTsqaE/tKsqUS2Z7bbrmnrAwxXVuArl+jeW3soxaKtO46na7BLUvSnEDQaGR5NTLbpsRn9GhR/zLjeFwY2ynrIlU7k6n1QNWrhWVbEtj8UrmRHIqPoig6g2IWQFtce1rWsNtbMjmefA5p/GHv30fbjUJ65ShFeco8gChouh2GAwDiO3Ry6tFSpTaqHLljBaptmP/02AUGqJgSjuFLyp+aw2X9eA3XvUBvrM9kK3eRD94yqgS85yiM8mgX+HVAK8wJ2KpFqzcFJACaZ4GgQaBBoEGgYMNgZAYtvUd2ztsOddllNehuJNVTGZDbrnBUVi4Ula62HCyMQ2WB5c8rOjjnMP0CZX0CsaIfRxj/Jv/H//xHy2ooZ+BgLrxZ8Q2Ubsh8KEPfQj7G9XxD605t8IzQNWbkNmR/NilpCPhjjhJrCEfwr1v32KqnCUvlKDylFmHts32wQKtzEMdOWiehtEGgQaBBoEGgZsVgag9I5HtJSJMEBS5G0qulCAo0v7jqBnn28Wk9hnVgW1Uy21z70q0u0tpRzxJYaV0yW12UjyIyWSrXDlRjSgObWVWt9dlTSYlSR5LllMmv08XNwHUNr2ScSHHSfFB1IaZSAoUlT/wbQa+Q6XyM6Vc58C+jsrlRpVN5IUujZIHJdl7AuznmqQvk3pGbvlNMabmMN8LVK5N0MWUN2wTf4qRcWqntdfJjVKY+0bbKa8qlDGxwAsaNZNUpjkEsZVp7Ysm9Ovyy262rVcQPxQZrFpD6A+YLGrW1Ds4YngVv3mvc3nJo2/DESq3K1IqcJPABNF3qdQe1xqVokAVL7f6LIRSLUEjaUS1ItVMvWUka0mEYbucW0Uf/+ECv/rad3JF3WFH3WXBraLvpnDqtxgdVbmAk8KsllKtVlui+lSVM6IgO6jeoJKMZDWmQaBBoEGgQeDgQkAXSbYn2f/ey1B7uMvIWxlhcBX3uvNp2nGgpX0uU6va9qft2n2KvNbary1AYStt7Isr0ykYmfLKPowx5ZX53/CGN7iV5u+Aqf96GEkiyvXENcF7IPDZz36Wfr+PcwfOuIqanMaN0Ug4A3Pnek2od293ynHQm4eWRMngpHyumGgVmutDCXg5zdMg0CDQINAg0CBwXQgkRYn2GKRacEv2KN3SwV/KJkTRlEhp5/GM3Np8LExxFj/Ko3f607AgR1DqAKahWKJUl9UjIVM7lRQpIaVJboWntCodU54kMoZEyq/tTmWOjPQXSu1EEmSluAiiqJJGsfYOeomiLBkn26ncEYkl8R1cTiVhOKpgGalclFBKHK9SEVkeZSGRovbOiIc98Mh0+5SpMKszSkUWY4so/k3B5FSvohAwqTXe2m28i9CTeLoxdiqvUnFBuUxxZ81RC63rhAFWbh1odTq0Oy1CXTIc9JR2yQwHEHqsmnT0fvLf3GKi4o2/86s86W7H0ymhq/x2eEjl2DgQisHKVXarIrVRmKZ4n4OUT7XiawWEGlQdY1FLXmb1WlDed33lGl79NxdzjVvHQjZJqXxVUvQVyqlylEaMgauIwjc6iCoXkWGUKLU90DwNAg0CDQK/6Aj8orav1dGFyLDEFD6u1QLt2XVd4Qez3OnMU1AIttQ70Oqvl3YCqOQ4MNZ+55z2OCd+xKb2QlNoOef4yle+ksKa189GwOSIn52iid2JwKWXXuq2b7c7wFGQ9wcGfDboiRJ7jYw1Y6sgTd673fG2FIMFfJojXlPX4VttYlkrbCzs0TwNAg0CDQINAocaAjrgI3IRjMA2DyPSY8qTa5HSxES5xEHtJbFLTNSRLT+mSMgUJ3KQFAiqw5QJSXiUYsGUC7hSpQzJ4oiWfzG13O2xdEZDfNQFktK7JfKyvXY1K9fqMcVTcB3qrDsiP0EtsrDgWuJl1DZnyh9JtmIvtfNAe6k7dNkU9ilbTu1vSdgvwlC4BOxDtJCpSieMxICvoSNZYTg3y2BWco9kis6qbkrLMNCVsu3wajvFZf/Ok+99B/7qJQ/l7I1QKN96pW2pfAkaEEoVWoEwzxSWL1GmfvNObRQNNRIGSqVqJbc4OllFK7eQAaEqmS+hFG9v+sh3+dN/+CxXD6eYi5PUrlCuxjQI7FMEmsIbBBoEDkAEnNMuprNsjI6oPQRqMu0zm7ptzjp8aW/wSG5A10HWAKeXArQHybHixs7uRsaI2c457Cus8X8aR/P8TASsJ39mgiZydwT+8z//M/0Olg223WNWxqfxvqTBzcWAujPKMqN5Kh93OK3FxjY6L0gCRNM7K3QcUKSEVBfHiRXRmAaBBoEGgQaBBoE9EBjvEmaPhETbWXwSGM1vH9dIfiRqM4raWpZnN6WYk7BowTvdKsj2HvNLq0HSnI087HrCktNsI/Mqo1lSeJg1IoszGvkwIVZ8jGzjc2lfTOKr+cdEqpYD9LGWxjGYY/tm5tUgty+7jJyUSRISVEOVKP05oTq2vzAkLzr4qWlcnkn2GeCrRbr1ImvK7RxZb+VPnvtEfveht2KdmO4EWC9FUxZVTn8eU1qBAhXHdZFqsz9PrKT0kjP1krIrnwUony4JF4uC7bpKf/HbvsDfX/pvzPq1dNYeC8UqFektW0MNAg0CDQINAocUAj79fhTalwalNhfbRLSpFdrLzjv9NKaEhROhzcxsRcln8kDaYTC5RAErbuxPB40Jr73ObKPm968MhZ9Pze7/8zHaLcVHPvIR7HPFujYBa7eoFfAETUIJijog7Kw8zVT5JOTbND1W/tsctQ7fXwSXEYucuarCt1pU5UipRfM0CDQINAg0CByYCOxDrpxuK432rCJKEbSTnE+KgvQl1rJwtMfgh+BEydZ+4kS6BXVGMWp/CpjgKBkSHyELuciT15nCtR9RULsRVdqfRlRQKWxMQWkSKSzQEi8iZ5RjX1xF40k8Yo/aQ6whio+dJD9GQeFKJMVMVHoj+Q4oM74YE1TpC6zgUBtHFOW+OZmNwq12ObWwcELVxwFZ7JEFsysQTu3pDVShSygLebtk1ZDWwlZu0e1xn1PW85bnPYa7n5izQYwdLv7WSaLMkvJqkfTjXgpD5aO6dtrmTpSr7pzgcyaVb0KNzqlU0gD7+8FSh5IF9f23tsMT/+DDXPKDrcy1NxHbG9g+NyAYOKkcZWlMg0CDQINAg8AhhYDtl+32hO5JAuhsiwsSR+a57x3OpSMkXNpPTBaQR/uLjHY6U2LJT9DLSNYKGecczrlUu3Mj+zvf+Q7f+MY3Rp4U07yuDwF/fRFN+HUj8Kd/+qdpYDmXrOtOtF9DlwTz66gzU5hpoS+89S1YZaeHUEtgVJeHiCnhqFd28oq9xjQI7HMEmgoaBBoEbjwCUVuckTQXEvq0b0ihca1SkkSofcQURxIInWy3065IbvlNsER2kIBpZOWOiaSEkJJMio64RBZm7rEdl9KgeAtDJY9s0mP1WvnjepJbvJAEWPEhpYql8fInUpz5U+YVewnT66m7VrgJ56R2ssfjlvzXn38pwc+0DP9Kt76mwDK88hAoJBsUsi1jENaDWSmipDik3aE1GFDMbucWE4FfPv80Xvmku3D6OpLyapUydDQWnHBGF2QU9tm3+JNSEi9JxJlbicZGac0Z7DWmWorQdDGYUeVTzLcm+PQPF/itN/4NX7tqkS3ZKvzajSwuSME1rCn8+CAyLqCxGwQaBBoEGgQOBQRcBOccSU7QvpUUWNVAZ92a2xwLk0BGSdSej5NHxvYbIzlloujAMPYVltdebNx85jOfMauhG4CApIobkKpJshsC9meEWZYxEjB3i9rPHpuKRmiSjmjEgIUFTd7AlALOP+1ojlglgVICYpJN8yLx7r3DFgEl+VmmiWsQaBBoEGgQ+AVEwKlNIwqS8YJ8IxNNYWQKK6OkfJCokGzFWwazFJcFT1HnS+TJ5c8DKstIDiqiqwi+FNXUWZmoLEZ+pNQakymUdpLCk3uZndJJ8ZRsIsjtpTDx1KovJELpSY/4tTbIPS7HS5jNQ0krDEYUB9r/glKsrImJzzG/ZmOt0/1SuF7G1HrCUj9cb6KfExGVX12ofgEvh/WlT4XmVFIORS/F06TusWWx9Rom5rby8Nufzpuf9xieds9TWK/yW5Ve/YALsmWqUpzlypO36Q+hdipL7ascGgnIr0Rm5DcrU3KPZR6qO62wttLlfHsG3vedAb/5lg/x0+4xLLYPo8ommdu+BSTLrJ6exg9LvGW1ghpqEGgQaBBoEDikEIjR6b5E+0amfTPUtMOQc04+gdXas+w/EMm05ztqJBygpNijlGYdEGR/yeWcY6xLGOiS6OKLLz4geFti4oC2DqS+PKCBWs7cpz71qeSt7KYxuVbwFSUBioJYSLJnEgwDUf8yTVyb0CetgSOm2uTlAPs0n1YbmziZlHDK1pgGgQaBBoEGgQaBhMBY0EseU1olh71sl5GtLUdvmZHf9p0gDcZyQkoJKycqf7IlQUYJasiPlBoj2zYrj5PyxKUyx26vslEOQHFIAZJoN7fDygi0VFNBtDSKd4kUJcWWEyUFlxRdTnuhfYSMnqC0RjWScuU/EE3cX0wJxhGOGZE2MXYJcQlPCf8FPdj2Y06aCvzmA8/nuY+4FWeuA7vd7krVVAjCrBj1l7Hss4Kxssq35VZgvURBtplodZpD5NRHTj1YmwzTmqCv8r7fl/LqS5fxkrd9lC0TR7LF/uvB9gRojLmpjpRWJYuLC9T7DSSap0GgQaBBYC8QaLLsawSc04bS1aXJsMfqrOaCM0/DlFdob0F7i1GUXSuZNjkSJabGO1LyrMjLOYdzIzIG5ubm+Md//Edn7oZ+PgK7JI+fn7ZJsYTAe97znuQqCgl6ErySZ+llmlSjJe++tzT4NQOusx4TDJ1um3MJevc/71ymdAtOXYH3hGooQdVEy+vM2gQ2CDQINAg0CBwCCDgpeK6zmU7ige1v9tluOQT7kdQQcRIGjaKUQnVWUfuBSHYWCC3FtDLqTHZEuqqO5MU2ioCqEMldd2VL4KzkrjxWfbT/Qde38LnS+Ex7k0hbFXI7l+Gl9HI+194lDYfzKlgUzT9B9JOiKVGXTJcyhTRVbfHWsf+hcDBPxwc6CkfPUAquoe8yLFZRZhMEp/IUvlLGZAXnHPYnBMZDEFpm99V279VG84xJvIPjZn2cOmk4pPYd/MQGesOMOp+k8I5ONcvq2R9x35MneNVjz+e3776WE1uQDyI+VAQ86TGWRFEUBGdQoEkWZke5zVZUSm05Yl2qvSW4EudLsDb7NrNyfXUOnv+ub/Hmj3+d/tQtpAybAlNe+aFiF2kPRKXyayzUeYtgY0ExjfkFRaBpVoNAg0CDwPUgkPlCR1ptllJetYpINrOFXzqrhcQQcNqFAukJ2L/kxLa8kWvl37bH21dXZhs3Ul6Z1dANRMDkiRuYtEk2RsB+YO1HP/pR+h8QnDPRbBwDzrlErJ0WFmAAABAASURBVOTjrPL0QswwKeepR3dYo8NGZqeFUFN0JIlqUpOI5mkQaBBoEGgQOKQQCLsJc3HcdlOUuCXRIMtwRUbe7dLutmm1cjJFubRvBHBAXoAuc/COaP+ltRQi2G8ZSQFT9xYgfams0rMcJ0oFyHZZRrfjmcgDHbto6c/iFmelIFmgG4ZM5dCu+omKapF2uUir7FEorKgHeLthNQVbFBP2e46qpxoMqUWmJCHWTExMMBQ/C4s9KjyuLYWI095XKk/lpDrxasDKGefExx7VCykpeCxwzJtsa6MF7SSF7XRfv+Nnxlg/U+Cn10oMcCxu3czqTRuo57YxNdzBpnIrj73Lqbzy136J+5/aZkKKq1ZZM92OtH2uS7Cl0peaoNGwFDCyLNjLmUuZmAl9Yp+Fhe34jES15JCKnJlYsAP4xjXwnDd8ii/9aDvFEbdkYaanUCVeGmvO+jq5IbqQSAka0yDQINAg0CBwCCKQLoBsk9F+kEs+OPuEI1kD2K4hSxuFIoMnpn8pZOmlcMkDS54Vs4z/THLQmIHmzwfHSNww23rxhqVsUu2GwMc+9jHJ7BLcdwvd3TO+Vd099Ob0qftMCDWJ12muitKBYnkVuj23yXzSYXCrI9fQMqF/0FeygNNN9fKkjbtBoEGgQaBBYCcCjUNKhlhWVP0+g7k5hrM7qHqLZFIOdfKWLjlbUIqG2gvLHBcyKZY8uct0CypFR8un/4yuXQQyt0Ast0N/q/JsI6u3UW/+Ie3tP2HtcAubmGGTm+WwuIP15VbWDjazZjii1Yo3WlttZX21jQ1BaeIs7XKWrF6kLQVJR1erXSnN2lKo5VkHX0wyuyC1VWeaYtV6omsThwGKNkyuRho5tAlyQDym/BMjzjm9Sfo/c0S9THc1JizaSOE33Xjo1VJEZaRyV7Xobf0hR0/0OKWY5fVPeggvfegZ3GYKpglMtYeSeQKVfQFVQWGaTJYe8eTllIVKo6X0bfVJiwFZuaCwvsZEzZT9ppbirF19KcEWpUCbU6b3fHOGJ/7fd3NFv81cWTA3P6tK2yqxB6HEqz4nRVdfY65XeLFbawyWstWfStWYBoEGgQaBBoFDBwHbE+sYsG0o1yVJqz/H3c4+De3sIxCcl227UaZ9Qk4Zy2Mk5wFhnHPkubjXhd/8/Dzve9/7tBseEKwdFExYDx8UjB5oTL773e9OLJkG1RRVRuZOgUsv7/cHvLvXEVPdXhPWy2Uk+S9UaVJfeM6t6UqoRAJoWQ7YL+yJi8Ycqgg07W4QaBA4mBCIu91KhsR6nntanRbtqQlak6J2rk2lphoOiM7cDuqA9Ee0JZBNSBnTrRZpLWxnsr+dqYWrWTV3Gatnf8LG8mpOmexx/nGTPOQ2R/DyX70vr3ryg3jdbz6MN/z2Q3njsx/KHz3rYbzuGQ/jNU839yP44+c8gj95rsKU5nmP/CUedYcTucPhOScVM2xa/AmH9S9nTf8KpqXk6tbz+LJPORyy2BvSnV7PYBAp5/vgxWu3C+UAFneoDUPS3y+mVq7sy2nHNg6cc2YxLME5c4/2cJY/8TrClsffGLcEhqwupYwa0hZ+G/wOfunUDfzVSx7JfW7ZZR2Qz89QD6RQIqiba3yWIYOJEooG3X6jOOM2AymrAk4HCqTkpBoIdqdQI0+Uwmog9VZPdo+cnyrmdR/8d177rotZXHUYc76gKtRP9lVex+FUhtchBSmvoghXgPOiCs8QVK9ejWkQaBBoEGgQONQQcNbgQFH1WEPJnW+9Cbv2ID22G+lyjVx7he1JIYWGlEd7iHapFHAAvOzPCL/1rW8dAJwcXCxYLx5cHB8g3H71q191P/nJT3DOYYoq59KsYE8lFjfluUF5R/XunlTdakKuqZpz3TpLwOwowV3P2MiUBL6uNL65j+K1BsXRPA0CDQINAg0CDQI7ERgJe0gRVA0GDPuL0vv0cVJ26L6Qwgfte0qcSdnQ0u6SSTmhi5JQLpIPZlgd5jkqn+fuJ63j1+98Mq973L344Isfz+df8zg+/ZKHcNFT7sxbHnUbfv3caX7lNhM86AS41xFwz8Ph3kfBA44jhd3/GPmPhLsr7n4nwOPPmeblD701b3/Wvbj45Q/nC3/8WD4s+/cffzcedvZRnDBZ0a0WaEubNjW5hl5fe1xnFW6V7mUzh5MixtdzFHEHrWo7WZSmSM1YKRMlWhtZ/fYXcuLQnOiOiZGgnbzXetnWjvJeK+JGBPhYMdHJaQ+2MbV4Fce4bbzw0Rfyfx53R452MB2hnJkln5gka0+zOPRE3xGpzwXrqPpKNQaRGdlJ2SQ7LJHPwH6rrHYMQwtTWs3juFzZfqgynv0nn+Mf/2cbC8UGFkLBog4ixUSkk5UMd2yjkGKUmAkLq7cNSiMtGNGX2P9s2cgvhntDDQINAg0ChxYCaQ/U5Rrac1r9BW6xYYrj10OhfcuLom1QvgCXacdRODUB9NbLTDoje3OtONlPHVx00UW789H4fi4CB0bv/Vw2D8wEl1xyyU7GnHM455J/vymxdk5A60abmiFN0MREeilckxfndecJR3dF69bQkVCZe0dZDU0WTCmbV4NAg0CDQIPAoYWACYGJUrO1XyR76SUhsDXRGX191SpIfzImJVVdldTVAFcu4Hb8mO7iT9nod3DyqpK7HL+Kx9/9TF7/zIfyvtf+Mq97ynk878G34RFnruOOEi5Plu7jGG1VG1XOYVQcrh1rnWha7tWiVXHIqjBgWrepRlP1AAu3NBsIqAj5YVKKjQlpeaTX4pYTUnKdNs1LHn1b/u4l9+etL30wD7/zqayvr2Ft3EF3sBk/fzW+J4WV+C58TTvPaBcZB8Kjq6TERggx2fZS08z6mbQr9c9Mdr2RuZR3+cJVTM3/lDM2ZPzZi36VB5y5kbXKsUb9FPvztFYJXJcTdRhotdqKGZko5RcugGPXY/KI+Yyx5PaQlFeemE1QSe64ogdzSvPjBXjGq97P138yx3c2LxI66uW8YGLDGgZbrqE/7NPuqm4ynJWBnlRuLX8QPzqIeJWr4MY0CDQINAjsiUDjPwQQcI4Ya9ra1+946inYjuG1T+h4K2kBdG8iEGwzC9qqqhQWFJJM2qOSa0VfwS57xMGb3vSm5bupQhrz8xCQhPHzkjTx14fA+9//fqqq2i3aOacJJZHUrlN3i9lHHpuENmF3n5oSHK0+T6n4KOEzj0N0T85db38OLgypQ4kcNE+DQINAg0CDQIPAbghoTzH/cHaW4WBAtP+91n4PS4onp7hukXNkO/CwUyZ4/p038mePvQvve+7deOfT78CL73V0+orqFirAFEzrZK8SdQLkUjx5pIQwUU17UyWlTSU7YEqSHOdaeN/WHuq1o3l8JneK86R0qlvFkGWedlFg/8Pu6gwOE21QHUeL7rIaXv3Ao/jUK+7Fix94GudvWGTNzPdYW+9g7VSLQfDML0qREroEp4zKcyCY5RdfJlY4567NlrC6duDehbTiQJdaczz8Tsfzhmc/iDPUSYZhFkCG0J2i9jn9WvKMAjJhX/cDZjv1/+zignrSi3IplDwkdmWrv4gFxDYgUh9eNVMzL5/rwvu+vIOnv/xv+dF8Ti+fZtXhxzCvMWbHi8UdO2gddQzkk/RCQek6ePVXtxyS/iw1DMDVRJ+Bbtej8zTPPkGgKbRBoEGgQeDARsC+qpYCa8p77nq7U3XShcxrjxLXUVSJkhIryCFFkVk6+aINa0QKXmnjxfvXvva1lWbjoKy/2f1vQrddeumlbnFxEfv71ZtQzE3L6pQ9CXFR8mOtCWxTVGFLZizgZZrkXYXd89wuxWCWqFv0PN1wjoaAk8jqdAM+onEZXvN8JJxGq0dp2EkqrDENAg0CDQKHMAKjdTNo7Q17oGBr53WQ1lFbS3eR1lf7wiXRUnqlGRUWUrnjOnatvSFFj8pQHq3/5rZAF0l5vOwxpTD5SY/lDdj/4pa8Uet/lOIoEfgYtIdUFFJutEKPqQmYdotM9Lcw3d/MyfI/+OyTeeWv35u/fcUDedPT78nvPOh23PfkSW7ZhsNVqH3BszrARF3TiZBL8eVMI4NER6cExpBqiaorkyLCK8wreDfjMrUjQ9l3Bqd0y9LKqVLAqZy8HtLWJc2k6tigfWwjcKTo1+54JG/67fvziic+hFutgsFl/8Oa2GP16kkoF5RfPCE8yFRXIcqUa5cJSlHLq+YghkB+L0IpzSjgeswNDw6jggkuEJTNSDojuSA4WdZHqU6hJOWNKXCszTYuMrXd+tktSxOV1saDkXLLBNWglsSKQgqgTlhgupIyr7yGp9z/XH73V87nxAKmAkyKJqxO2VE5K5HPHZU8MrTbniDmTOZZNbWKqLrG+Fi8kqNAUFtUqWzYPoRMWsYrgNdf9F3+7AOfZra1lmpiPUON3bmZWfzkFPgM2l2GszPQUVvreQpmxNM21labWVtuYVU1S6cejOrQmMV5opH4UAE44WBkSi+zjSx8dxIjMjYMDcMxKWjJqG6VZ227FjlVnShgc2hMMPJf20bpRsVafyRaVvYopnk3CDQINAgcegikNThtHLvWT0PBaR1H63taf7XeovXVaV/32sO89jxLY2u/brrIpJia1r54xjFo/UdPrUsVElnWzMo3UgwqI1kHyKuWjGSsfPzjHzeroRuJgO3UNzJLk3w5Ah/84AdptVo7g2xAOudwzu0M22cOVZHmuWw0wTNNToeEOwnxKMyEpUyVR7s9l5DXkfs4vc48YoLCe6rSE8k16b2SlxLhB4mc5Tchy25RJULiCuUEE9bQQuFU12jh8Sm8eTUINAg0CNysCBwEhY3WwaC1s9YaanZY4trWVa2NWnPRiprI3EZaV5cSgfm91lbfAbNtnbUw7AmjciWG2Xo8ohpbf20dNlIC0uNVlw7/0TsFBTIJRbmokGDnyxL7YfWW4qL9ybgUPcaS9GWS/QLetZW+TS5hsdBe0AoVeTlPe7hDyoKttHf8kFuvGvDE827Jnz79obz3hffhzY88kV87Hs5U5fbFjnRatOU2ymUbZR6yzHYfBTjZ9ltZXra1zwiP87n4RS6S7eBn2h5SWrNVkjVDm5ICo0JUvikyhJB2p6i4kq5caxR9rKIfe+4m3vmih/GKx9yf27Tmmbzq2xzBVinZZmkVTuUUENQC1wLjsw4KN4WW064KQ5Vj+6ksfHAgbBkL0ha4FxSVpxaZqVRLlnmkGxLXYE0qVb6liU4NUP84C1Q6XB/nBmT2J4DWz9IuZZV4qpXOxlGutqgsqCk6cuvyCvV9W61YnfWYWriMux3T4S+f8ys87g4nskn7/ZSYmFIR3hiS1sqE/jwgHBVhJgsEVxFFPq9p54XGPATF9ao+Ua4Q+vKZ/NGTbYrBmlmVNdDw/pcr4Dlv+hIf+LfvsWNyI/PtVSwqV95xkCuRcsihAtWzxu9gO6vaO9jkf8ozHn4mjzzvKE7s7uBwp3E5mGGiUs3WIaYYLQqc+LGStBCqAAAQAElEQVRsXhh0NZ+6rgsDRxQuhW+TFW2i0kdhhUZRpgngVGfLOeGoRpuSVW0Yp4nC2ucqI83JAmwMWz8oL0k5p/qTrbySiaIBt9xOcYG402bp8WDlLFG08mieBoEGgQaBQwsBFyEPXusvo3UyraEBC3ehkF1AWn+99ruSXJdqbV3AtOyvh9CjNZqY0damefdzz6Kl8tpa1PuhR097WoAUpm1QLo8KlIRTUmgP1VYgP6D0rODjTXZT/a961atWmBMxcRAa9epByPUBxPL73vc+nHOY4srYysZCuzzjv22Vc58YzVeJXCQaVWAhEqiWQmwCBwVlJizJ9hLKN2ia3OPc02lpgotxZZOQpzA5ZJQII3Pa0DDKwBYKBdkCQCp7KY2FNQJYQuFAezX8NAg0COxbBJavgtdZU5KSlsfYirzkt4OtraVSUmAnb7OTpLUrTdS+EtH6rDU2GmmdNv9SCbIC5FqfFa7TuZbmgJZ4QlQeHbij8re7k/T7/UTtbpdiYopY1cR+idOhvuUhSmEVF7fRLWdYXc9ybDbgl07ayG/c64586A+ezJ8//yE890G35p4n5tiXOutU8+oIq1R9W+58icRJUngYOwoaGfOMSW1QcxSuSi1MLjPLnOa9XrJ0y2m8VY0yeKHpl4KCagripZZuJNDuRzoDOFIMPvb8w3nryx/Jsx99LzYyy8RwK763HWzfbkvTolJsu8wcLNiXQIzKjKpEzdX75jOqAq+Czc6sXvW/ua0GyeREeRKJBySok/Zh4yISxKQptlrtLrWUMnme0+1ISdPrwdwMWDL173Chh8UVUjytYkBnxxU87sJzeOVT78YdjshYJWG+I8VWFisQL6P+YeSWJcisdpEVaAmMFLFk1JN08pbiazLvCItzWBm9QUlfmC604IP/Nsfr3/05/u0nW1nIJun5FgPFVRq7g/ke3e4qwuwi+ALnMwz79bHPqd3IX73kiTzxnKN4/oNuz9tf+STe8sJf5ZkPvJDzj1rN+tkrWO8XaS9eTdG7hgm3iAvzLMxczaLG9Kq107jMM+wPqRaHeJfR7nTIVY/Ja0ZlcNSGq+r13gsrT9ZyOBcIlbCUkhCTlahBWGHAGgSWBw/WL2Qj29xjSnGKl+10SHPKY5QwtrkuP7KdSm1Mg0CDQIPAoYaA0xrqRWldtJfWXC2k2Jpo4aS11NZQhSrOE6XsiooPgmoUzqLWf63L5976JLrKaPto7nNbdbFUyqLMSr5kMq3jToEWF5VezqWYlbFijHznO99Zmcp/AWpdGgW/AC25eZtwg0v71Kc+5WZnZzFhaJxp7N7XCiybfyYAWyeae1S/uSxkySevCWZoojjnNLHhdrc5XLfsEvZ0c2qzOyrUKCjeiN0eE9wCkgwZP2nijz2N3SDQINAgcEgi4AlSJAQdYM2OWkdJRBKyXBKWarlFUhC4MUngQnFeN4qFFEatagetap5C67FPaZBclYs6Kt+oK7srfxt0hzgicDoA05vHDRZxdamAHFd0qNsTDKVUGOigvhikrCoKyHIGw4qydOAnIJtGVVENt9D1WzlicpE7nDDJbz/wjrz12Q/mzU+6E8/5paO5fQtOd3BUBPsTMye7F2Cb6t4WKrWClX/En9gSH17khJMX5nKaUVwmhURXEHhBZLoI+yrroecdy5te8UTOO+14NuZDsvnNuKEUP9UccWaLerFm7ZrVKieod5F/RFZktJf6XZHmuklk+7cJ3R7xICqEqFilLiPOOZXtRctMqjcjuoLSdZnpB/zUtNxDFtWGlrp2ct0qsqC8M31QgG8VTORBip4t/P7THs8LH3wGGzN0Ew1O4ykyqfJyUiMzFKEOVnp8pfhKKYyQncmfQbS0HnkYDge0CNj/VCmmNbQmVU6XUorS7w3hdR+7jLd88uv85zU98uk1REqlncWaVleO9tRR9GYcnXVHwewiq6ohGwc9Hnzyybz1tx7O7Qs4Ao29QcWxsm+7Gp5y3mG86zduy6Wveiivvv9ZPOT4FkeWP2Sy+jFr1/WZOiondBeYmfsptDOydos8K8hrTxzWUkzVmEzkNU9q495PEWKLKkRq3fA7N8AxC/U2YTRLEY3mKBSXacxnUkhldUvwtHGhq3STyTa3r7v4uk1WiZQmq/NUbx7AqFUHRlSpvIDTPFKzGtMg0CDQIHBIIRAdBLU44vWWR+9dJsgZRUsmemptGkZBO1FMeRQnGWpt13Hrk4u0T8cQtHZbPp/KVgoUAJbeKpTHjXxae+W4brPfQm0f+vSnP73f6vtFq8hGzi9am/Z7ez772c9it5xBk8cqH9sWZv59STYZ7VAxqsN86lJNVJlR0G7vmCb5kWvguA3TTFLikwDlCFocxgtDtMkujbdCIcXXsncrSB7Vo3djGgQaBBoEDlUEYhKmch3Mc0EwWhNtPbaDqa2tI6rSOmtuRy3BSSus1lVLk8eSliiXNilTnP2eg+XH1mAJW6QVO1PZY9pVh9dBelKKqq7PddDOU45oeSTsKYNMJPiMvNOl3S5UT0V7MMukFDXT1Qzrh5u53RE5v/XgO/IXL30Ib3zanXn8XTZw9gY4WtWsC9DulWRSUri6Uh0VXRdoK67jvZQi1mZVs1LGqWIjWWaiXkE0MmLSHOI39haxL846GawuYELh0yLpPXjlr9+Fx9/3Qk5aP4nrbWN6skV37RTO18zPzuFVqFdaZTVk1XfymLF6LcJs898UUh2j7LWskOqp7E/j1KNBIWacRphDPo0b8+OEvfqW7iSDeijlS4lvaRxWJb25OZURmF63Ft+fg80/5dZrWrzvj36Ne57Wwn5Mf40KaYsy1S29jZWs0Qe1q1TTQDE9USkyniyRB423RAodm4lWm1jXtNoqLeuwIIXONYr8sej3/upf+Iev/Dff2brIsOgydBlDVZa1O7iO0qu8wew8HZXR33wlR4vH6bmreOx5Z/F7j7sNJ3dgeqj+Ehur85y25KspsbOuihwWwH5z7TF32Mgbn3oP3v+a3+QFj7wbp6+qaW/9Pu3Fq5jqKnP/aokwM2rfAsO4IPZLcik0nSZZ6C9CpnZZ52ZO7QtE4VdLGWxBXmmcciYSBPKm8aCmLRnllTLPpS8FCpDbyJmtvkNCmFe+pcRLYyfIGxQ7suVpTIPALxgCTXMaBG4YAloiCVp6tWGlDOYHrY0uKCgoTBS9llKvUE+lfc+UWChWCzurtOyeduwRrNFeMVqzUwwQRTJWtiwsvdN6rZXX3thjcUbmXkG6+OKLV7D2g7vqnX15cDdjZbl/5zvfiZdAP/7yqtVqEePSBNofrKVJaF1plKtG0bLqa3Ob9EVNEWG1Utzj9mfSDT0yE4jdKF90GUELRHCpQAlcQdN+RBCUSwKeomyRGZMCG9Mg0CDQIHDIIRAlDGFrp9ZNs7W0LmEQ0rrppZRKpHXXJ4opHAlnSChD+WtTC7liJJhJWRWsPJXiol62h9j6rLykPzOssXAfUDno8QyGGf2BZ9ivCX2d9Ad9kEIjJcgl3Q2l3JjbQbkww3Q9z/FuO3fdUPGye5/Kp172AC565t357TsfyTktOAJYJfLaMKL9xlCmiiQY0kqBYL89UfVpVYtM1D06ugDJ0r6g+BU24nSJA9vLHDEBoKAIrt3CSWlBqKE3pGWKEMCUWIfJfuyd1/Coe5/HmlagP7dVWM4L7op2p8BLyZIpjRFyy0l0gsJZHVaXhew9jfhWOVZo3FWOfS0XUht86vNMYymPQ7nVBhsTlt7GijN/CZI58laXGHJaUhb5PDJ7zfc5ijl+57534T3PuRtHLKI+IykgW8pmlMm28cTOumsCdfoX9R5xlMnyIhlLF8a2HMIylJUCMvpS5m5X0n++Ch78wov5lyv6zPguWadLcAH7TS8mV1Pb10495ZXCLZ90ZNU1HF7MMrX9e/zhbz2c5z7waFYPYUJJMqtWeFMG6sUBrupR5GqvG9DOh5JhIvYnrbdpwdNudxwX/cYD+ezLn8rvP+we3O3wFof7zXSzq5FWS42fpWIHg4EUWsKyM9mGMAt+AZcNEfuQ5UK9hWeKwq8VnlOJarrUri3K1Raos4rgxQcBEngjYKILjEihDiovykRmG5k7C5QCvZbfulEF7G4aX4NAg0CDwCGCwK41UAui2mx+J9nH2z6X1lcFIklDZ9NaslYtG+19meI75RwX3PaWTCiJfeGqVVdrt1fqTLYCbVmWRVrcc7m8yGkflbUzTu4VMlu3buWzn/2sW6HqD/pqrTcP+kasdAM++tGPupmZGYqioEo3p5pGmoD7ja+dE9G6c9dcsGDJfXhNdlCcDkFeAmtHjF1428NpSZDLdPsvL7YgjMiN3OhxEa88TguFw0pTmJmoNGY31CDQINAgcEgjsLQW7lwTA+gQOxK+5NS6qWWUXY+twxnR2Yqa6UAskrhlglmQYBa1Tse0Xu/KgZZeK8NqGq3FYH77uqMoWnQ6k0xNTjE5MUGrnau0oQ76M2T9a5j2sxw92efCE6Z4+n1uy1t+5xG8/Xfuw1MuOJLbSOo7PMBGrfHrpYhYJSXJKgmMU1kkl6wX5UZ8IqER77HDPT5T5Y70KI/xltwHyMvjQRiOyEFdiypxZyAG2m1HR5tgmxL700vThaxSbKs/R3/H5hTf7WqH9I66Uh7FqeXCVI6RVw4VaUXLtSxIvhtnLK/pMaPKwqkWC8AlSIdWt3CP8uOCLpoqcu3VuRQvmGyRKMCi+nnNNNIKMZydZ0JjIKsGZDNXcvaRk7zuKQ/it+65idUlHKv+bqsMT4WNH1mJYatetSfUUkB6efV+Rq2WR4uxRCl86SWZAKVAttP42yJtzGZFvfdrc7z4LZewNV/DjJ9ktl/hjKdul+gcPsvAqbahGLJ2lVtYm2/njMMz3vyix3H3E2EtsL4NTnUG6z8lD/J4lUGrC95RSokaXUXL17Qj2Fdl9pts9tXgrZTkcXc4kj96yj1576sfz7MecBfO3pCzyS+w2vdohTny3jbsd9+o+zDsEesKrzGeZy2iDjtlzKldC5WeKNAiOE906AkitUsAOjcQn2Mq5S6Vph6ReBsps0ypJbSkuArKb1SrLrNVUGMaBBoEGgQOSQRGa6AWeNsIdyKg9VV7g9PK67S2p2DFR+2Htc/TOmxhRah0kbbAuadOoO0ClI1yYFFomU2U1uuxJ4X49E6J7DUu39wrQP/yL/+yArX+4lTpf3GasrItGf8dqwlBxon9GeE+/wrLJp+RVZimpXWnUQpIL8l9aV6naL0yHTpssp+8Gk45fDWFCcRaKEaJlVeHKJCtACfh1Cu3k6Am75JRnAlyS77GahBoEPiFQqBpzI1BYOf6e92ZotZcoyC7lgAWpBAIWmNjOhDbodgOyiOhLGhdHcVlOgA7FWik9VZ55dnNmPLKhLt+v8dgcYHF+Xl6s9thfhtrq1lOaS9wp9ULvOAeJ/D2J1/Iu3/jLrxASqu7rJfCClglqufmyeoeLgy14pdkkg1WEwAAEABJREFUlQ7fdakYT62Q+dKxUGcMQi5/IZ4K8EukdiiQ62CNlXh2R8l8S2RfoWnPwxQh2suohlR9tZsBa9oZ63LS7e1027N2qotzjvn5Wco6UHQ6aorH6S3dA0Q5jGRJJaHSglw3zdTKbroqpDQhetDYqIC+iq7llhOnOjOBXYSaXJTZnq292ZRHmLJtOISBSsoLqsE8zFzBfU/cwNufdU/ufwuS8sr+1CIMFqW8yShqNVqmbqt0Val3aqNTizL1u0d9rSNBLbsSXyqdyqn5opRQ6ZDS0/AodaDYAWzN4Dnv+CZ/9IHPc3Vss6CDRJaLp8lJhkozWBTu22cIvXkpCVW5FK65lEfT4Wrupcu01z77vtx2A0gVJx7n1bRZolukksKx76GUPVAdffGwIL56xZR6sEMUfwiwqhZ/Sic9mo1MTAlmv5l1e/H2wnOO5uO/8QAufvajePn9f4n73WI9J0wMmYyzrOlO4lA/DyMoc1B5MXqC2lepvJCBkYJUF6kvbO4Vqi9Xmjz2yONCoowFnOuJpBTzImNMSjZcUEYResQ/mud4Fe480fwKbkyDQINAg8ChhICtfYlSo7Uemie57aX1UuumTxc18mutRGtzWjvNrf2vHQaccdwRHK3lu1AS0BqucHPasmpkQebHPJYvOVLIAfF673vfe0DwcbAy4Q9Wxg80vj/84Q9LRq4xBVbUpDNyzmbNPuZ0WRUxTc5dXWqCrx/HJwFevJj0JSW1CYp3vvVJtOsBTjfvoAVDwis7yVxBcUEhURnNqOylNjnzJgrp3bzGCDR2g0CDwCGDgC2ytjyavazRwXnGVOuwGiV8BVF0LXAmbomk0IqWTstqXLbKatFVGivUqJY3amUPeAlnWaIKs/NYsq4dWJ0vssbNckynx12OneLJ9ziLP37Gg3jv7z6c37zgllxw1CRHMGBVmKNdzZKFRZVZ0rU/oRJvBHR4F0kB4jMpQepKe1mgXWQUmcOJv1rRVSJPNMWKVzuKtkIUqfeKmGi1GvNB+CAESbZjtJthIcZ8IV7VruQvcvK2JF6lDIPhKKEa5qXkskunSoorOpPkE6uYmetBzFUaSo3cQS9G7gQaN/lZjl5FJjXVqCvK4KjFe63+iW73arza7ax+yRnGXX31lUxNFmxQszpzV/CU+9yRP/7NC7DfiJqSdmwiL9WffbLUbtWo8iop8ryVIfeoQaO2kTyF3pnQy2WPQtAjljBFDpkH4TnMcnY4+E/pzJ72hkv53P/8hIX2FDPSgcZWS6WLUSJxoIDuFMX6w2mpMWH7FibnrmHjcCsvfNyDed7D7sLRKqeFnmoG70OiSKX6K70DtUWJBmJTSTWTNE6lQJIXeYwdKs0NRJlqztSfrTLSWYRpdfPGCk5vw6+du5Y/fspd+bPnPYoXPvrenLXac0LWZ739Lpxosl6QMkrKJ/FALu2VVZZILxmxLy4QX5FMdXlx510prCqFVWmOqudw6ht0AMOeaC+RgTemYH5RYxoEGgQaBBoEGG0ujtEaG9JaajKPiwLH1k3n5TAKZLrIMQXWXc44hSmFagnWuwbJMNoIcFqbtXorTEbrtt4yPpG9iXIeAObv//7vd3J3ALBz0LGQ+vKA4vogZeY973mP08NQt6EmCBfL/pxw3zcppPkYJEaluiKawCCJCnvkBQmbJtxplWDCJMUK7nf+rWjpMONLSXn2uyk6rOBzS2LZREElhlFZ8u1p0sKyZ2DjbxBoEGgQOAQQcDooj9ZUCU4SmMxvZE03ISxq9awjSpUT7MulrNA6LC1DPiG7rWS2EI+3YJVhx3RXab01Gir3kLzu0ZLyqSUJraWLhoySTAd3L2rFHu3Fn3LuUY7nPPhs3vY7D+CdzzqfF9z9aC5cB5tUt32J0hYHoLp9F2lmwHixMC8WvPjILVy2s7XfS2nlaWdB9VaiYDmlWiFtJwEYiuxLmIHsWrRixhk3u8jtwchO3mzvyzLwImuJtVNaD29/jqY8FlXkLUyxWFucK6ikKWlNTBGcY7cnov6J6puQyHqXvXys5DyqBPtzOgKZ+DRsK5XnJD/0y5rQ79NdNc1AiqiZ/oDCvhgqOkTx59RA3ys5bP064tyVHO538Ae/9gBe+oBbcESErsaLzytwGZnvUIlj+4qp8pDntfpzHuiBG/WkXbpF4YLSeVGmMmL6zTCllxs9cyUsyJ5xcJXsD/wvPOqlf8d3N89QTHaZn5+ju2YVQQrOOmTYn3S0V03CfJ+yXzIh3icHC9y2u8C7XvBwHnP6Oo5UORqBGmuQ5UqLxmosdIApKKJjSrzkSqNQuh4s7UQNU0qjYIZOGMpROK+5oQT1EqmFVpSyY87JHFYD9ltv562Cp5+1mvc/8y5c9Dv35OUPuR13O9Jx+OAKVg+2MFEvkpXCxS7+8jZpzlSSs0KUUwUVmfpkgLrFek7xLbyU087wi5nGiJHH1U4hudpWkIkvP1B+kX3BVeAxPZlYakyDQINAg8Chi8DS/sIYARdAZH9C7p2T26OFFuoSr41pIqvxvRkuuN2xSGRCy7HSqBBdXKANPXdaW9GjrHpj6z/pUTlad5N/HJfC9/3LdANWS1lqE5Xjkksu0bsxNwUB682bkr/JuwwBG5Dee82fbFnovnbaRLe5fe2utJtaxaZ5jy0CXjPWtE6a59M5HDYFJ25aQzZcILNw3bxjv+GlBcDaEWwx2Mm+5RXZ5BeZhtupZMu2M0njaBBoEGgQOIQQ8FJcjWm8Fkatj0ZBQhRZgcsLtCmADrP0dChe6Olgb0JMAGVK9wYO0LpMVUsnVuEV3lbEVLclJdYi2eI2OoNtTPU3s4kd3On4aZ5w99N53x/+Cm985t150nmHc7t1KA7WAB2VVYg3LdEQtDfYDaaO0jGR9ifxFnGJpcqNWIvKpyB7i8xnVCuoQiXIVvABacSnDGqs8bmcRYM8qn0jUqwpqKTViCJ1DNaooPhaeNRkhPTFVa7wnORXuBVt+a38RC5YNm7ykwoOtAtzBBarIZUKnRftWByQd7pMHLaRxZ9eTizarFm3idn5AcNBRdZuSxmUMcWQ3mXf5c7HrOb3f+NBPOSsVawJkEt5VfespEzDylOqjVa2US2cNABBaXA1qD1IPggi+VKshh9G7ZawGCqXytTQpCpgG/Bj0Z9c+kNe8Ja/J2w8gS2lZ7uUXZPr17I4M6OylaDVhqzDYOt2JqenaPVmmVrcwsNufypvfenDOLUL69T0aZWtlGmMxTQ+VYlUPgTVbcBrHLesuCUylhFLRl5hO43K2ul2clmkhrq6lUQOKbiCLu0C7TqwSvLNarXt1qvg1847mj975r15++89hhc94m5ceMwkGxd+yrpqO+35qyjKGSakATM9Z9mbY1gOmVi7Ht+eIErBVWqcDDTHhrXmksZQlJLYZ+0EcTUMqc98hHarpQvEQv3jCPZlGs3TIHDzIdCU1CBw8CCghR+R7T9p9bcF22u/Gm0f1o7CO7Qpi5TOvmrNIAtD3bvs4JZHb2TjBExpm1ACSw5OCbQOO/RovdUb20KSrZfVIGu/mfEZutZFyPijljxPDPPhD394v/Hxi1rR/u7PX1QcU7v+5m/+Rjebo8Fpt5njgZoi98tr9+60SWxz3qqOyCchKy0GSwKhHXTueMbJTMRFOpRaAyQVSqizRcBL0Nclv2UVOWJaYKxtozpUGiaQKbIxDQINAg0ChxwCdsB3EsDGhAliEp4MiLRe2noriqXWVR2UyRyt1dN01q7GtXRIl8KC4SKu6mstDRS5x7c6kLWxu4TeYp/FHdt00zjHYdmAO+hQ/ZwH3oF3PO+h/NVTb8eL73E05/qSU5nnMCky2lJI6FzNnOS7hQr6tWeswBnxpCVejlpr+ZBCK76t56pOYV7kRLtMJqeFGIG10UJagP1otpG5M/kPJGPcWluW8ySdAmOqFGEUhIGFqWHa24SLz2Tn6k3DRGRSr/oyKn0wsoKd+eSRZXVYkHw3wYiT0ANXMrCLo3wS+dSbcPmWrSwOSxa3bZdW8khiPsFsP+KKCTGr3hgMiHNbWe1m+PV7n8Nbnv5LXLgBpIvB+aB2QDaxhqg2WDtVE2arZVINaa9X+9EeT3CgsVDLPyKICgG1OlQw1GDyClBgVGcvyvm/inrBX3+Rd3z+64TVG9ky36OcWE02vY6exrqN7cyUVzNzEFsa0126va2c0p7jaXc9gf/72FtztMrc2Ab7nxBNIWW26fGMm4C4dJofXqT5oypVTtD0CiDFk7GWmBRPNuVaSpCJrC/VDIzPmAeqLDAUFkMlGiqTUZoPqhvLINt+p8uUfROhZm0duMNq+I07rOOdT7szl776Ebz+oWfz8OM8R+74LvmV/81UmKNln7B7x8LsvBRTNeUwUtcaP06cSNFo89faUKmybHqV+mECw6MUD3312+KgL/Zr2m21z/huqEGgQaBB4JBEIKjVIq3lcqDNK5FtS0Hrdp5pXa20c9lBVuu16aeKOKA9nOWuZ57CGoXtXEUtjSVwTvuFilE2udK2YNs5Ox9lUtnaUEiR7LvHe9Wl4jO1wzlH0PnadAP2FdZb3/pWY0+xjdlbBEbo7m3uJt9uCFx00UXOBqh9Kmj2bpH7wmPD30hlR0luaQ2w15gUrjkjYYkkvMbkUQZNdKc0Ere4yxknsMEEyVhKplOgpVa88e+c0qoMC0XlLyf76sBJEaboxjQINAg0CBx6CJgQpFbbWihLQpMnOlm2Vo4P3hJYLAQdXun3GG67iv7mK3CL2+nogN0pWjgTuqTA8MMeE9Us66MUVnGWI+M27nbKOl70mHvxrv/zKP7sWffkiRccx1lrYaMqXMWAdr0dFxd05B8yobrtbN1pQSGpzoui0gXRnvY4TFHJKGuysYTRQyIpEuKYFB2Vy4gKl0h+Be8yK+Va4j7xjPDAeoA9H+PWyMKtmWZLx5D2RhM0nXNSJIJ1lbXfyYn62NIaqdHsJNXgRU7E3j42RrJc1eUM81VsUTmXV/Dn7/06n/rCl8GUnBMToLFRLy6my7FO4cnDgPXFkCPbA37jQefz/IefxtHq684QqaKktNE4KtVv8lKqEdZmD4pTkVSpCWi3hzb4tro8F3mlMBPFj3KY8kqhFOp/KWdkmFf0ly+DZ736g3z5h1vZFiYoiy5o0LuiTa8vFU0ZcGpXPRjSXbeeLPSZWNzMCcU8f/BbD+MZ9z+N6RpyY65SgWMjgAU1mWwLsqjKQa2yosjCsDjrY/NkehkpjQWrSOzLskrcl2rjUL5aJNWSsllswCtL1NtcZhtlan+m8nMXafuaViiZkCJ4o2Sgo6VZe9jtNvHG37gHF7/pKbzu6Q/nwuOmOWJ4FavLa1jTLul0IOt6XBHkqEAKMzLV5+VWg+qFeepBj1q3ga7IcZ2MIEV1X/5eZSCIqcY0CDQINAgcighojXRas0dN97JEWo+1pcitrUXrMCHK7cA7cldpee1xWMdx/lnHpT3NKVYp9WCGnwsAABAASURBVFa6kUduLHmyV/pVaf8e89BqtbCz9de+9rVxUGPfBAQ0Wm5C7ibrtRD4/Oc/T6HTg3NOt5+aUNdKsR8CnOpYqjqT+DYSSb3EOXW3BGbswKSFwZKdcjgcd9gUbjivhaEELR6StnSjGNQOCbgoj5GFjwmQvKfQgNu5+NA8DQINAjcFgSbvQYeAX1pnx4xHrYppDR0HpJs3yHU4nmhHpjueVVI+TMVF8nKR/tBRxk46uLd6O9g0uJq7HwW//6hz+Mz/fSTveuqd+M1zpzlbCgoFs07l6sysdddEtjaDbCOV26RVfkr7TaY1vKJVlRRlRdavyJVech9Bi32UO4jMeL0yUZQSLNBT/lK+SiRjCWvZ5jUyd60cKbM8TmldXwkGIksga0WMeEp7UmrlbhzY/mTKEKVIWFmkuY0Exc4wa5KRFxheyrlcCkezQaG61EHIyKW9UyUsZYym/InKgJWm8L00Ufkr12ZrbGN/lve9RSmHXvM+PvGv/8OgPUVp9YgfpJDqrpok9mbohkXWxjmOdNv5o2c9kCfeaQPTS12w6K0/PO1iEvuZjSC+1FOY3dG7JeWMC+o/1VvTZUibSiMkKJ0TebU1U7pcNpITYl7QdzlzXccVSvC+r27jpX/2Pn7aK5jd4eisO4ZyZp6i2yFKOesN1dYEoW5J99ZhsOUKjqqu4p7HFbz1BQ/mTkfCpOppq6xuAblI2jg51AAdZKxaVZ/mgvE0VNqByOxo/ew9Yh2xjP0p40Ddbr/F1lMaG419RQ5VQKXeimqdE+WitlrZUuFKjv3mmI0Lea1rTTcoWcdTh5wqFFQxp1abK02aop0hI6QkI3l4xK2n+Msn3plLX/Vo3v34u/GMszZw9OJlrO5dzfTgGqaGm5msttMVZeUOqGZo29+3tGxClUQpxEKhcdMpEEBEtSeoXJqnQaBBoEHgEEPAaa22jyASWdvT5YQtiJ6otdzIaenMnAOtlU6h9XCRTHLTSZtWc8ombIeU3KM9zWfyaIW3s63yEgPOirJynb12JxW7e8A+8pmyKpMMaMWPFVn2l1nvf//7Laihm4jAuItvYjFN9jEC7373u3HO4TXh7FNB9ukTUuk2GUeu5E2CWXJpEqNFIogkIuqtSS7BjDShncmBrFLCM04+nsJ+xN1uBMU3YVSaM/d4UTE7KmMij1dptrgo+wFjGkYaBBoEGgT2GwK2JqbKbBv1pEO2VsYUlF6BkXBWSbE0SAqrrJyhNZxjsp5jjZtnY9jGGWsdjznvNN703Ifx4dc/hjc87R484qxNHFn12MCA1XGBidCjLQWEdGCYAstrQbe/7kJPLaoCRFubjZUs4PKaLB2cq7TcW7BW7yTwZUqvI7TcSpf4tVgFLjeW2ILNtvCxbe7U7uUBFrj/KarKKP7NTo2UH/OMSX7jctwMc1vbzT+27XJHycikicylYMiEcRFj6jcvZY/TPheVwCh9XePUz/LfHKZUIQtGYugT313gt177Hv53sc1cawM9P0k2IXXP4jydqTbD2S2skeYnbr+cM49exdte8XDurMunSRViv2dpbWvlbQbDSsqryKQGSTWokUgvhFQJNkqCHJkGSrETJguJCrW9PJe8kGsMeYFZK9eiwmeU/HLZ7/inn/JHF32cbX6KRfG26siT6F++le7aTZTDmkx1F0WbzDQyOmSw40qOyhZ46Dkn8OZn3pOTJ1Tt/Bx5qIS1ahXDJh8l/K1yX4NTY6RsQpjb+NzFu4WAWMOGXqW8Sp1ahB4vUpDGM+Ia2V52LntEoJLGma2xIqc8ZiSqocQo8RI5lSv+FOnEB/Wi5lvJlNz2kwumQD7WwX1vdRjPe9DZXPLax/K3L34Yz7j3udx5U5cjpcRau3AVh4V5NtnfRc5uxg/mVUWdUMU0i8OBSvdkk1OyG9Mg0CDQIHCIIuAi2mxB66teaJHEHluuzTbKvUPbs6ICserT0j5x9q1uwQSkZdu5DJVClI1WWglCjMjWcZEindLubm6+fXz3cnf3mQLLOadlvyTLshRp+96b3/zma7OUYpvXjUHAL0vcOG8GBN75zne6bdu2pZKcW6ExqgkLlXgIOKLI3ntMWLFm06lQqjuffRsJvBJqJVxq5isETAFX2alIC0IQYW1xNlyMSGuOlUrzNAg0CDQIHKIIBAdGUe03Qn5GL+yJ9UDH54pOFnVJ0CfrzbA2r7jtSUfxK+efxnuf9wAueubted39N/Hgo+EIZWqXYN++TnW7DIeZQqTIcF1Y+grKBeioHrt8aA2gpaXe1nGvMGyNTqRsXhES9qAnjgYS9iRESUkhVrAynJQNWSwU3la81n9xmv6kTkt8lYFRnYOREkG60FBNsa1A8RTEU1QCVbVSplbFRgl7uXczFqj2OoLYH5G5jUjhldpdpSy51BZZrDEyJYuRuUn7KIpNybSbqr/NGfUykrW3plJGkxTe86Wr+YP3fpofDFcx0zmc/qojqGYG1GXAr5mkv/0a1k/keClGHnG32/Gnz7w3t1T/rI0VnSJQ6vJpJOBD3spFNf35rUy1+rTjAq2oQSIEom9rCOWpDXmEluo3Iyfe9v5aLvuNKY0zw3RGkaa8euG7/pk/+NilbJ4+jM39SCwmGW6XYq27it6W7RoXKlfjczA7SAqq6WqWM1ZXvPoJ9+N3H3Emq1VOGAxYM6XxYgNP/q3btxCcE665EC6o5RaLqANA/eDqCtP/dDTWTWmrLJR6GaEcLQY6wAzoKLQj/4T60/7jgk7I1eZCbW6ThbbKMirAaZw6UENFFaYsc64iajKMD0sZwo9AEQK+LpM94TsUsVA2yU8RgqhWukokHSGb5LlwAl5wwTG861n35v0vezwvedR9Of+otayeu0bxPdbq0DUZhuLXk1s7g2qqIvVApZhGjuZpEGgQaBBYUQRWpHKvddvIxaXqbTF2Hm3MjB/nHKYI8lqbvS6X1uh25k63u2Xav7SSpmTaJhQrpxPZeTWVtxS6tOdYzJgsZuzel/ZYaWW2c4k5vvSlL+3LKg+psjVSDqn27pfGfu9730sTLmqy7dsKd3XfLpdqtAlrc0Uko+nskmyIHpNRJZ+Z/J7CTAg76yhY1ykwwS1HM98Ky6Q1rgYEleUVZMFqlCS4GqdFp9YiU3mHrTcqtjENAg0CDQI3AQFP1EqVyBYtHS69DqeFfRGjw3VagyxeB9GotcfSWWW2/kStUSMbfpZt6fckpwPkzye05l2b0GN8GMmJ17qY6aBa1D069QJT1SzrwxxT81exqdrOPU47mpc+6VG89eWP4g+edieedZ+TufNhcEqrZF3QAV/tXKeC1uq8nWmhHvYrCikk6hp0nkdXeJhgV9v/XjYc4iS9JXLsfKIAsOUaYTWicVQQOCJE4nMciiVWULKXAqPShEQVtWzziwVUNFY/48fyjt0Hku3GzFjDzL2Hvaz9ITVqlMb6z2k8mM+r3bbPeSFgfivBcEDKEtsex1UYLkYYFomUUooljJQWlZOCVYjZlnYg95xIqh9e9/f/xps/8I9cOWiDFES9fmBY1rSOPhbUx0VvnjVxgbXDq3nWI+7JCx50GmuVt1P1tH+XhKoiz1pSjCgwRLERxHGgaz+GFlVjbeEitSvIMm+9xLwdGna2RUmxMWMKSQdblfAyhT3tjy7mc/97DQuddcz7KfJ1myj7Nd45wrCkMzFFyxSbMzMcJmXbdH8rZ21s8/rffhD3uVUbU7KajLGqXYi3qHyeIGzWrV0jboIIIYTiDGmX/OkV9TZBxZKYW96RCTildilXUEaRzNi70xb/Sqb4US4rwmiXzzLVKqtWkEg8jcoEp/XFa2I5hI6UiFaOF2u5SCHIwh6vbKvkmaxqVg0i0tlxyiT88h028sZn3I2P/OHj+YNnPYJfveAMTukMmdzxI6YXN7PeLTLNIq3BDJnqtbKWkw3JqLp/FqH4n0d75h/VYS0w18+zLc0NJS+IclGxRLkyjssPoLU8rdE+kNrm1C0i9ES1Y0zy7mbG4WMbpbUEadxG1A+BA+dpOGkQaBC4MQhoChMcIq+5rJwWYHM8LRLyu5pa66PtaNpskLhDx+dsmOhya8lNbSWxsKh9rk57H6QitDdhC7bKBq9U1zbXHXrtdDc1xDlHr9fDPggxJZyV96lPfcqshm4GBPZXP94MrB48Rfzd3/0dNqls0O57rr0mv0+TO7PKnF4mUBo5r+nryfUugJYo86A1AMlnCofVmvF2aLrdrW7FZNGi0GLAoEfI+tA2ASGo/KCcpVaHUreifQod0oa5ZyjBOagORTamQaBBoEHgRiNghxGnwzXRViiRz7RAqRg3oIg9puKAiaok10Ey2snbK00m0roTTRHhtDZlWsRy5TFbhyQSKUxFYeuZc+B1yJJQE9E/5bO8sog6hLqQkbuW1tBCiiqlUxiSrJz4SvGyM5drFVWBCk9hqs5rIQ14gmxju82QyWqONcNtHFFt4RZhC792+1vwZ09/OB99zSN48+Nvy+NvU3BuF05U/sNFbRFkZGqXVzlOfi/KM0e3k2vthSwXFQp0I8o68tgvtVtCsYTZS3HOOeWxQCOlSz9zumTb/+zmlDjRqCwlZpzfKUix4sYr1y7KlMBDSppe44Q7A1mRx9iwVhqZeydvxo0FWDvFO3vSUnhEh25hMlD66ekOVSWHbzOovXU/TuPIJSWUwmUctaoY4GNfdkQvqVjB8vftVQNJ6VJCtShPSSQwb/upfBY9r9es3F+V9urxb/gEH/mvq9hcrKEqJkZ5C0X25wjz25miYs3CFm49WfHKX703T73zBo5U9LTmQyvXyKlzjZuWxizGitwqXBw51YrXIENlIo0KllbzRJpQw8o+spKeDJtOOiNgX2Oh8a0GY3Fz6tcv/G/kCS/7AP8512Y2Ww/ZNM51pYvw5BqQUeOzUtuiZAG/sJ0jJwasmflfHnybDbzxmffhTOmnJlRlF4SyXuoDp5GFbO8cjlq+WnFBYw0yCxehULy4NEEl98mrxCmmAKX1cmfJZT7Uf2huj0jBFuWX2U5ukYwVI884cnlpGZnTJFPJjMl5MCoU7sAym6VmiwfENxRWlwWKX99ytOU3xKeBDaKjRRfq9aL7Hc+HXnJ/3vPix/Cce5/GXdb3OWHwQzYuXs6k1jdsTRFWo/UogpTXWIWSx5JtbtWBcEfrBOI1ak2Kyue0dhmhMRvVoYkszokZS295rR0+Iyosqn0xOiwvcqM1Z2e4/I4Mp3TOyrDhFCJRg8JroS7UH5kAiDFFkOd5GntRebAxpvFBGm8dYior4OwLUCPT9mk+paSe9IgNEsYWKB6j8iynnXEWL7I4J75smS80z3KRI9A8DQINAgcfAjb/a601wTkyzeXClpVae1VokWmNcQwpi4rKPsXVGpJr/yqGjgdccHcmIH19a/PfOUfhnVYIcOixl9YTjLSmkIgU52CZvbQQse8e+98Gu90u9vtX3o/qe/WrX21s7LtKD6GSR4hIkzfBAAAQAElEQVQeQg3eH039kz/5E2cDNkYJI/ujQtVhM8JITkYz1LrWy+nTxM5AbvZ4tPlXAy0EcOG5p+HLgdLUkCncKamEFr2xhQYJCk4CdaY2+dQsD2lCyrZEDTUINAg0CNxIBFxKrzXEvvywo6EOZyZ4jNccdIBaWoZAwg46iOGUy9U4HYLNqQiwNWlMyoOEHUkNClegaSbst2csDHA6eBWdDu3JDlmhurU4lqGkrPvU1ZDxAc3p0JXr0JWpLm9rn4Sowlfksp392VY5xxQLrC63ML14NZvYwblHT/K0+9+Rv3rpI/nQax/Dsx98Kvc9peBYQGoA1lQwVUO7ClLKVekASBKwvFKMjBtZ135bxPWQwFiW3soaU67wMS2F7VmGUozN7lE+FTsOG6e57sCdsfvV8TN52xnpl3haZisuLIXKSSa3jbPgPLUIHZQVBG6USqNIQ8xSmmsUhh5zWd5OW54UrTqkSFD3UungXxPottt6w5z6faDEn/lOxe/92Uf4j601V/U9rruONESHFeh0vnpdl64Uoe3ZKzn/5CN54+88ivvceg353JBuOaSjMirt1eSFKpURSzJyqCy1xItI88mD6kz9lSk0y9JIkx6CpHxRDkuqWgkOZkrYrna845+u5GXveB8/1WGi7yaUqoOYJO6YpxoOcEWkX80zubZD6G3nqKmcfPZyHv1Lt+Plv3ZnTlSWKaAbKhUfcGJORvh5hZpRZWYR0tt8I7L4JbI+GAVi/C9zymtpcsDIyxbtngAl2kXs+Sh9QsIrmdEe8ddV1lKScVQmv7llkYpKDrUnqs2xpE3JJBWHKVy6PKYCnCWt1pPvfjJ/+pwH8pcvezJ/+JzH87BzT+as9Y6Nw6vYGLZyZLvPOjfPRLl9RH6oVg6h6sFQZOuYZDCc2q7+DFIgmpIoywOFhoOXjdYoUGeKDwzjqMpFXrx4dUYmbHMHXq2PtdKFGi16icYyq3OOTOWbkspLzrOvByqtn2Yrm/oyEtS/TuW7NMhUB3psvqiOcXhm9YpIpHhLtjS3lAwVxM4BAio6JOI6H6dQL9plUhm7vI2rQaBB4KBBQHNZa1HUSuS1JmS2CdlGYfxHhwxVuYjXfoPksMJHWsOS2586kc6s6CIJrT+W3FYGI3MnSh4rP/lW7FVoUbY11dbR4XDIf/zHf6wYL7+IFauHfxGbtfJt+va3v41zaRatPDM/iwOxaIPgXJ2wDusWhChhyaSzYY2rSItIrcUDLTK20EScSrMcskwoWVpA5GtMg8DBikDD9wogYIcPHzxOgsuudcUWH6M2pW70+z6n7zOGdljPorjU+uSGeNcjl90a1LQXQ6LOwOmAn9EJhQ6QLYr0VZUnUxlF3iJXGU6HsihtQTk3x2DbZqq4SO0XiHkf2jU6dZN1Kny7xOUDgu9phVugCnNSMswR6nnV3aedV6zLe5wzvcATz1rHm59yHz786ofw9mfcld+84HBOn4RJrZ92gJWTTAfP2O+N+KcEKcHUcFDpejVmhRDwqjcz0rbmbEDK7fDa93zqmZpWOp7XIDvX21LnRNsHI4pFY03BSVmgfrXwokPdnqbKJpVOPay4lD+Dd315K69458V8d1vNzCCnW0xJGC9wxQTYFzcFzFz5Pabddh563q146ZPuyinSBk0E6GYtnMYxLmMohWutcRSlrJDsj6JBfHsprpwI8aaawX4gTft35WAgxUeZlLuRTAeBTJdXlZQsi4qbEc134LUfv5zXffJr/CifYt7qktDd1e34FBkTExrJmnOlG8C6DnODLaxpDSnmruT/Pv9JPOG+JyEdB2oCUYq2PBNLiQ/ZMkEUxSO7kQIPYhPdEvNmGyXvTgf93gKhqul61M/QVbxg5oRVcMFxwvvBx3Lxc+7IR1/4MP7Pg07nQUdWnOmu5MThT9i08GNWz1/G6t7VrKpmmdSaMVk4OpkncwJWCnenNchlczg/q/G5XfLbDFQ7lmhWo7GH00HPB9llDy8FpB/2ZfdBdmFltXLyXGVm4tsFTDFVSxFnVEm5FUSxjtjQiVqL8TloDNZYb5bkUWWzoLD5JZqTPVAvV+QaO+3Ka132dIaeojSCQmG29nvJkE51eSONxWQvuS0ctQrVs4vQWPfUzit0RDRPg0CDwEGIQACtN6TH6y3SGofWgSAFfbDd1exK+2qeaR0dcPoxh3Gi9kMl1nqk9cocBzjZV1jGYqvV4uKLLzZnQzcTAhoxN1NJTTG7IfB3f/d3u/kPWI8WhrIifZJ5p9NOJkoo0ukMFFj4Ap0tJSiI+7RWeAK5yIaNFh+5FAM07waBBoEGgRuJgIQXJ2HFm9CSqAYnQo8O4UGHpL4EmEFWEO3QpLUnLTm11h4dqiTBUOhQX2QdvNK5dJJ3xCpSa/2q7ZCeZSoMLWcD3eYNiKHCFxn51ATFmtWk+lR3JkWA10EvG87getvIFzfTWbyGtfU2DgvbODab4Yy1gXufspan3fMMfv8p9+BtL3wAf/v8B/GyR92RB5zc5Xhgjc6V0yL72mpjHmjZj7hrTS3ySN726OQJspQUHCSieVYCAesGo1yV2xcpToNLXUdUv0SXoR4TmQ210gQKvZU6xckpo24FKYI04NDg0jh1VJZfcVWiFgPX5iq5f/8D3+SN7/801/jVDDpraU9vxEvJujg3T8sUA8Mebn4LR6xp8ev3P59nP/J2HFNAPiDV3O5Av19T1Y5uu0sIfZVaimurSc7EvGxND73ByaH5VIYBZV3inCPzI8IaLKVFhUfqBq4Uz89/+5f5y0u/wpV+inrNJvBdJlqTDOcWmN+6mXYW6HY8DKQY6W0hX7iaC259DG99zWO447EwCWzQdKsWF2hL0YLQQ9wpeKcRRwpVGSghbmf4weww2Ef8q11SrCS3DSI5ut02HWFdyG3Ulj0hMqzWyBbKHCP7tmvhUeecwOuefG/+/lVP4KI/fCpveu4TeNFj7sMT7n5bzjtutdLtoLvjf+ls/76UWj9lHTNMuz4tKZB8OUdWLWqcDGm3oKN6rW5HhcNQVyWZx0veyzSQjArZZX+RujdPPVwglBpPWqtMiZRRk2cO7yLebK2ZTraTHx9BY8lJo5UFbx8N4pUeBiTSeorqDApF67hRFjJ8SuuVxlN7zwgipTIlVuKzVg7VR8SpPJfCKrkr5QlY1VGu6JQ/Uc6oDAU2pkGgQeDgRSBmaX6jOY/mfnQ5tSvodiep+n1yLRtVb44H3fWctM/IC0kmTK4Dut2ZZFD7CsuY/NCHPmTWLxitXHMO/N5fOWxuUs1vetObXG3XkTeplP2ROVLk6EYM7nuXUyVk9DCJJNfi0RIZB9HpncgEBwkN5FpsAuimzIQKxTamQaBBoEHgRiHgdHDxrodzur3P5iGT7ewQVKqcQNRxJrgWwetEpqMZ9jtZZQ6lhJ2yIMi/qIPwvA4zPR3O+nnGQAetUgtaaOm42MoZxlqCUK2yVWQmcjVBSqVqOEe5MEvbwYTOR+1ej67866set5ouuMctNvHLZ5/IKx5+IX/6pAfygec9io89//68+wl35DUXHMGTdeq85wQcoSLtICpVGKt1aFstAcy+lMhVB8NFvPcgAUaNBJcRRdJBMFCbKinfrI00z4og4FRrpj7TiEoCsh3OIxorUvIE5+XKUmxQOjNR4zFqvBkFZZaRrK3xWg3BtYl5W/2q4Qm6O1aqMmAj+Vsz8Nt//a+87RuXc1X7SHa4KbKptcwtzitbGxNwBzs2c5SUQ8exyCse/zB+/Y5HcSSQDSsmTevh5BEFIiEEnP4VvlBgEEVxBl6n+7QfOzBdbjRbLYixpJM5m0HiHinAAjinkVqIPN8Xf09+w0f42I+vZKHbhYku9XyEMMWwbkHRYe3GtczMb6Yc9JjKAkfXs7zsV+7HKx93O44rwObAKsANB0xPCNGgSTVYZPwEOVSiuFexcjPiWC4vOrjNuG2jVqg9GjsYjQKk16yoBwv4ckBH/WHKqwnFtdSPpP+Qocb+SmZ1BhY+EWGTg/OO8jzi7HU89z4n8pe/cT6X/J+H8Zk3Ppa//Z2H8OL7ncqvnLlJCs6atarL/iy5UwW6gj3TuAu9AT0pHnFaJ4V1iBm1aCh/X/JbTyOhLwVUu50zWcCElO3drKbjA22tkS2NjMz+TFr9mGkNpa6I6tug/mcgRZfGfJR860KbvGpT1BkaFmqVjAZfdDZ3Coauq5K6mktttbygdE7LtyNoPAadSm2MetsHNDLMtj3ByNyZ6vXKqdQY4QxpjR9nlBHUbtQ21diYBoGDF4FDmnMtdqn9Xm+vPUw7ptMipvUJ7Vi2RHqvua61c3Urco/bdmkNlFSm0jo2zi3vAWlsr/aSAc2+/PLL+cY3vuEOSEYPUqb8Qcr3QcG2/Rnhgc5oHWotE2C/k3dbHcoOk/CZDYcUEg4qCUTRppuRNUSCSZBgUksIMYHCx6jQIGpMg0CDQIPA3iCwtAXZ4UQKccIQOyxldZAwo/K8Fh+tRTrByCNja46WnCClUMh0OFO0yTpOhyHnA06HdV8v0qr6dOoe7cEMU+UMa3TgXlvtYO1wG+sGW1gve1PYxumTJfc6cQ3PvN8deOMzHsE7X/Yo3vZ7D+ANTz2Plz/qdjz67MO45y0mOV2nc1MorK5LJnvzdAaztKoeuQ52rqqglOBlFMVjENkaaTeE8tdVzVBr6TA4hjpwubwgKr5WMksqqzErgkDQsArqEdB5GuccQXxEhUQJncge0ejtFJfIxqDcyWhPRHsiGo/Wn0aWJuAoC88XfxJ55h99gI//51X01h5H3dVAKtosLPZB42B+fpZVXc8Rncia/hbe/opf4W4neKYiTBGZltAe6j6DYY+ogrvdnJaUtFFKCmqvWvLEpVN6RaMAajlKoFRMEBVZrnlRiyoGUpgMxfOCy9iuNF+/Al72x+/l/22eZ641hT/sCKT1lYYgpxCvlcZue6rD/PwWNq3OWdW7hvOOXsP7XvUYKVfWY38ia7yuUlkTQm/C18rfh3IArZZCf5bxPyvyoIkbtyLu5NhCdpHT+tVqtcm1RtnaRtlXXwzUMzVOSneyTHiD9al0SEyq/wxPo3Uq08gU5PZ15y0Ud+ExLZ5y4S156SPP4f0veTDve8WDeMvzHs7LHyfF593O4R4nHcGtJiNHhFkOr2c5LMwxXe9gMuxgQnY3bKcVZ2grPhvO4PpzibwUjkVa04Zk1UDUp+NqWupXI28KJc2LVrtNp9Oi25kU0wUhSukZc7zWNxuHYlnGE11OkMKsdhk1ObVwiOJfjQcfRVLHOpRGhObeUnxKoxLMeCm3HLXFymvpg+yxcagUxr7GbhBoEDg4EQhaDW3eO2x+i7TOaHFksNBnotMl09p0zsnHckRBWh+1bGjua31RvgO5xaa8cs6RaY3/2Mc+RvPcvAj4m7e4prTlCLzvfe9b7j0g3VEHxUyLhuRiOuLwvNNPptBtIVJs6cyVZA2tFCChF03EkVDiU3iWSfOHygAAEABJREFUhAtlakyDQINAg8CNRkAH69DF15O4ug3BU5TQrSITorYtQFqb0tV+JqFGhyklhNwR2zl0MigXcNUiLSmtOvUCE8NZpnUoW1du48hqG0f3r+GkajNnF/Pcd2PG0846itc/7C588LmP4guv+WU++vz78LYnnMvvnn8YjzoezpuEU4GjRBtEdjjvyLY/FdOSqMNaofqVqJgG39WyqINZLrIf68zbyR99IbtFzDuyLX0Hrzi8+FVZUaTW6FgmR2NWFgHtYd44GHUN0cnnnYXsJIsyUk+C0htl1olGOqBjX5koS6UebYdBEqkv1zj+6H8PedZffIwfcCR1sY5hT0odZ9SjtWoKR0YuhWvR384djl/DW1/8cE5U9ccA61RPQUUlBanPMlo23imphotAwOWt0VikSOVgvCjGtunaoZyWyivY4yxA+7wyqByVWsDVSnuplFfP+MP3chUbqaoW+SASfroV/JSG9oSm1g40sVjsb6WV9/HbL+PFDziPv3n6BRyzAMeqjG4Nqx24chFnymcvRjQf0HxQKOlRfLL1WuYEJVXQQW2sPcvJmjQmbCSkDolEU25bH6i38A5CAPNbvLwaCmjJS0FLXoZScraFjpFWG9a4wCpGNCVl0hrlP0GV3VZ0v/Xw1NM9L7vHkVrPbsdHfu/+fP71v8KfPOHuvP6X78LLHngWzzzveB57mzXc/2g4f80MZ07OsdEPsC/qutRMuIpJF5lUH3ZUT6Gxl5VDjLwUkkWo0IpHS3a9sEBv63blalP6tmwNKnKcnUKN8CCy+WR/Lvj/2fsPAEuu6s4f/9xb4YWOEzXKOeecJZQlJJERxjZgG6/T+u+1vb9de51316xtvOuwGNYBDCZnEBYYmSSJIESOQoAJQnk0oafDCxX/33Nfd8+MJGyQ0fSMpqrvqZtDnXfOPeHWe11o/658SS3AZaobQF0ohsrFIxASCu2RpYsoxYeVC9W6VcJaKbC4Ur4JDQYaDDwpMBD2Cqi1t1UCbT3K2JOJz43/fYKVTZNz9VknaP8B8/l7a7IHQaFDzje/+c170Ir3jKXuaXSwZ2B1cZV/8id/Yiy4mNs9o9gUTVlmtilEWuKlJx/PdJVLWZDCkI7Iw9WqCKC8gvSSsKmEclU1ocFAg4EGAz8sBmptJIUcAKXAUckwGjJZzLM6m2HtcBPrsocUP8T04H5WDe9lzfAe9hnez37ZA+xbbGT/chMXHNLhqUdP8dwz9ufFlxzHrz7jHH7/hdfwp7/0TP78157Dm/7Xi3jTH/0Ub/z9H+Nl/+la/tsNZ/G8s/blrPVwmId9teg1Uo5W1RlT2vcmZVRNyvzvyoHQqmrMeZVo71NTvG6yryDWtq5QqnwgyASlxgl+AostL6gsrQqvWM1l3BEgBlJBVNfCgBJNWEEMGOWBzmZAjgV9bMoQLvvdikh0ECk3+gwrkOPAYFn2Oagihz5mUXDEUMb8RrV/96cf5Pf+7t3cPRxjPpqC7gT2o9kwhKgg2/YwE6K56XqBZ194Cr/zs+dyZAf2TyAeLOBtRDkoIhnz4DRiTSUlOEnVQDkl8ZoXOX0DyPmAN4eAQaX+4ECx100U5xS7mJ7Ktgje9flt/Nc/fyMz7Q18b87JYbWWyHfxE/KEiC6r/jxUA6ZaGZ3hw5y4xvN//tML+OlLDmVdBQdoGV05scZt2HIgB5dhSRV5iSYUxMgqAc1bM7rcKNKalFgqVHLPDnpm7Rfo0x/B9qcJj2gPHSe4RB+ujDGcCmqBYcE2FKEtOK7UOG551JRSG4tBt6vdR3sQooOqzKEQbg2krzlqWq6iXeR0y4JxEcSE2q1S+zVqtkHjHQRcdcQ4zzpxNS8870D+01OP53/82Fn835+/nH/4z8/iDb/1bG58ybN58/96Jq/8g2fxZ7/+TH7/Z6/j1557Of/hqefzostO4/pTD+f60w7l+tOP4BmnH8m1px3GJcfsy+n7jbH/tBYvB1jhK0oPlR7L+MLWhvgGrQ/DjWIzUA289lev9Xv7+qEAXbXocgSpnirVOObQihQbqIGC13jOeIJKOQNFTWgw0GBgj8WA7RVieCw255XtD/Yw5rDCeN1k2tg4g36PfXSCeP5RXewNVaSvFXKsa7uxXdS67LZgOoR9fXDbtm3ccssttuTddq174sIkdvbEZe85a176t5mDgU6cHrFs88o+omjXZ00XEBXobBepnJx9KKwaDkh1YlbUQzmqKoGWZSeFijAWNFBa3cLmo2QTGgw0GGgw8H0x4JzDObdTfSXtJReUbRkq+TaSfBPXn3M4//3F1/Bnv3Qdf/KTF/GXP3kB/++F5/Pan7mY9/zKNXz0d57GZ/7n0/nCHzydT//u9bzr58/htS88mb98uvpdtoH/fO40P3ViwnWHwMX7wHFdOCiCKc08JmgJUoE5pUxxolamTnRTqRxp2C5Y207o0YL5flewQWW/JWpmfgRFoak9oeXNxxVp7FjGnZPRFgkSGXOpIFba3rxpSUlzwSALXZvbLseAPjUX6VOAjugkL0wYahFy4CDHQCvy5FKeYxVVhW6Si/IiKZGDlOssK4PhnmkYkYLUavgO8Htv+wz/840fZaZ9IPgxyU+1H8ptFGWMJRHpwhyT9QIT+YP8/NVn88vXHsjBGqOt6b1kbtSGuhqA5ndOdCl6dFVM5ES9lWaSLDZSLR0Uw5JwmWNNTyJXAkW1ICouMDpzcmjgIuqoxZx32JtXr7nlHv7vWz/IpnqKeU1WdKaYKybI3RSVDAMvpwSF1pfmRA98g5+74Dj+6uev4+oDW2gFoHk1FfJLYLH3MaAHsEUlctQ45Z3WGSWhvNJ9KahV6D7Kq6YepfbMu61fgD2ExdufwnIG9ukYhBo58zDcBHwJN4YjIdFFaql9otJeYCOZY9LA0rV3YHQgXNbybgUQnmt9wthYSxuNbTYaA1fjNV7qCM73ria2fW+V4tU7wFql9xMcLDhRcIE+tmvWw3MPg585OeHXLpzmt6/ajz++4Uj+5IajBEfwp889nD955sH8xY8dxf/9uXNZM3cXZXY/rdURVTELcaW5a+pCTtoioyOHHGQi5kwYKvS5VyRVRUcOuvG8ZqzUxIJ0bDLQEXouzCEbiwGiDnWtcZ3oSM0s+ODEqsI49pwBrKKBBgMNBvZADHixsA/rruSZKu3tTJN1tcqkI402hVrbSsVZh+3HQdoyU9sOqox2IrlY1aHv7n7zOqh4xzvesbsvc49cnyhlj1z3HrNo+95rqZOmdrstgSzhXteYR9YgtlftV/JJjP8zKdeKTXmSzsM6ref6c8/CDedxvlDOgtdGY7HAVWBgCqttNDTXkx4DzQM2GPh3YqDWvmew0zBe2kjckvFT0IkiVssp8KJrj+bKY1IuPLTFM07Zh6efsI7rj1nLlYdPcO6+EUfKGttX5tDaomRtOWAtC6xmFoNVzDOl/CR9JhkyIWfRGBWyzTDDO9bkBpoVZ5udQa3CR4KKsDKLdwRrvwgWedVZHMZT2mIDpzmRsYXmJ6Q1mJ4fU7iWQR2sTFVKNWHFMODDR22izN4gMQifmT43R8n0uAxprc2+Yo85C+TYoihAH3zSjsgUGzysz/F7Eo2//n9v4qbPf4981YH0zAiPvJqWuFaCcyX05pmuB6yvt/Ibz7+Sn7x4AwdoDPvh7ihbwAfZishHg7Hj5cEtAeFSjrhlFKf2UpJnenN6lpqWT4mVCjVyAAzxbFYPc679xU138qr3foyHFiKSyfXMa0nyJYAMgiob0B6LqWYfZJ9uxvTCvbz0536MF196Osd2Y8boa5Q8kLGGVB9lQ/C6uxFoPkhAzpVajYQWli6vhLXS0pSqBE+CIIcRohXCQ1XY81WLj2XPvgTmbAxOb6uzz1GfFwKhXz2rRYBSY1n/JbDmy7A02GKBjVc7YdUmXYalnqPYlme+LfmWSNU/VXFLcUux0dwUBavJBRYbVJhzy2CN5lmK1yttedMPDQ5N4arTj2C6kzGY34h9nbssc+KkhZMjKkkS+ps3kyQOL6vTJTGlT8hdSlklcnI5Ob+0iLIi27IJhjkY7bS6YE5aObmIWsKL8aeekdHlVOKEIzEIBiE9qmruDQYaDOxhGHD1iLdr6X6V136A8qGs0JMMoeiRVjlXn3kKE9q3ajuo0V5i213iHU6tdufgnMNs/fe973278zL32LWJWvbYte8RC/+t3/otZw4sW6xzjqW0l/JiZSsO2hRGu8BoKzCl5qqzjqKYfZhEXnCHNVhapW0wAmlFlSlOoWNDQkvYaeIGAw0GfggM1NpzfAsGjk5ecukpp3JIAuMaYtrLJtLWo1ozh6XWSKGRkkOkONEhQBzJztFJPdbCXFQGlk7VOxaY4VNr9zKTcCiTRwYSUojIVTYCVBq2MM2jQnYCjfCoYO2sT4BCXQsijbcETmkClOpqoMiC9n2WQD1YBj2snsyaNLAyGAgfqaZ2BvYZ2WdrGSOGqiT8dpHqRI5IE4VIKTl7SjkiByovBPOCz87Cc3/3DXzxQcdsPs5QivYwn6UtgZrPPEwk8puKuxTz25hy8/zZf3wuzz55ikNFApPq39Jc3bZouFZBleJNia8la7UeYxN7y2uoqc1ZZmuOVOfCa2EF/cG8HB8Jne5aylpuK3WrF7Q6jbEgMtym8b8u+I1X38brPn4nm6Np2pP7UJXiE/Ffa9UU1HPQGjAoZ5kcqzikeoh3/sELueH4CY6bIFBsTlvz5BS+B/ZjdV4PFWlgo2GnsQTmUDFnjabVygmw2MKiETgtcJR60t/tSQ1qPanhJODGgcVGO4VwVxBTBvDCl6dWWwteNzVF6tb3hUptChwGpcaqFwGNFMAV2NuC2GGkpR8Z22w2Ya2bgjmFDJzoK1I+7KYlWGwg6gzpcS3s6osvYKIWDfRnSGN9/mVEVqbUri02SUnGJsiH2nvzoQ0JPqWMxhmkk2TpNLTHmRjrEqUJrdWiwSQCO1Dti3YrBzYmHvR86DI82NeLbG0uPJ8Km9BgoMHAHokB42dxufY28bjJBEEVeF157YjUmXID1nYdF584QaRtwQ5BR21QHXvEtVmO/BtvvNEedY9Y7560SKOUPWm9e+Ra77vvPrIsC2s3B5ZzI1q2dChcsZs+/tSMwNF6gnIiZeUwHbetH/OMR1VYWS0lYtRCGk3YWCqsrJLSZSWhUXNrMNBgoMHAD4gB55x2FWA4z1hS0snmuOGK40gqkP2MGU+ysPFVpXQhJcf2HFVqI6rVTSndLcRgRv8SBHdXogoZQ8HsVofRTCpT02D4FErbCNrslqq1FYZmS7GVS6FiGdTHCWz/2wlsnB1BQ4egAczJb6B9EgMZ+NjBxRKoyR6jhYVnenLe7GOwj2T70+nz1OfuRSvDYT9QVKgzr0PUgihhVum+CrcJ/unOeX75f72erclaNg8jkolJvEjQRyULvVnWbVhPLCfT8P67OXmfMf7iN17EeQe22Ecnzq6/Cap5GcWCE4gAABAASURBVPyiajmcKByy8kUuksv2dSqtQVSKUZ5pEFqZZlSwhJxo5hlodVK1gkJDqKNIrIXrTtAvPFns+Ooc/PZff5jP3NdnppYTrbtGFBzT6/WgGjLc8gC0S9rpgE7vQS45ah3/8Ps/ybFjMKHJo6IKrOFErC05sSLxVe3llEi1IuFJxdIH0JgjqLW8JVByObjllBIh47G+7NGXPYieY/lBqoAre6SlGqu1vEGt2xLYR6iselYBIn2KO4IZeAGx1sjABlyKl9JhNpshthqNECJ18wIWwRz5lq71GRmUIR6VjtpjXtKlhcl5RUhX1gkv51akZgY2gcU223H7dznxgHVM2UIHcmS5FmWhWjmyBnOzROWQjhxmkbc6jWXtRPNokEKO/rrsM5zdTDm3iaI3A/OzEEW4NWsgTWFGeT2fLU3TsxRbuoG9BgPNgz6ZMWAyLzyfbTghsXzzco5PuIwzjzoAc5i7spJs89q7PLn9U4x6uelunbjtttt26/XtyYszybcnr3+PWPt73vMeyWMJZK3W++0ot1cLVbSyQcuxHww1ZcaUklT5VR24+JTjaRemoldUbqQMERQbKa1U1FIsyqDaq8PKPkEze4OBBgO7KQacc8srs9Oz5YwSTsoJbGU8meHUw6Y4cjWs0naSysipix4o9tp7Ijl+DJycQLVAFdhXYuT3GlnMpQZ7JMj4d1KOXB1rp0rUwKCl2KCjHaxFrf2rUKqUET6CglJOqoJCcW73RdgxXajMoKLUaLYWZNCjsXaEWmsuNXMAB+aXMLA3aJbA8nUYo7mtFAZkm8t5AE6fkXNONDH6VNFl9Npud1UGfStuKe1bbM2kRKcxW9TmbXfl/PfX3cRsPUlWxqSdiEFvq0TlgE6nRWtsgq0zm5mSw+fCI1bz/37les6fBvsKF6KgRM4nROdofuSBqo04RDeYQ9YcVCovGdHaEq04S5Qe7C0VPYAzWitLrDzSMwwqGKjfglSOz8g/9lt/9U6+eP+ATYMYN7kf+aCkqHJaqk86Gsz36Q62MT37EL979Vn8v5+4gAP1bGQ9ihiBJ1Yz++pZYjxFi4xCICcWJY+8NP1ORZ5Kj1epzECRPZ+B1mi5PRe8aMMgCjH2THoYp+fVpxNykfIGTvGOoGzYNVLhsSVnTiqIBZHw6QQiIJbBGi+BBq410BIoqx3RC9B4PoDTzAYoBq/VOI3oNbrTbE6xF1jsQJ/MCGykHYHRVVcElbWGuig1TyVQuizoqsVzn3Ih60R7US/DOymOTkRVR6yZnGCsnGcy28qq4Wa6+VZ8LidVsQ1XbCUpt5CWW1kd99inWzMlJ5evpG/K4Vv3FzSy1jZu7yZqTaK5yilWqYVa6ZrteStroMFAg4E9GAO1+L3WvmKRAPG3vWXcGWzhmnNP1r6mZzPjVHtBrB0okqNbJXtEeMMb3rBHrHNPXGQjBXbBp7ZEwOY1tt8GcM5hP+Bu6V0w/fefwqlKygA+0paQjDYJh7YOuOzM06i3SeFQk6DjKDbFjLqEuqDWM1TeK1ZFExoMNBhoMPAYGHDO4ZxbrjGnwHYo6CQZ+dz9PP+6y5D5I9NY20tuX8qqqAo5jvJSe6XSFZg9X1LLGCPsUc5GldJj0WOC1QmcIBKYsIvU0PotxcpqxGoRUGwlFlsrA8t7nGYcQaz0CAg7pkaSkwzVG2iaMIaWG+Id81ZGc+1eGNAH5LSiWOBl6nvlUWxQqcJFMXZkUypdCBb0IdZSpM3EvunLM7z0de8gX3Mgs3I4zath1J6g8LEcBRHz/XnR9iYZ8rNccORaXv7rV3N0F9JezpjXhHI+IbqpRVG1UUvscPbD1051BlGqUi8qq+QerWip2NywilAXgVYdtegNM1LvsK7GI4MaZoGPfq/mN1/2Fu7utZnZnNMe30A9JydBktCe6FDJgZyWfSaKOQ6Jc/78l17Aiy88nA3q25WLYyxNqJQ2MB5yJbhcmMlqlTstIRaAFhlir6SFpdgpYzhFrbcD1nwZ1GSPDbVWXuG1H9lTej3T0pMjfBQ7QSQcGFgLgxFurJ1ycviwDKoxwqusnJ0vVdUqsc9jCZTdOViDRXC11xq8VhiLhrxgFFvKqRRBLc0PA+fhUQBUJcEzKr3PiTm8s8ErFVXqDRcek3LgeELHnLC1EYcgqbjy/FP5maddwn+44ix+9uKTeMHZR/KcEw/giiPWcN7+bU5bm3P8dM54tokpepQzD7Kq7TEHMNkAeuIwOc8Il9ZWO6W8sGixkja71ltbbNkGGgw0GNijMGAsbWCLdrZX1Uppfwn/jdA5IsnH1XHG2YfFYRvSZkYl2WM7gL0IUmMd2K0v++bVu971Llvybr3OPXVxkgx76tL3nHV/+tOfdl/72tfY0WFlDLjST2DsX9oipAjEtjsoY7qTFZ18aMKGiTFwFaYj2EZjDiwvpcJpY0EbTq1+FtNcDQYaDDQYeAwMOOdwbgQ7VpsTy/aTSCf5B61bxdmHpkypQV0OqHIZf2kLl7SJ7AeAY69tRuBkT8k1gIxrbA9Se1llYK9jxcpYbF97NjCDykB9VBOCC3tXJcXIAMUCbW5OBlz0CLBTvhEkqknU9rEgRgsLY1MrMlBkwevmdgBzBYygkDMiDxDpWQwHataEFcTA0uekD1OrqAQEmkXXIBsS6vWByj9Frnibyv/5iw/zune/nwXf5cFNM5RxQtQdo1e1iCb2o+jXILqdjub58accw/958XmsknxFtnmnnWgEcC4hfM2vsnyEydgyhqEm7AsKjwx2L/qDdt2nVS0QVUPQ0FZobc2pFsmJFQGuzBnI4Vsqc9u9Jb/9N2/im/NtNhfjTG44ksHmeSa647hiwMym+6migrS/hTPWT/KKX34mTz0Q1muN5cws8spQVw5f1mg40HrEKti8Sezo1FOkjKNBUEMBoYk1WwK0egMXFlyz46VpQu3OpTu22DPS9hxLUGnJdUBSFVIEJFqtnDq2ZwncIhjvG25G+0cM9SPAdCuDMJ6GC6ESjiuVFAGgCDgsVVcvghoopbBUoMrgeCxAHzexiCotPS1BKh1OLTHn7BIYDRqEcTR/pZkQFIXmlmO2quvwafo4MlJAFMCVF5xEp6UJ6Ok5FmhHC0xUG3nxuZP82mWH8DtXH80fXX84L7vhCP7+Rcfx5l86h3f/5+t5x28+h3f/7xfzG//xBtZ1Hdm2jVS9OdqtBBIHVWXL2w5hYV7ze5WpPuSVbEKDgQYDeygGRjzutBcZiOmp7UlcjFPigpOPZUJ5bywv8LYx2VajMjt2VLRbh1tuuWW3Xt+evji/pz/AnrL+D37wg2Gpw6EUUKXMgZXb93iVXsmgPSJMb5uF9G2pKlBK6VnfglMOP1C2oTLWwm3fLqwtygfF1eoaeKIw0IzbYOBfxUDgRbWoZWzUEvp14GAVhFCFe7jJQKpJqGU019ZO+r8pC8v91a8WuKBIWA/xu9qEtqGfDAflnUymlozoyWKG1fnDrBuOYE2mOHuI/Qb3BVg/fIDpfLMM3QX1LqR2VDaooBTYruNJipLV9ZBnX3RmMIbMUI6jlKgzTi2zeSBHluwmrYpw2dxONRh4jeMLZI0rp7VShBitbydwaqO67WWMrroKsR4pjG94sHSIbXn/Flj3pTZhpEffTLiOoArP7ygV14KlfP3oTk3JD4mBSu13BGV/iFDqQ7dPIVafRMZ5LLBDGgI11ZQykq3eXBDzamPw4Tvnedmb38c3Hh7SK9u0pvYlaY8x7A+oipyyvw0mPONujp+48nR+7trjWQusETGMyTbX0GprtODoxOrvU1GGZyBSVUCkj9gZe5tKXbQUrcAeUWsLMle0qxJs7bnKYzmU6kr9q4QijXj/lzfz3172Wh6oJxiMrSZPJ1jIMtI0YW7rRrpy9K5dO8lYfzNPPeVwXv5rV3Dqak27TaOWEI+J/8R4TvtE7F3gD3TZ9GF+p4zmDd48q7W8iix4uwksNhhV2d1AFYth59xi4R4YLT2jxduXr5zoBsONFWpPteiR4FRgzYR1pRSsQJE2CLuPYLnMEG5F1WJ1vTS6FYZdLyQeebPBDXYst7xBNSq05CjF8jhWZuAiPYvWUIrmrI3FldJOq1ANHRU+59JD6FY9WrVcvDHUcqS+//3vw3ilpfqxKsect2tFW+s06HqVraVglWKRHafsBwetH2P1ZIKvB2KPITh0qYPNpT41KYVra32p6mMCg4Q2mk9xLVqtTbZJ2gRn4DJ27CENvPoJQjuPXbbXW9xAg4EGA7sRBoJtmdOqBjztnDMYt6WJxyuBsXchwVjKSJVosprdGt7+9rfv1uvb0xc32sn39Kf4vuvffSre9KY3YW8dtFotqsoEKvjgVl7ZNUo3wBSS0Sq0rrJiQpakky5y1XnH0cr7kEuhMINR5ZV2kVoKWSLKcaaw2GYz6tzcGww0GNiFGDAF3L4ap50EomQEQYkXc0rVd4sgG0D2QBtKmRORTI6WwEfUVYF9JSSOZRDIAIaYSlZ0WyftdSGej8XwsdQH+yEc0xa8mRGwPq34+StO5r8/6wxeesPZ/PVPPYV/+OVrec0vXMFtv/tcPvb7z+X2P3k2t/zR9bz6Dy5lqpWPHOGaDxnbmCVcxXRKxwHFLM857QCmAS/QiihcqpQnjWPCPqNcpGeJ1CImJhIgQySA0k7lS4DSjwLnCWVLsbUJaRUrOIEQZHdCbAX/FtiQ1mYptrRA4TGGsEYGwqdWj2lhASzvaa7HiwHJKyNuSlmxSotGCICM1ceG0UyjtuqFSJBCheIIGeEQ5Rmx6FyuK4wliiILY1kbiUTe/42S3/p/b+be5ED644dTZhP4fiQRqc+x3SJuDWBwD+vqB/jF687gly85goM1/piAUqOYwFW61Y4w/kWKuIFTmRMbWrWlg6nuctFSjm56GFV68bBLQONYX/mhsN+Ls6fpAT1VveUz8/zPN93K/X5fZpPVFHqIWk7cMh5StIYkkzG9mftZNbuJ/3r9Zfzp80/jAPXtCsYmNbPGIPa4VHuFsja3RSGO1Mh73RQs0pKsnMBPKlNwAquy2Fn5o4DQxdoYWDv20MvWbigxlFm8/XmUCvuLSu3zMgj8vtRS5Yt4sTFcuAkJFqtrQJClDVQ8ClaxHZz2EacxtpcQumGX9VuC7VOh5o8Cp/aPbGJlyxAWB6a3qilJlBK5WHN5PVFFm5x2Dc++4gLihVkdWFQiz5hsYn/eetvdyJVL4XVwooV6DZqIBVK1HxRKUAQHmDm0fvw51zA/9xCtTkVkDUy3jCLNV1PlOcQT1HlMLUdWYEz7kXfJMOoCDNfjk+KLCGpxct3Ca40m35ztB65SP692wv+SnMQT1SoS0FwNBhoMrAgGKvFv2oqp5OROkoSqrEkkf72bZ0064MIDUibE/iloHxmBSx2RmNdRgvG37o8ddl1pVZkUHs1nzjVL5dq3/u7v/s5ZuoEnBgPa1Z+YgZtRd8bA7bff7u69916MqM3YZ0uCAAAQAElEQVRxZd+NjaJo50YrkDPuCgwnIW/TO20ItqpJ7RjHHjLJ6rYjsq/iZANqH+HiFJVQyxg1cMGAoLkaDDQYWGkMGDOHNXidZFfi01qGh5T24ZAoVWwC3+KZLXIoqazKJP+H5P0FaMcyWmMmx2Qky3nlpExIm0DWiEasQLyfOCkMW+/jV55zmQzz/fmJM/fn2adv4Jpjp7j4gJiLDxnnMBkghyQ502WFTAo+9enNzM1uxUwIDaJhIpATq63x694c15x1Mvu1kDGkpYxmolo0KiLnl0oUj4KT4WHjWBMDwmXt/g1w1lBtLN4RrPgHgR377Jj+QfqGNpp7ce3sFIfK5vZ4MeCMCkSfIX70IKoR7e1YbiWjvN+hxqkocnYXHVos2itdRGd8FfZLkPPAbd+G3/+rV5PudyRby5QqmaLVncR+z1IqOH44S6u/icOmHP/pmZdywxkHYm+ZBOeVFPXgsVqUsxpORrXdxQ9EwZiOlfUCK9EqkJANUA6lwcctssJpxWqVpGS9ebwryOQAG6jPjDq98sMb+d9v+iAPFjL2W9NUffF3ovZ2+FT0xc4LtIsZjlvb5rd/6uk8/4J1YX0T6q9WYI+/I/AY1471O6Z3aGrF27P2RDvCqMbaGIxye+7dnmFH2P4kOz7z90tvbx1wv5TdccCl9FIdO4+1VG3xchNLWMES7NyF5SGcNSRMbckl4Ae8jBojOaHM73nFWfuyNi5JZLQVw5Jtcja996OfY6ix5mtEt4ICykwZlaXSIyOVTskBZnLi3ANjTjloP7oq623ZjO8ErqGQQeslK6qqTzyeSI6pc0sPNJiFWoerpcrN2bVlE3Qku2QIxzKIy4FovW26aj1iu1r9LNhDWtzAv42BpkWDgScUAxVOctsOiTr2BvMgI5ZjOs/7tMoeV59zmhziWkAlUDAWLhdjMb9SixVKrWSodSBrNr2tYcmut7JPfOITVtTAE4gBSYIncPRm6J0w8KEPfWg579zuIUmXVlHXRgoee0W8kBJguXXSB048dH/GMc1DgDNVW4pwiTGo02lsvTQAzdVgoMHArsSA8V4VDGIJcvux3VI8KoeyF0SVJ6oc/d4CtD35cAtpuyCefYDxuGCqmGdtC512SSWIBMMZ6oVNDAebKKoF6rA/Ofma+kTREObnWBc5jkx6POM4sFPzaWkUaYV2BYgh/Mg0eJDB4SNPT2W3feJTDIua2msyJ4NCfZwcZ7HmN+f4ZRefGfo6tUV1XrGmoZThomQTGgz86xiojXJENSH+15vuXFuJbivRbIW5dq0uk2O1n8QUkajZJTKlWzLAO4rh/V+H33zZ35GtXsd92+YhG0oWDhm6BfJ4gcjNsdYNOKQc8nvPeRYvPHE9h2lQcw5FipFDTI1AfIEVOBB7ai5PbWXi2VhyN1Vs1SUxpWvR7+dErZRcvO3iiEKPOqwgHWtR2KFSlLBZ47/0gw/ylx/6Ag/7aUjGaMthNmHfV+zP0Uo8PtUzbd3IKROev/qVZ3DF0Z61WoNK1bsJTwQGnuxj1ngK8V1WwWHjcMFJh9Py4qmxLriYjbMLfORrD4tHQMyGzkBwiQsHFBHiu6rCiZgnSzgQeMFFF5LMLMhojfH9ASYPat+mUsck20S08G2q3t2QPQDRLPh51rQqpssFxhiQ9B4mSnQgk8+IB2oG/R4mA+PSa/pK4wnER1JgNVtFqbUq0YQGAw0GVggD2j4oCvFl5kAHNEWkhbiCrmTbVWcdrx1GeS9YDGolXl7M7CaRc7aq0WJSOeDsQMs5x1vf+tZRYXN/wjCwA2k8YXM0Ay9i4I1vfCNxPFIZ7XVJI/TFqhWMKrwcUcssKMazddVSpFOt6vKzTqKdzxEU77xCOoc2mhpcpNCQD83VYGAFMVA5m7zCVYWglHAXiD2j2uMFOMfE6ikp73Nks/exajjDftUcY7MPkmy5j9XFLAfLsTU9eJj1fo61MggmEo3Z74vPc+psnsTlRPIqVfMzvOhpT2GtqquFnuqHeM0lWwRkGEQUoHXozlBtbrtzK999YDNJe4JSBg1RjO0fvijwva1ceOoxHKrBbBdZAnscS1Obk7zUKI8dKhUbKGrCkxMDP9hTGcGgmwJB3Q3U84P1VStHGfxJRku5nEGVZKGKsSErn7BZSvUtspn/6FVvYzCxnpncE42NESWJFO8BIEM66smAnmeD7/PHv/h8rj06xn7rZzKDtgaO1KrEiztigVglMIwqVF4IcoGVitnA/pObZK+xlVF/uzuuw6KIWLwjVpbDAJwGLLXAojXOw8Bf/9M3eeX7PsbGeIJscg2z/YJaG8NwdoaJTszwoe/JMfAAV510BC/5xes5ZhLst4dcMatnH61DwzShwcAPiQHxmmvTVdRRz+dedirtekBLsqJvuqLo863vvw2xAf1SDRxyYMFQRF9lOSJ2BXUWCYp1uOy0VRy+YS0TcrgWJn+wOsFgwDodohwU9znAzbJmsJH9WwXrRb/J1nsZm9/IhmIba4o5ym33gusztkpELl42GRjVHieGcuJ1p4MeJxmFeFBF1FoTzdVgoMHAymBAe4VzjmEvo92SF1zyL0kdh052OHaVlmT86Y1bkcTDdgRGlxtFK3yva9tFwOKytE0Oer1eyL/iFa/YPRa5wjh6IqcXaTyRwzdj74iBD3zgA27jxo1UZsXtWLFCaSchjk5qI0l3Y0MDLyW+lSYyWsHs2POOTZhkgST14lK0gUh7Ng3aW2+VrdDam2kbDDQYGGHAKYqllBt48bOnwtXiTSnu5Dlz85uJWxkHTDl+/2eewW8+73r++Fd+RsbsC/jvz72KP3zWJbz0eZfzRy+8jt9+8VM59ciDmGzHtMXzta+p5MAa67aIXMYVTzkUuxL7qmESEWk7UDNaisMGIeMj14Lm1ei9t36a+TKljDrUZrDIoKhlMSR1xbQslmdccjSp2sn3hXWPHYuGBhpXJbV2JAXUnuZqMPAoDHiVPBICFap8FJZqnbIGihSqxUYirkXaUgnIGI9rozvlqowsKnggq/ifr7qFLdE024ou6dgairkB0dgExGonOh73c6yPFnjJ/+/HOP8gWCOLvb0wqpbNHOYy1VZ2+2K2kjKei+YLxYwuKfG4OLQ1eo9U6gW5YGZhqDtqD04GeAUsqK1Mdf74LZ/l1TffQSknca3T32GmtlOrWcg84+1p4rzH2njAUw9byx/91FnBeaVtgKTeRjdG89vKaK4GA48LA0Y9RqvT6n36/nDUvqsoB3NEaYs+Lb7+UI9P318T/rPmoEAcR6JN30eibqdOrYQyAd8h0Pe1115Ens2RtESctYNkjPFWh3MPO4j/+cIbeOlPPJOX3nA9/+vpV/M/nn0tf/ILL5Ise1GQab/3M9exQcTdSocsSOYh2eckAw1MJppsNBlpoJE1eRMaDDQYWCkMGHs76YRI9qVRl8hrY3Cl9oEhl594FOu0sMCnkUk88MpbWIq3l1jpyoDZ8gY7zt7tdrnjjjt2LGrSTxAGttPCEzRBM+zOGPjIRz7CEsEvvY21c4tdm4tcReQk3h3kNVKwdcOgQioE+4pCjtt/tVQRqSraaJy2kTiS0mG7j5R/i3gyXs0zNRjYIzAgBtU6nXjWiXthJOxr8SmCZHwMsh5RfysXn3Ao1x4P158aceGRcOUxMc88dZzrjmvxvDPWcNXRCafIAF+Y20a+MMtwYZ603ZIdkMHsRp535YV0NVelOQqBzWE/ulnkJYW8UJU5nLSXmNF952b4yvc2U7dk0NSxeqF9BhngDrm0OOmg1Zy8L2GP0SEcDl1lLdtd+4zGdnKqO1NulFZNExoMfB8MeJUvAeICZb9vqB6jRjSnUpN4XnQafFLhgEk0L9k4o9PUORnBhZxBWc9ataEzSbZ1c3AAjcnY3qee4y9/5wWcug+0rZs1s4EoEMHz/a860L+tHjmkcAk4cwd4RP5Yysh/YrxNNpRjCvBRRF/x3SX86Vs+wztu/xq99mritpzEg3mQQ4BOSu6deKpgUut73jkn8Gf/8RL217p0xi3+q4jCPBqoCQ0G/p0YyOSYaonWjbaecfk50N9GmsYUUYcZN8ZbP/BxKg+VyuyfJjh0OSsAy4tlUA5RP+edNMbh+0xgziZEwfRmySSH+jNznH6k56rjx3numWu5/riEZ5/c5QrJsAsOg6edkXLN0XDpyUfA/KYg81LJvlojGxCuSiOWgjrkUN1iookaDDQYWAEM1GVGXZZ0xsbp9QbaJHI69YCrTj2Rca3H9oXahKDSbhEU7TYhkjy2byw557D0UHI6jmPe+MY30lxPPAaMPp6QWZpBHxsDb3jDG5YdWI/dYleWVpqsFihWZF9FVjTaLnTSa79vI/OX6y44NZzk4iptNlVgVLTp4G1LUfcmNBhoMLAiGPA1mLFrjuRSu3mIxZaFi2QceJxzwdDev+151gUnsQqYFruPybaeUHpS0B7mGJ/r/IvbvrrAdzdupN1uMyajeFDUxDLo7cfZf+Yp64NS0UHjyupwskoi7QFJHBFHKbVL0bDMasx3ffjLbC462NecqsoRpRFRleG0r3TU5/oLT2cK2dsCe4PLK3ZUmBJQ6OScWgVykOvehAYD3xcDgUxUuxQr+X1CtUO5qM1Z1lHKhVQqGQkS0V8iJ2wsUBbEWK6bkI61MSctUxvoL2icMqIz3iXtbeHEbsRrf+tnODqFCaBjVnidgf2uXCRusNgVaMYANk9kqVop0Xckd1RMTqm+hYz62seg2Ohf4pa4BvupnpYcU/1syJzy39Owf/6uL/OmT9xFve4Qyk6Xfn+eduqC84CN38OLoYtilh87+xR+6+mnsAFYo7WlimscQ7kLhrQ0jdahsiY0GHg8GBC1kjjRXV2KmuApxziO2DBG1V8gyyr6cmDdfuc9fH0blNZYk6gpWB/JBS/Cb4OcqoTDkX011LMvOpVWNVRpQWJvArdTvr1xKx/5zLxxDh3VtAZgssugk8HqCky23fCUk9mQ1HRNqKhdKV4qJG8sDrLRg8VibWPvAGrWhAYDDQZ+hBj4QYYyHqQU47qIXlFS17k2iZxj91vHsfu7IEKdZKNaBL43XRddllek4AQrH8xhZauwrxEmSSJZ3OdlL3vZ7rE4W9iTGLSdP4mfbjd8tJtuusnZfyqwpfX7dpZqqRWERWXdolgKhim3oC1CCkYkxbtV1Vx2ygaSrIercmozLm251iGKLNVAg4EGAyuAAVMAIjmRfO0pxa+ldvNKCrtBIda0fCHDdrwuOO/wQ9HBNWM1ckZL+RevmzHrywHtFqgY243e/eGP8lAvp4rbDGSAIH5fMxZx9cmHEn7XR8+prrS0WdS5rA/tD5RSPFSuHOa8ejiDD9zxJerONEOzWrKSJIqpsj5tObHWxjXXnLoKTYuWibPZtZ+EF66094zeUNUeZE5yjasGdhd4a6l4FPwoau4NBh4HBox6BHUcyEspubJypWsxg3TPWtxRRdTZgGLQvxWKtgAAEABJREFUAxnB8tJC3MIXBd3eZo6fiHj5f3keB3lYqxX4XDcLaUxdDCF2SGgi1Rzk2vWi7UDv4lc0L4tOLKtTA9WitqPpLY9KPJmmrsik4JdpiwfEZP/7DR/jbR/7CtnkAWya1/o0TtuczTNbmB6PGJ+A9sK9/Mx1F/Crzz6afTRpW/2i/gAvPkNPWQSXQSvMQHM1GHgcGBB1Uwwq2jqcQHu11+48rXGuPusE1nRiRFy49iTzrsO7PvxFxEVqgahPxIjqfVtp5XOBDNl2VbEPcM0Z69nQrmnlC1TDOfFRxAP9irfe8gnmVW+9u20ViydMhkynSquwIzhNXqxzDj2QcXnJTPYFGSjBIl8ZJheDnJSs9FVMLNmp4XbH0KypwcBegYEoiml3Wgz7s8TdlHE5rs89/BAkwqAegOSmErhaSYXFSCmFnTLKr0DIsgyv/cWmXlhYCOk777zTsg3sAgz4XTBHM8UjMHDjjTdiRlqn03lEzQpkJcyDViFK2L4fKBN2jJJUTqyulnXmUYcy4SvSyFoJpGxgxqvqmtBgoMHArseAkyGcEEvJr3Gp9pK8ABnYmHPJQyVloCvhWm/axM/JmLU3nup+iTT34DhST3wUM6wSdEDO+7+8jW9vkfOqs5bZqi0bW5wv51Q3n+Pnrz+FVYMBXSqbUYOXuFgGflVqPFnIMoxzoWAoeO37Pk/RmqBfKFPLzJGjezDMmeh0SOY38RPXXIjsD+yNF/UkfF1Q+41zaltDmibqqKB+OK+EQM+qxHJQyXK6SezdGKj0+Eug5E6hlpwSVanMix9gMMhCGrxs7hoTZ6lKnKDTcRQirMycV04qdNHSwU3FtP0eT9mD3lZa7YhOOc/pa1L+/jeuD29e2dfsxyoYl02uYUA8R2ec0kWL6rcqKXEBQgvERojBEONSFLlWkxMhdV30XypWY9WLgeRgRqfQwzjBfvPqd191Gzd9dSPRusMZynEVdbsUeUaeRzIEJih6G1nnNvGHN1zEr124mjGNpUdCU0MsrnMuJKMwgSqflKF5qF2CAdFqq+VFnqLTKBVFOVJN/LxLD6KTzdN2MNS+T3sVN37iizysOvmhiIzp1BcDdQ2xHFheB7p2wHKAh2eedzKT9RyduGJezqhtrUm+3ov4p68P2KJxMipcNBDPFAIViNOSEsS1/NrzLqPe9DBjsaOyQ1eNZzKRJEHMgmu1dJhSkhDLMLZK699Ag4EGA7sSA9oecOJ/i4mVoMd0PuDKUw4VZ2ol9iaz+HyJQ61dZcWC3SWkabq8lHZb8lW5t7zlLbo3YVdgYIk2dsVczRyLGHj3u9+Nc8aOiwUrFunjf4RhOFqKrU11lin62HeRrzjrJPzsZgn9Am/GZhKBFAtr0kCDgQYDK4OBWPzr8JQ1YMLU9hUZxMQ1kaBVLHDtOWdwqCzZiQqSViS+NVdTHpR7CnX0MK/u7/34V9g8L0UialHr1LxU3bic1tecczLrpPsnabnYt6LyDk2NS+KRU0DzanjMyP7wV77NjIaJWxLoWktrXJPLkVAN5zl4wnPZyZO0NF8tZcVJQVFyh2CjLGZtG1pMsmN6qayJnxgMPIlGtdPRoijkrCrlV/KYkimKx8B78YKedX6uDuSVu5pBUTE+sRrKBC8eaHcmmZmZwfim3fVUD3+Lcw6e5k9/9SrW14Q3GiMZ32FA5Zdio+KaWNStPrqzCNYktFmk5+Egl20t57PWUYpXZHMrBcMsBx9D0iFzLb4r/9n/97/fwx339plN17Ht/k1E49N6Lq+1jRHL2dt1GeO9h3jJzz2Hnzh1Pesg8JlTHB5QsR4xrEojB8Pfq6wJDQYeFwacqFz7utF27eJA4faVPvu66tVnn8R4PaQlGt4yP2A2nuRdtz+IyYzwNqERXrQ4qxHocACtFGS0mmy4/tz92RD18PkcPkrwq9bxgJq8/bbPsqBuSiKRg6NUTrwip5iLYEpL2i+Gp559JlF/jihWveQg4i3UmqRNWXmlPOEvMCTN1WCgwcBKYED8ih2CphVx1eOkDWs5ehVEthbJNIuc3Xbg0yrsNN5KCRvKKLUid3sRxSa2rw/GsTYeZf70T/80LFnJJjzBGFikgid4lmb4nTDw9re/3c3Ozu5UtmIZ0ygWJzeuM4LwEu1IxGOXtIRE8VNOHGO1l7ItpcS+q+woQMqL22FjUbMmNBjY6zGwSxEgBnROnGtvQ8ZyGNnkOnUmyknrPpNFj6edfyprJVuddHlj7QIp/FICvPG4T4I9ffvX4cv/8pAMDhkRhbSKypGkCRukWDz1nKOtG3gZ45prKBN4Qel5J0Nb8/l0NK92BN77mRm+NSf7P+oQhHoERU8mh5zdPutzzelHckQHNAs+sbsG2DE4D0tgs4b9SWWMLk1pq16GUWlz35sxYNSxBNvpoxKNVAEtpljWoqVCXl5jk2FR0s+MGSS8ZDCPTTi2qmV7zf60WhPMb9ysnEYS7c0Nalx7knZdMbnwEFcfPMaf/uzZHNqCKfFUOEIOv3OlLrWgEmjoSHGkZKRVoLmVDaa2qtCwhGIHUdKlJqGoI6I4CcW9+TmtIyKrHQsu4ZsD+K9/dROf3+zYVHWpfIfOoYdRLqgiS8lnM1rRkLV+htf+9i9w5YaYSY0alQPtAWCD2jcWg1UgZ1tUluLgobK5qmxlNFeDgR8eA7W61Nr1Ex8kilIk0gt1XMFTzzqE1a7PmC8RwdJPJ7nxo59nk7oUcSvwQuEgS6AWZLHoUDCQo8mrzZHjcMUpB+N16FGJX6thTSGH8mfvepjP6ZTEYa2MAW0R6mvz6LDFZNxqVT37Kaewmkz038dkISYTUYXJHG0Czjk0s6AJDQYaDKwIBkwQCophhm9pnxg8zGUnHYt9Hb8uxdde/Go8u8PilktUvUPxiiW91mh67tICvvSlLy0lm3gXYMDoYRdM00zxSAzceuutwcB7ZPkuz0txtjlNnG+PF8nCCiNPodPgDUqfe9QhOCnFVZ1TlwWRyqzPjxia4RoMNBj4QTDgKjKdXrlY/JpLiScCCVT7XlQk51U03MJph2zgjEPBfgNHNi2oT+mjkMTH2G+EbFLXt3/okwzkAEtabSK10dE3adnjnCP358TVUvXVBpknEGHJJQh6hIdCisZmZd7z0U/jV28gs7FlKMs2kaE9y0QrYpX8VU+/8CTiHGJQD6/7I4IUmlASYtW7kGtuDQZ+CAwYdY6a229UWCqKHJWMVvmEiOOINI0olc/lNJoH7paP9XN33SOHTgtUPp4mVPZf/ZwnbcXEvc2cuq7NS3/+Uo6Vv1b2NUXRFx+VgOaT8awEKhiBigIbidK9eAbFiOKtjaqwdRhEEfSkwDvNI/ZhZtssY+MTzPYLBt5xVx9+5X+/k7sW2jyQtSjiDvYVqP62GcgGxO02k2MtJgcP8Zf/5fmcJV6dUHmbktjGdFAKKgEGcsTZwROKna2b5mow8O/EgPZqo2njhEiSoKXDipPXwVmH7UsymKc71qFPi3/ZvMCHPn8/PU1nba1P5ZGbCZJOR9To8HIwiSXoAj9+9dms7zja5iQb9Ili0X9rkje891OILegVETWx+tVyoIm4FdQtyLozD4SzjjgAk4EmC00m4r2qNboOaJxkZiGnVuALlTahwUCDgV2PgShqUcppndQLrEoLLjl9n8C/iDFrxKuYpijGVrDVWeQW5Si7yVXZixzSGWw5r3/96y1q4PFj4IfqaTv6D9WhafyjwcCrX/1qnDN2/NGM97hGkeKBbQYhzpUqBKORSqVqAS6mnSRSIuBpF56Nr0xpz8O2kmr9jRJMczUYWBEM1Jp14DNIHFTK2FslcmiJSfH9GablxHrOxecgmxZp+pg+kOGpfUwhoZsrbe+a3H5fxafu+S5zOgGfy4e0WrWG2MZEMcMNF5+KfS3EpqCO8WVEu4CWpvMCJ+hlMK/4c98u+NaDW1nIlakELsIcCN1OQrda4IyjNnC0DJvJBC2l0pLsCdBlI2ldWg/Olqp8iC09AjVqQoOBR2FAZCKSqZYBqp3a2NtXVpDnJTqLEc1BqQKDLQXMqOeXevBf/88/Mr7v4czN9+nIqxTVPeKkIB735PMbOeOgVbzkF67hCOnT7UId61rs0JLhHMlkjwjXaDEhGW4ibyeIiEXZUQArVxHSz9HUZMOcdisNa9oixpmYmtSYUHdSvjIDv/nXH+YLsx0eqOUya0/KDi+pN9/HWNuTJjXxwib29fO8+reezxlqEve2kcZOD6mFupQhaH2I32zNytmCzJAXL7N4eKUmTWgw8MNjwKmL5AjOB74acUFEy9WsAp538Zmkw2148UpZRfSTSd59+xeZVV0lUDO8xVQ4o9BhSeoSUqCcm+VQ0fMlpx5Lt5yjK0dWmWcUSZtPfO1bfE6Ca1sci1fi0LdS/8xGqyFyMKExnnnBmZgMNFmIOZhNNgYZqUoJtIEvqM3LrGwTGgw8OTCwJz2Fp/IRsZzJfmEL5xx9AAdPIx0TnENXSk1IYAevBrZfGCwVsxtc9gaWwXA4pPn64K79QAIt7Nopm9kMA+9+97udGXeW3j1ACi7l8lJqKQOldom81BaiPWSshLOPjVg7PS7j11SFgqq0PstdmkSDgQYDuxADpnyP7NAymMjIACDPpasXtPMeJx+8gYtO6MgA0KJqgXb7TFGFTq4rpPzDVuXf+bHPM+cT+maI6AQ8HwxpDTZz3rH7cdr+0FYbMzYUIVtDuwK0lEkEsUBbAwuKb7z1s5Rxm2phnmhyFaX2jlor60Tg5x/k6RefgfWxMYbDnq2CWvtMrb4GipS3O8vxKNfcGwx8PwxUj6iwvMGo2MtZY7RVGW2ryF5UnO/JCaS0F/F+bhv84v/6OzaWEQ+JbletW09/YYHB7AyTvsRt+S5nHTzFH/zipRw2hqi5FOMMcYEhvKg3xqm0VspCgEiDO4EFTe4qROs+gFOZMwZYhFYroTfbVx1MjSXB2fSw2t+ndr/3N+/ho/+yhW3ttQzjcWiPUWYDVq9dRX9mI518hmMnh7z0P17GKaqe1En2WFvcqjkrieYlW11ZjZYLVGjfbfS2CuPEWGVe0IQGA48DA7WnFl+JAULnESWJtqpaBxZw/pExxx2wAZcPQE7hojXGF++d4fZ7iqBpyocU6N7ZOII07WBsYfwyNT4proLnXnki4/k2Wjo4RdyR1xU9n/Ka996x7Jw1+i7FeIVWUdoiIuiKTS8+rhVkoMlCbwwh2WgyMq4ddWQOaB2iOHXaMTTpBgMNBnYJBsSG5GWJ/FdydM9x+dknBf3QtpRa/GuLqLQLjJISitocXA0G2GW8a2DpFYLS1i9HunOOr3zlKyu0ir13Wtvu996nX+En/9CHPrTCK1icXjuGl0rhpCDY5mBg20UppSBz0gbULFHBpDaLs888FTnNqU0hKKvtm4naNKHBQIOBXYcB6fyQ1nJEFTq1drQrza1T5rjOWdvxPPOS81mtIpehNjAU/xbK1zC1W8wAABAASURBVHgiGRSmGHxWlvItX9Qt1pm16+DjafJ+yYFi9udedjoyKajUXzYJwVCp+4rnlZyVY0uOqnpAK4WvbITb77wnjEtUEqctsDc8FBdZxgkHTHPewSqqQZ1BA8qMwK5Kt+8Hqvo+YanH96luivcyDCzSg9GXgZRdQ8DSIVEci/hV4KTxjHUjpeDb8t7+wd/dxN3VGoYd0avP2LqgwnbKutX74Ga3ctH+bf7kP1zCoeoXq1cZq68cSbV4KNY8BrKFA0nXmrP2BaXASF9N1ENB7ZyYzQxzaxupnUd8xFCVFRMTHWIdBtn429Rui5b647/1Fj6/JWLikGMp5wfiJ9XOzdDSOhfmZomLIceuS/mLX7qCS9bClPqlVSK+amlMgZpHArGmTAAV2WL0DGGhLsa+VqguaGlW+SODZqC9CAOiU6cDD5MpRlpyB4melJJRx2AhfA3w2ksvYCwRIWq/r32brSp9/yc+L03T8JTLgVXhNE5hhGiQiyor1Sk9FIscPQkXn3go9OXEEvPEriBtt/j4l7/BXXOg1lSVzeyDjCs0lRnGxm9TGsZkoMlCk4k6cQ0yMhUv5GSQOmp7M0vtmtBgoMHArsVAbdNJIJuMPnTdKs44erWxqJUSaRtBDRQUeYGlQtVudbM3r5YW9Pa3v30p2cS7CANGJrtoqmaaR2Jgxf/dphQHDLQwiyJtE0qyPfLEPqEopFFo/zBl+PIz9mV1VBBLIYlMQ2bpqpRYAg2hAU2RqKUsWKxKhQqncQyUaUKDgb0eA8YbS/C4kSFnsgn82Hu8rIG21PoDZaRfddyU+ZIwC9aJecV6KJLRAIUKZB/wgTvu5+F+ROnGqeQRKwcZbRngp+wvh9P+6lpBW3Zx4hdXV5nRbSaLKmzzcO1ghr/r1u+wRaNnPoI0Zbh5k+KIqsjpRjlPu+AkzKBItAg7CG93xihleCyOytLwO8ZL6aU2e0HcPOIPgwHREgaYASuZE6goVkJQCUTPqWjRhqzVzozdXJme4NMPlPyXP3stX/zegO7aoxjMihs66hNndDolw633cPqB0/zfX3smR4gQxymo6wXdIZNsMxpWsebSYBpbQavwlFrDKF1Rq52xiFqM2lVKWaWi5WBlhfhRTDqvwnu0wF/9P//I3fUEs+11bNqi0qkpitk5kvEOZW8Lkyxw1kGr+F+/dDWnrIJueJtRnW1sG0/zukh5BYsM6rCuGItLlVtTAyWb0GDgcWPAaKhcdL46xaXRWZxAGmOHnlecFrNvq8AcUFTGOxPhoOM7IusBSeCXSLNLdOmuYANKt1QFUzo9mVDRi649lynJpCjviwdrct+il6ziLTd/hQXVF8rbGImoW6RP4DsV2MHL5ZKBB3RjHbaUkns1iRoYYE62Zebkh7ps/CX4oTo2jRsMPMkw4MSvBjs+1hJvWIz2A6uzNk4bgAGKQ51OdOKWD/+o4cQD9mN/B8pac0x+2RvEllHxIqdqslqbiBVq3FoyMyRX8OacrQ7ZyAV//Md/PMqs4Hr2tqmDDra3PfTu8rz/8A//4Pp9Kc6PWNCSV9dOlh5R9SPNajugEAXYaSxI6ajEf7UMVG0sXjMpR6n9Io6Vk2Iv9Z5z18DJ023GZKjm6lhrI7ENyWlTMkB97atNWLlTPwNLL9ZbmwCa3DY1TdOEBgM/IgzsWcMEIb7DknfMu9rzWBD4SvwU+E5tCEfXnn45xGx248VuXfDTV5yDbFvEpgxlvZeaxwm64rtYmYHSX90M7//YJ4m70/SqSG1bEA+Y9PO88PJzEavT9WD9MhkcZlQQtUHzF2VLjqsxzIC4R1vYP3/xS8y1UgZlBFGXKFE8vwVrNZ2WPP2sg5iqMzpSQBJtJMPSU8vw0GAajTCHptopdhDyFvOoy1obPKqiKdhbMOAqED3pRk+upT61JQl0KkeQipDYwX5nStItYKXQ/Svb4D//wwf49PwqXPcgFmY0Tnc99Ie4zpC2e5D9Wg/zf379cg5U+3UCuY5UbvRmI4Dsc5UquCG43KahxC5PJMU6UokTh6BFVKUWY12d6kutURRf0qEwXsmtELZG8EU1+48v/0c+vmnI/NR6iqzAeUeaZ3qOmqI3z9o056R1jj/9uUs5qQvGjVFLd6+xU0Es0JAKWgfL/OOUcyTKR5od7HeCDBzN1WDg8WPAic5bEUSSOfbbcYWGysz6jBJEumxQ/icvPIY11Sxxf45OPMmDCwlv/uw9fBcwOZQNh3hE/F5QeXAO837F4qhJ4Pi1cP7RBzPma4aFY0G8sxCN80+fuZMvSwCZQ9rePu6qrp7PsHkr3ydOC6z/T175FPUo8BrPxYXGGGrUhKD81rF2Da/8CJxk6mOBGoSwo4y2gkfmrayBBgN7AwacRFngFT2spaFiZPtZwYifatmUTjwV1RVxXY/kTiz+1p6By3HDzaxPK556+hlMqFtU6hZXS6yJNYvUH9maWJ1kvvFcoWaW1RKUWrkQRZF84SVf/epXV24Re/HMRmV78eOv/KN//OMfZ8lRZa9S2oqccyw5sSz/REGlgZc3AVMcwm6wtDWoUsF8V7YxEdVhM7FN5tpzTiWWUl7nBdqK1GoHMrLNRiWjih3KrSxAFe7NrcFAg4FFDIyYaDGzc2SKgcHOpTvknHhMfBuNdellPSbimoMm21x40sHIrGUoozxOHbna2DR5bwF7W8tU+Hd88AvQnZJCX9JSXA4GdOlz0kFrOeXAMcY0jZPiYbycJJYR2FG5l6NLo2tItYb3fWwrG2U4VKkatdVrmFFXFZNjLcbKOa698DQmrSu5tpIhqiSWZpJVKlSwdSmyaSxajkOmuTUY+FcxYFSIXEax6CbCXhZmVLTcqyW6NP13VvR2dwm//7fv53MP9nBrD6SQQ7Y0J7B1lGKdzG9iqtzK37zkRUxqHPmIiETLsUZLZAJLMuuugZaIVjlNbPcgH5eLTQ4KBnI6+USlCrPzPWqla7XOJTvjSB4nzSl7nns1/s+95M08WHXI0wmKuQw3vopU/BYLkrGO0rBGLPY7v/R0jhabTauPsrp7bA0BlAwxLEWMLqsYgZYS6iwe1TX3BgOPBwOVOhko2iGIxagll8zQ7Kj8ohMOlEO4YjpGNByRx2Pc+Ikvsll1c+qetlrUlDIEMzVwVMNCNVDVcgwPe4wr99xLz6Dd3yq54SFuUSTj9G2cj31VDi0orUte0Wqn5JI/ToZuLre2OIwLTl7PgZPdIBsXMjm2uu1wOKSB0MQa/dHBZK7Bo2uakgYDDQaWMOAlI73ZjksFJlQMQt7jnJO0GwFyYJVlSWH/BKUqgUoHpEPWj3lOPapNJB62c09xM4O6z/IwmmNHPtWWoZ7WW0PsBiGSE+vtT4avD+4GuPxhl+B/2A5N+x8tBt72trfhpaAaY6eLX3ewGZxzoZwn8LIP3zYJg+VppHRv3zmWS5WopKBXYR+54Ox1rG47UpfjzcBVbU2sOo8pLmjLUpHCY201XuWjMGo7Sjf3BgN7LQbq7//kZgQY7Nhip+ZSBpyPgxMqbifEMw/wzAtOZzIC6QN0O1HgW9nNWL94bIy+g3/ZCrd86sv0bWAZ+L25WTqdhHRuE89+ynlMqE3ooP2gVBvfksKgstK0eqfBK2VUvkn+qA/d8VlKHXvH9tURCXO04EpgO8J+Ohq/5qwDR1uKa8koUSdP2CGsXrkmNBh4nBjwgcZrUXgq+dPWKJVIs06VUKy7Qs4gm6en1Izo7hde+hE+v8mBZG0xnCHLtxGnJWk2x7oqY/9qyJ/92ouxrzOsipF8U0ej1rolGk5INJdTUS0VWiRO6RJqlTqtJCJXbaVaC5pM5e22XLfGQ+rUmjL3MMwMczqxpz/oY29efUvNf/bP3sFM0ube7z3ImB6g49vEc33qPKPXmyMvhtibi+Nqe5AeVMPJCEdrorkaDKwQBrzmNVBkBCmeiJU0MC4wqJXXeQiXnHkK8WCObTMbMYfVAw/P8oE7NhKpe6k2eW2uWDGuq/CReopnnBOhp23jPs4+GC467kCibIFgCMsBXMcdbv7Y57gng6FNKp7SUCRpKr5IadGhFHdOam3PPP8MoplNpJKR8/J2eencFDaz9dCQo2j5XquPwXJBk2gw8G9gYG+sNjXQYPTsYuaQMP4VaD9wvsY5MZOPxIneStRilI+sed7jjBOPYUr8G3xataotyNll0XZQ492QIZdeNPnDP/xDPdT21TapXYMBUcWumaiZ5bEx8Ld/+7fOmGDpq4T2NpblH7v1j750JwIwFjTQRmHbz9JseZFLwtc4bT+RCteqzUlHHKQTrRJ7NZSgYnhtUNqFZEjgFkcNzi0bSSDFRF3R0NRqXy+1scIGGgzshRhw9Q/30CPeeUQfjTHaL8RVMsCPXNXmOeeuF6+KZcWvdi9kKBtnlmo7VHeZALzrlq+wJff0Ckfc6UJ/nq5OvE/dfzVXHdslVTvp+YG11Y1S/Fu4oUx0R2k8bvWCj31pyHc2z8goGcNVDnkEoN3GOUcxv43LTjiMYyfAXnLJ1M+lHRnjOWqp03gXYg3ThAYDPzQGauvhE7mOvGiPQEvyo4o+QZ4k3UR3ZUXVGuc+5f7L33yQb81XzLlxuqvXkRUD6Ihv3AJj+Rzrh3P81a//FGeuApEsvlIntwg2mU6anQxrryKNipm/SwDWQJZ04JAK41U1A8m5QoayDWVtB0CrlfDwpq3Q7nCnuvziX7yDu/uwMasZX7OOxMXkC30SDZLqSDpKtQg5sFI93PREl1yDpRrH1qGoCQ0GVg4D4gcYUaJxQKSVJAILRu8GsTLXX3wkXTmJY4bUviaZWM0/fuDjysFcIe6pIqJIPY3p2jE2VgDxTyb+Mcfti665gHa2hQQxjbh9UMRsnK9538e+TU9LqDVRaW9SqmPWy9QiEuREmv/Z567hiOkxMCvZ1eLdEmqB6paCuiGWW8o+ZqyuO5U/Mr9TZZNpMPAkxoDxSi3+3A56WGMiRQTdU4JKcSk70NiykqwmaoHkm27iy4q2ZPBTLz5efApdE2qV+pQlqU+p9Vehy+0ASnqNKXZf3HVUsMLha1/72gqvYO+d3uhg73363eTJ77jjDjqdzk6rMaPUYKfCJyBje0MgAqetwpQRbUimdNtUthdZXSzvOdpMkNi3Vdo+c8U5J9AtFwj/3UWNa9tOQt/lEVUKTpuX04YzEvQaTXPYhocuG19RExoM7LUYML54LEA8syPUxp9WZvESCGtRJG6U0HdtqfWzm/jxKy/EfrtKagKR2udZRtxq4WQk2G/ebFGf71Zw0+1foOiupYg7OoguSKe75Fvu52eveQrWP1E7Y2dF4XfwTOWvtdBKioWGCjrIgsa58dZPss2lDKXNFIVq7NetNVEtg3t1y/HcC0/Efrw90kCqlXkPhcahyqFWSa2KJjQY+HdgwP4ZgDlIES050VRdLVC5AVlSUCQtjOZ/9w2f5CPf2USeJCSdhLm5DDqTxG3Jq3wzG6LEj8JFAAAQAElEQVSM33nR8zh3LWzQOGm/ZkxVy8tSGaJ3AycZJuJVUvS73MAoPF7MVZJ71gLMaezSBBvKUdBWCzObu+vW8bVZ+L1Xvp8vbSnZvLXUWlZTScGfsR9sH+tQRBW1vMiTcgij5+r35ojTCHt5xGscs8WplQihuTUYWCkMeGmGiB9q0f2I9m0ltW5Gp8YVR66Gs445iPVTKVneYz7zPDBf8uG75jHHU6BjdcgkN2pXIZFmA2pMaMcRbcmL0w+Acw/bQEeOsFbaIi/Fc+MbeMdHPs13JE7mxGRRSzMOcxLfxesv0sBtwTqtxWTjcHYLkfGTJojsjS3NxY6gGW3+MLnSS7GJLA0RgqWXIBQ0twYDDQa2Y0B8POKPShzoMDvW5GDpPC6KwexJHSxF+ZBD109xvPaGogeRjSB5J3ZVP7SnlJa0UoFfBqeUgaIVD8453vCGN6z4OvbWBRhV7K3Pvts89+tf/3qiKMJ+A8tLO3XOhbRzTyyb2uhGABYHZISElfjljUP7DLamUF9kaPsJSviZR8H6LsGB5eSkChp62IK8mmorqhVJAXAGi6+DWpE5r2ptTwbWooEGAw0GHj8GSmkGpszXsw9z9H5TXH76GszJLNYUrxrHBabG67TZcpmmev0/38XdsxlFd4raFIo8Y8znHL1+nKccN8GY7HJXgxMbo2vEvoVYfMS1ZoAPNeznvjXki/c+QDk2SSajPo7lTNM+RjYkzhc46+iDOHEDdCuwl0hyjVUIkli7iPpT2SSqVNmKh2YBeywG6sphtqg9QC0ZZTKnkvo7EAfYm1d/9M6v85GvPcywvY6F4TzDgTxH9ltthaOYfYjJepbf/Nkf47JjPBN9RLvQqUWt9Yg25Zu1oQlCUSQbYnGDFUa6GSnXQaYlylmJx6q1LGpl7fTZ1hRJFqqGAfCg4A9f/V4+9S9b6LMGN7Efed/T62veboth4sh8iRn0edbXk1R6xoqBjH8NqZHA2cQGNFeDgZXDgLGEzW60TaDMyrIBrCxWalxww1UX4PpbcGVOoYOQfjTBG/7pVhZU562R+kZJzFDOWqnBwa9kvONVHvsKk2kvuOYCuj3x8vw2aE+QR+N8T7LsLbd8HXE1JlLsdMWlToYzJGLWrvYCk4mXnTnJMfuupty2hVYrogweYE3+Awa39KA/YPumWYOBvQEDxhY1HmqBYqcCJ571kp/2FcJl+UkUeDK8ji9HVVJmXHr68UFfXW3MXQlbJshNh1TSayxFhP5Bztn4VkKocaPkit9f8pKX7C5LWXFc7OoFbKeIXT1zM98yBl7+8pe7Xq9HotNh81ZbRWxGniWeYBhxnnYO23yckYND+8/yrCPjVVkr1IYUk9NSdo3g0jNPoFUNiaRwbO8Uq8bG8Yw2shqnzUyFCl7NvOImPNkw0DzP48OAE9/tCI8cxYS3wSPLWeIpObBiOafaMgyef9lZrBb7tcTOkU6sjf+SRJqBWdEyAFTMt+V9esfHvkI9tYG+FApqG7kMP5D7k1dfzFSBSnUCrjFzVWl44gjxsJfSYIDMAdikcd798U+x0BpjkHZwie0KDiyWQ2x9K+fp55/EmI0/GC7uBWj3sFGtEAgWOM3VYOBxY0AUJ/mj7kZSAjN0I+9Foyn3K/+y2zbyus98h360D8OeWsc5Xft19vkeLTlv17drfuFZV3DxEWBfG7T/0IloGzmQkOOo0tCWRV0DKG88Y5wQKR2JoiPENEpX4pDR6yQ2P9YscGnkEU+VJHJDbRuU4jt48R+/m4/dM6Q9pYnzcZJynE48BuKdeKpLFWWQFNSdGHsjJIkcE+MdojQKY9rXrsLvfWneJjQYWCkMbJdNfpE9ai3FuKYKeSdm8irpCM48FI5YO0HXVbQ7U8wUKV+6f47P3A/WC1F2LR4qQk/xjDqmgkqySN3VphaftrjgiPXQnyGWvtwvItzUvrz7ji9zjxr1Kt3EK7pj4iUhoiX+NEeWycbnXXYeLTmw7UAHc1JrLTYvj7jsuQweUSw55neCR9Y3+QYDexMGRnyrJ3YGXjdw4mMnbvUClpzEkrWYfWkKZVmQesfqVsxTzjhS/AkpuuwNfuujJIoj7QXGzqXlw/hKSF/WPczhwzyWWzn4whe+sHKTNzOLQhok7A4YwL5H65zDfgurltfI3siy38PatYvzms5AkYLtGWa81lJCqLSVWCbPpYhDpF3luouPolX1SaQIeHNiqU8IO24ycnr5OpQSFAJnabtV2oQs3UCDgQYDjxcDvtVisG0zR04nXHnKNHJX4UwpzwvTAUYgZaEscgaa5N23PMjmUufh49MMBz3wEUk5YL0M5qedMUXbFAwZ5YhpM7U3to8Ue4mKSMYANTIH4F4NdvMX7qQv59Uwq5BlTT6Qc0pH4B1XcOik56IjPJGWIUvDegbwGqvQCEU2VEphca9QqgkNBn4oDDi1Nnoy546SCkZskEklvqdK+NBdm3n9hz7NXNVlUCa0xqeoowhTqlsSYGPzm/ixC0/juafvizmv6gUNYS9RiX4xHpKCbdQu6iaQqU1mk6qZEz94gQYDSqxYLGPsoRwhhkItcqWH5FLOh8oN2hG/+YoP8M35iLl0DZvnIKrHqAsnB1ufzkSXYmEGXKkKjVDn6FHoDxboz83SlQxWDWlMmIfmajCwQhiQKJAJSYBoaQ1OCQNF5mp1EiCtkCYYqc+45Hy6xYB+bx7fnaKc2I+3feDTQTYhLsp18BJLD5baiF2RbpFLROte8qOmVcANl57Fhq6j6G1VLQx9m/v6jvd+9mFy8YXUZzQUwe9VRZCXch1n4U2PK07pSFa2GG7bhEtTWJqI5mow0GDgh8aA5GSw68Jte28vvnIC++dkGEPqUAmnjUFlJrkmYyceTjlqEsbUTVwK9vaVtdWe4RSb3VmrrhLsFKww7DpWY7BT7S7N3HzzzT+K+ZoxHicG/OPs13T7EWPgrW99axjRfgvLOUcuR5E3pg+lT+RNG4BtKtpbwG4+bA2W2g5KRSIVbVJeCnSqFvZfzg7SznP8IfswblZqPhh1L0y9rknTFlWW48Jmgy7rL7A5NJyCyjS37k1oMLA3Y2A7j2zHgliNANLC62xAkkQ4azgcSM47QSRzuMZVGR05oG646AyOSJDprjFUhn2dz1zNI0ajFyXMquqt7/8EAzcBqVxdkQrKId2qxwuuOo/wW1VSLOj3GcpkqMXnYvfgmHJ1gqtjG1E18Or33sHcxBr6XhaDnGiVjAS0X3kpHnE2x09feyGaAWx+52VAIAOEYMTEKN+yWvWluRoMPH4MSH8OJEZVjIxR16Yvavv4FvjdN36QQTUufTkS/ziGZUGpvCtbrM238OxT9+M/XXo46zW9UWP4GUqvjMk60bINbEo05KL5gp2cWBXiB6/xGF2SofkwD+lad5OClXrFWk0iR1YZd3hAFb/1d7fzT3dtoT+2L8Mqpo4kJzWRT8D7nHp+hvXtlG4i3igyFZYM5BmLx1p4V9MWn0nsoqE0KuJQTdaEBgMrhAGjwzD1cgLRZk1gI1VEom0nKhU1h/3/6jNWs383JpWjqpKAm3dtPnrnd/nOHCxUnlSMUOtgRecqgbcqsbWGoS/+GkquTWugM49YzWGrWoxXC5osx1TOsrWKN7z3NkzGDVOotB6d24AxbdyilIxUMYe35ACTrGzVfUx2OhtcjSNL6FCllrw1WWtfRa41uZaIgTXbEZzG3zHfpFcSA83cK4eBSlMLjH/E6xi/qcR4XgxGJR5CvJ6OT8C2bbTkNB6LINv8ID9+/RVBR0y1PyD+tvY47Rxifq84svE0loXAg2EO5RbnUGqXBHPCFTqAstgmHA6HFmFlv/mbv7m0qlDW3HYtBkQtu3bCZrbHxsBLX/pSZwzinMPewHJuV/CFNp5lQbw432JkhGGwfbVLOetTBUNWugBXnHsa0WBGCskQPQDYD2RK+c/zIamlZWE4zVGj/tqUsHhxUGcb12K6iRoMNBh4NAacc5AkZIOBbPSCSDylEgoJ0aoY0pZSv2E84orTDkYqgkz3DPsvT0QReSbGy2W0a9hhnPA37/0idNfSkuNpsHkLXkZy12UcNJFw6Un7ocMwtazEw/aFjwjraXOlUSxDYFRVKrp/Hj729e8wm8jsN0dYqdI4JhKvt+uM/ccTLjhmNeYQU3NMD7FxYiolK8K1i5WQMGdze9JhQLYnIisw2eJTBnKo3jkHL3n1PzGfrCNKzd1T4lwORY6XI6ncNsu5B0/zm88/mbUQ6LSlOIgmkbq8wyDrt8ZbqaDQFCWlOCIo0ipBrKVCIt9imBUqqUhbCUMls7yCOifBq4ljtozZqhb//dUf5dbvzFCtO5ytswP85Cp8t6VRxdvlAqlgn7jkrMMP5MevPgtZ3RpHwamz+MUU+vCfCZWNBEurU7IJDQYePwb+nT0DHYo+EXMssgVGsjasE1+aIwhRuUmV1Sq8+pxTSbJ52atD+gs5c3WHf/zEN8kih/3Hsk47oVZ7JyIXG8oIhti1SGTYOk2wTsz63MvOJuk9RFL0aXW7OmSBLYOIt33mQcT+aCmgtmWuGzHee90zbDe49LT17NuNguyktH2hIPJeZzqSZ1VFtviPT3ykBdBcDQYaDHx/DEjWSe/bud6jMxdBhY8inA44s/l50AnRsDfLeFSxvuM47gBHWx0jSVYkKZG8DKC9xKnchbLK2DikQqJWxS4M5qyK9Ayx9FvnbFVIHU8o5NC6//77d+FKmqkeCwP+sQqbspXBwOc+97kwsTmwjGFCZlfenA97hE1prGqwnUCUUj22yUiLiLSltNTwolOnpAw4OkgRyHsq0YamTaaWge2c0ybGDpdbTjt53ANonOXCJtFgYC/EQFC2F5/b0gaLWWop1EmSEBRtnQ7HkZMjS7wmTu2KnZL+FjmvjuVweYtMGfDVQF0LMt37WIMYK3lA+fd95i7mBiWVHVnLMvB5n/ZwG1edcTyHyfsVaS55xiCJ1Nr2gkojaC57K0s83dOgfQ354c9+j29vHZBHZpLEYG9ayuAYi2r8/MNcftoxbNAQUS1rXu1ty5C1IgMix/YNZwVWvgQ0V4OBHx4DIklKr36iNSpHJnqyf2j9u2+4lXs21TJqIxnIs0xPtsjnZ2mJfybkbD31gHX8txddwv7qOik5ZG+DiKuCGl1oDBunELWWon41MWpVVFGJ50qlpF/rrmALKMDJVVW6GOsbJTWdpJIzqlBvR84EW6MWv/eWz3Hzd7ZwX9VmdiEjGZ+m6i/ocHoTTGSkbhvj2RauOeUYfud5R+E2F6xNUlzpiCsv9tHCtBLnnMaFlqbXriB+UqIJDQZWCANux3nFGJXyxhbBIB0l5Ie1RB1o1WTUU88/hP06Ne1iHpE0WdzmHz/9NewfLiBHFeIzA7F0qLef0fHiPm/ljjDO5adNc8zqmKkkZzi3TYUdimiMt9z2yTBOL9dCKsR/jtqB09q8DnuMb46cRjLzeDnAttFxQG7+XgAAEABJREFUWpsmKPNMTizAHFo6fDX9u5KRqpIQbAyDkNFtx7SyTWgwsBdioJIsqvTcBoqMmYONaOkROOdwcg7rNBXSmKjMiGUnnnroPhw1TpBjUKCBBH47AJ5axTa2gQoeFepHlfyoC4LuvTio2eWWDM5wObTe8Y53WLaBFcSAKGYFZ2+m3gkDr3nNa0LeGCQknvCbPn6nSWzTMdCWodxyUK02kKWs5WJlLFakYLn16n/BSUfSqQe0zRPf74FTocC81OiqNXYdxlZfpVWEW1JILNNAg4EGAzymUiynknMOJyeW9xGFnEW1HFDdVlv8VrJeCvyPXXkM5kpC6jq+wjlHKXzKLsCM6qHS7/rY/WwpuwxLGfbz20i6HZIqlyEBz73soJEiUatlHFHLeNcotFXqceqtoGjgYQZ4+4dvpzUt87+SOWD/JqqqiaqCVHvAvu2K51x2tC0DDUTorr6EFVXaBTSICmuWrybRYOBxY8B4Zr4QdcnJ+kAOL33bl/n0ffPkbkyOpDHRYElVLNBKYCLK2bfexh/98nkcLoetN1llBqt4DMmjWlBqJdUiIGqNBE78QACnmp1DmZWkaYqWwED960Dn4KIYqerYfxv86/d+g7fe/jW2puvA3lgcG5M+n6mReiV9se3DrHELXHbMwfx/N5zAWqCV9eR0mxOPIidWBGEdEZX2AGWUg8iYyMAKGmgwsIsx4DSfUabFSkLQ7Zx29wrC5m+xV7FpiqPySEWHiPcuPP5gJqo5xtsRZZzyL9sK/vGOTUgCUUtoqZm4qRJALN61eZDcM3LPxTbrPTz7snNIsm1ERY+2xojSMb76wFZu/WaPItUSHCQSURJ5SIBi8jMWp1rVj115HBs0blvrTNOW5izJBprd+CuKCMaqnN084qo15iOKmmyDgb0YA/Uivy+iwBik9osZ7QJ1TZVJ1sl5JSZjvOXxvRkuP+sETGdNjMNra+7RWQ0ajKVrxGpLEnmxNLTVuMraHrGYVe6JCV7ON3sj074dFWlfsFksb/Gv//qvj5ZomQZWBAPbKW1Fpm8m3REDr3jFK9zMzMxyURUU6+XsE5zwEuXYdhLmMcIYcae2ibAhWc4gUr0BmFpim9CV556sE+c+XSsIv9uhJvJQO+c0nldGwSkOoLSC18m3EyjZhH8XBprOezIGgrwXW4VYDxLipbxinySYwDThGYun7KTYqzySYlDq5PnK047hSNnpw774VP2pjTcjBlklVR10xs2DkvLvuvVzbCvadMfHSGT51oM+E3XBVWccw4FS5MvhAJzGkCMAXVHu5L5SQqZyUQwpPJi/6j1fmOWrm+apUx1j52J4VSRJQuoK8pmNXHf2CdjvjNRyJoDqtdaRUiKrQ7sB2PpUrqG1LN2b0GDg8WFA1IrInFL0a/+B7G2f3cQ/feY7zOVyXq1aTb8/y2S7TX/bDOMdRO+z/PFPX8MxnkDbScfeB4k0uYGiQJ+VKL4KVBop5epE6RF4o2cWL6fYQyQDXCkGcuQ6ta8F8zK0hy7hoQr+5r1388p//iLFqsMYDh3EHlyuVrmSBe2xGr/te1x8yDr++OcvYroEsTPtKMf41Gt2X6lfBbWPqOIo8LWrUYGgCQ0GVgoDSzQo2rQ93mQXomxRuFZkhQSOqqMolNbyPMl+DYbr9RecyFrfww/nKKQHZp0p3vXRz/OQevb8mHRR0bqcyzobwWjd5F0qT5aNmsYgdua68w5hTQrTGtTlC/Qlw/rRGO/4yB2Y3Nucga0pG0j21DGE1zVL8uGQo7tw1SnHUi/MkcpIjSMPVRm+HpSkKXb46hRb/51A69sxr2wTGgzslRhwemonDnfSRaFWTjwkG68WII5XQSi1GNmCTjmfD1g/nvCUk1cFHnbifWtbqH2phsGJpVhNda9UWmH9lNke6lGyVs0o9cTezZkdRVGYxL5SmKYpn/70p0O+ua0sBkRxK7uAFZ99N1vAHXfcwZLjyry+u2Z5frRfLE5mROFCuhrtSyEtBcAZWK1ATi1jaVMkjtvXs+9Ul7iWxqAqpMCP+oeOtsUpoRIF1E8ZTCvxVhM2MJqrwcBejYH6+zy9CUt5sIxdcNLmIykHiY/CGxwTqee5l52CdHEmO8Z4YtegpMeksakDsKBxb/7MZu6fqRiWMYNBj3bq8GXGeFTz7EuPCsb8mP3HNQ1RLe4EXaUjG0L8WsqRbv6oPvDWWz9OvOFQ5mfE63ULVKE7iczqVr3Asy49Lrx91VahlstIx1AjbDB0aQ/RfXEaSzXQYOBxYcB4RuyA0fjHvlfyF+94LwuuQzKxlvnZBXyrTa8oGB9rMXzw2/za867mKYfCKpGiya5S6jFe9GhyTWkTT7HoNApQ4WwCgwq8YqdVGigCr0JXgMB++LklftFI5JWjjlvYb179/c3f4rUf+gzZ1P70Bg55q3CRGs5uJU1qfD5H/PC9XHvc4fy3F1yMvXk1rXkSwNdDxHpU3lE4AVqxHtY5p1oIir4lDUJJc2swsAIYkGywWQvRoe3yom5t+XavMAYSOyAuAfGXV42oWHc486CIEw4QxQ+3idahbo3xzY1zfPzrBX2v5mrfltEYKz0cZlCpZxWT5VnoL78Vqxxcf+lF4T8KttMa+8+2ydgavvzdjfzznfM4E4waqrPI34XWWkrnnGxFQWY++7KTGE+iIEtj8ZbHYTK2LitKObnsYEbdHxXEoo8qawoaDOx9GKjEpZW4pvq+j+6cQ8IO5Fy2A5l8YRtnn3Q0q72KdeiDOb+cF1cS9gmJZurl0WzcJVguDIlKM4fEv/f2A/QPOvhiu0h7kiVf9apXWdTACmNAZLTCK2im3wkD//AP/4B5ea1wiVks/cTBdhKwrWL7PMoF55Ji7UHapcLGUquBgeWtZ6z8mODSC8/C6cRMe5GUjVz7Uo054JZOq6w9O2w6TmO7sG2pcxMaDOylGDBeMnj044vvxB9LzmznHHYq3NIptJgL5xwXnn0mR62GJCtl3lbiT3HU4un1mC9wGtR+++rtt34GWpO0ZCTkPZn7dc54knD+qSdziJR8P8jU11YRywAv1UvBokyxlhHJEVAoecd3N/OljZtYaE0gi4Okaslp7aizoeKcc08+nkM1XqJ+6hYUEsJ9qN5W4hVvD7a+7bkm1WDgh8OAUdRAXb4tkv7jN7ydh7yIL47I+ypIOlRJl36rRVFl/PIzL+Vpx3cxWZWmhXipZqgBTD6NxJIXDyEoAlCViP1GINZwAm+g+UYhx96kqlRR1QVtl9NSnMjhtAV4zSe38KpbvqQ1jVO0xjVOLR7RhEO1mxhnsO1hVrcdF6xZzV/8h2vYX6zRVXXkIFX/uhoyKAZkcjaXsacOgtWTaMFqgnHUUImS5mowsFIYEMFKj0NgdKicZI4IWXxiK7IolCshNiHxkYoLYjGWOJWnXngmdggTi2dMthVRh/d88qsY/xTqQ11qvCFJUoHlFTnxspdMMV60sqdduj9rxU9JLAkV12LlDnnd4Y03f4hZzRZXEFgH5ANLKRU73RMx/zFr4MKzzqCua7F7GdaX2ded1EanyEF/BQ0QwAq3Q62kgaK9OjQPv3djwIn3RzyyiAedutR4cYxgifGcBJW3faGkI+fxZeefjL34kHjjxgok03TH+MmgUvPF0RSFEsWPDBr/kUVPUN45J32h0JZQEccxDz74IH/zN3+z0yqfoKmbYf8NDIiq/o0WTfUuxcCb3vQmt7CwEISnN6bfpbOjrWeHCZ2lvz+JWHUkZcCcWE+76GAmqwVayiNtxRi9ts3NLW5NS/uQxdqqtGfp/v3HtpkbaDDwZMaA8QCuAC8wPnH2tCOeMAXdi3/sxNl+XdYnUr6laJdyYNnXCNdFfZ5xwYHiN+jqFDnL+lL2PbZl5IUpBkjNh9u/lvGV+2eZLR25To/iyXGdeGd0i6288LqDQ/+pdkx/MBDnemoT1rXWYWsxKGqN6+ip6MaP3UHeXUX/wc2MT09jxkQ7qSFfYKLOuO6is2ScwKo26MANeQLUy57HLcYebQ2aH0xJ0ZJU3oS9FQOiHNEcWIxoHTmAZEqGslAYKkbYseQjIVeVven0R6/+J747W+LGV5O0pRrL8GXYh3KI62/mohMO4oWXHc6+HnwuShYfpTKaU+UXpVOYbrQSKzHQ4G4RFFkDo90lNi0lKQ2cuCMKb3hEZFXMnNp+8Es9XvbWf2ZTNEHVmaBnb3NMdCnm5og0UNWbY81EzAbX53//6jPYT33GbEp7wCLHkk78jo9Vo0U6gYK9jRVpPiU1ymi1atCEPRcDT46Vux0ew2hYNIr4A8WBlkMZKvKSM32VlsGAvfzE1ew/ltCp+hT9ISRj3Hrn3fxLH+ato7pUciTHkfGBMgW0dZjixSGlDks7Djao+OrTj6LYtolEDrLhsGAoB5b9ptat384YejVQu1x9veq9OKfK+3TF/ImqnnXx/uyTaG7NU6ctcI5Yc5DE0sELyapKwOJlgylpm0CQ2RpU2SY0GNhbMVCLt5affYe0fRHA6qpKUloHnL7dxkvHPHgy5TQJvFwsN+onnpJ8s65LYLovYf/wOElMr7RHl9sBlLRyVKfkExpq6QveazaBTfSBD3zAogZ2AwwEutgN1tEsYQcMvO51ryOSsWlFxjwWL4HlDZbyP6rYaSAjBosNCBuDlSwB2ky2A4tXXdbhVPuQCC46Yh/G3ADKTKfe2rickuZld1IEbEczi7UedSy1aeXaEGrFo5Lm3mBgb8OAtHQvPgmgtPFcHeFlCKdlSWzfwctzoqkpBr15SBLst3Xa0rwvkhJwyT4glZu8VByPkW3ryUFUSJF3ZFLi1YPXvOvD5BP7MJDBbm90VDKKx2SJP+2MAzk8ReoBVJq307Z3UyJi18YUj0xzlOacklPBFIrvaZkf/OK9DMoOrF5Prz9LUc5r7m204wGHySC/4og2qRSTqIbxtnhf+n2hsWs6YF83tD2gqnD6mEuBqlFTpZqwN2Kg0kMbDRgtIAOSeijnVRkcr4Eu1CD4tdRuWA5VXpJbWpW56haAP3zH3dz+QELU2kA+n+G8CDdSAz+gnT/MGatLfuOG04OhmzLExwl5fxDo3mUQaRyxg0a1NxgLxeqrO+IXHSZTRKJjQSBatRXBi5bRWhIGdYITr1JFzOcxM2r3vn+Bl7z2JhbSKXLxWhRrPD1X3pdVPjFGHHvSYp6DmeVvfutZHJBCS02iWJN6gU54bZotc33ipI3PVGk/9CXe70nrT8fEn2qWCOxNFuuiZBMaDKwABkR9kUA6nJGv0WTgE+UhUVK0rlW1vW5OoNCVnGmrLrG04AVXXUBndhPTUcJ8v2A4vorX/vO3GEbiMTmGM2NANLpTY/EKdSzHkieOIyw7Vdf86rOOZ1o657hP8dIxfWcVW6P9edX77sAc3HNykFXWGIjygrZvIa4K/S9cCxcfHNMSn2p65CFjMOzhx8ehKEil35os9sbnks3aYBDTC3LwObUzblxF26oAABAASURBVKW5GgzstRgY2XBiWBOYxg+C0jkK8b2jpq0D1mq+x4R02udfeArpALotqHwsHlI/vHF40GUTQF1RhSBRTSJZneCUCzeNabFFkWpDudU9QWBvhjrn8N7TNxkOvOY1r9G9CbsDBvzusIhmDTtj4M1vfjOVDD0rdW5nFnXO4Zyzqh85PHpUkcejC3eaN/ZR2HymHJx/wpFE2RyRKQtav0tTbV+j5pEskchkfW15bWt6hkp9QtaKGmgwsNdhQAzhFmHp2aUEODGFkxfJU9Een6Ccm4NuF1J5hXSa1c7n+OnrLmZMfcShmB4gdiOdkNItBd1J8bevF33wC1t4cKEkc2JI6594fFXghtu47ryTWKP+HYGNUWnOUgxZKK+k+FbrMkeADIuh+PSVb/8UTGww3zQsSMFXJzuw7nRqsrmHeOblF2hsNZFioubSTiCJwZwTpRQNTPnX2OFNG4sFNo9mUaoJez0GJA8QnUSieScQKYID6bw4EYopkE6qrP1shtX1PfzjZ+f44JfuZmuWMqgS4qhNb2aG2JVMxhXrXY//+oJncGQCruhTywGEriRu6Y4OiRQ5gcIoikX3iSAV3XqBKhbDsC93sIxkDS7arpjvLZA4tckKOYuhl8LH74fffsVbmG2vIUta1OYEk4Edt7QA8R5Zn27Z44BWyV/+l+dxkJ7B+C/M7cQJAVyYt7KHFz5S4xsZ0bYMM5ZtTEtHukXCU+irdBMaDOxyDBjxiQeMVEf0uLQCEbZoF4GVu6XikPDWHCs3LrzqjFVsaNckovqk1RZfFdz6uS+zUX36apWkaiX+V1Y6MQF88PZWUC+wyg2Cc/rqc04l7veww92s8sz1a76zpc/H7+5RtDoMJSADvzjxoos1G0g80dEwPyNZmuazYPuDydh2h0oyty2Hsy3ZSRab7upqrzltJQLjVfEfAZRvQoOBvRADlXgc44ulZ68XE2KcWnWRlMBMfNmNPOlwjjOPOoQpMZ44CZPl1sZ62H5g4CxjEBIeJy51Goely8oFCqpbKnzi4lgHSjb6YDCg0+lw11138eEPf9imt+IGVhgDfoXnb6Z/DAx86lOfcl/84heDMH6M6uWiJSfXcsEKJJwTL1ejiU8/5QD2nejQqXNZHjm1lJuaSJVGZtrZZFgEga+kwmK5oj00NMtuMPDvw4D4woS/FG6MIeTkdaYQS2EupWRX4p2qGKJIbCM+yjO6+VbOPWJfjj2gE8S6rwldwwGxhkMCN6tgTgt7+0c+wUJVUhYZ9HOdcMW4/hbOOf5QTtqvjWzuAE5jqDleBrcN4ZRJpeJrRuwA/J4efORzd1J4OdEK8XY7wukEfCBnmpdRftC6aS49Yw3yGWA+r7AgGe4aJiS1HEbahkZWYPHaIblY0kR7EwYiPWwq2jOaKX1M7VtyVnnRpGhWdZmIUWQ2sitdIuO1JlVZobrPysL9+5s/xEzexwqLuI1vjZGmKWt9xVRvE7/+vGdwxgZE94guNXbcweiw0oS1qzHfUPC6qj21BpYZbVySK67FXWbwxuLHqCxIOl3qVkoReazfmk5KWg2hHTMbw6dm4Ff+7K3Mj61lS1HTF8+1EkchxTfSM6bip4lsnvXZVv7q/3suh7RhFWAvOSp6zGDG+HKF+Mk5h3MuFNndIGSaW4OBPRADkdY8Kbj6grNwvqDyju7YODNbe7zrw99gVnWlQJ5nTJB4D7mI3soiFcS1MsTWghuuPoEx16drBzWSk612xdzcVt516+eYV4s6r3CShTi1115i/5hExZJ5cNSGlHOP3I9WISaWTAsMrsVVeY69SVJaHxxuUT67Sj0rLUZ7hhMo14QGA3shBsQDGCw9emCMwKtiF8TUFIiRgI4bcti+qzlyf0hiQnXsRzG7+WW/i9dut8Mq//Zv/zbEzW33wIBIaMUW0kz8r2DAfszdORecWOaoMthJoVVfbxJd8cqGimwoRV6LWCv74LyTjiIZSmWIHejUCykLddjEKm11hTauSi1HoVaTUaq5NxjY+zDgaj2zKcACU4rNGRXKVFxKaTbIsgFpksAwkxGes7baxk9efa74CPETRM7YrJSiADOZPE1yBPRUdtu3M75490aqKCGKpERIge9IAV/jM37s6jOQK4qk0ESBHSu88zLVlVfw1DgZ7XXtmJOE+MdP3cMgnmR+UINOv9uJJ5eR4LXYfHYT1z/lPMbUbzxGSj4gJ1cUueXxVKKggZwiA9Uot/wMKm3CXooBkVCgAyPFHFGFSAzRKeSikgr71mlinlaJmFTycKj6B0t42bs/xBcemqGWIwnJmirLwUe0Srmg5rdw6VH784yTUmTHEqtPKpo1WSTSVrNoZJhqhlrzgAZEl9opqFRpBScIMkyGr5OszZSfyQdkNojWOOwPmVXZN1Txq3/8RgYT69iGmCDtML1uX3qzPZLOGNn8HOPDWQ6M+/zRLz6Lk6dhnUPO5ApX8ZiXyXoD59RwsYVzDucEi/kmajCwJ2NAUgmTG0+/4mhacmCV/TlK8fHY5Do5sEZf/yv0gJVkjSIC2/mQwimKxO915YzjOHwcLjrlCGo5iRGvJ5F6JhGfuOt+PvsgtOy/7FYRVJKl6mt8H8ZQWhzLC648B5Otca1+krX25kWeDykX5bCxqe1VXgnr50xmC9S9CQ0G9koMmKys8dSSSUFm1xWuVqmrIPCGOEWiNdWhku/PcPX5pyMODLjKBpn1DOnd/ZaY/q1FzszM8Od//ud6KGWasFtgYFEc7BZraRaxAwb+8i//0pnn1zmHOaqcG/GNKbXsNpdtVBWxjphtdaYIXHPOkUwUc6S2Uzm7xdRSMZxMbEeOl1PLaY/DGek5auu42zxPs5AGA7sWA04M4KWELzmvxBFhAZVzVOKRJGlR2C+iSzkYl+l8xoFTXHAQmOKP2M+4KPKOYdUnTbsM1HtehW/8wO3Mt1cxrJ2U94RYSkS1MMuFxx7EWesgygROjfMC7F1uJS3UiDkrVWpsZCZsAd75iS8wF08xqFNMmOcDzTLoMdFJWD/muOb8AzEfg4GtCa1d3VjaqzQi2Fx6HpqrwcC/igEjFKToFiKZklJtjUQViU5hwcFr/vkr3PqtBxlOb6Bn3321N6HGxsgW5ukUPY5fP8Yf/Oz5rFLntWqfFmgskA+XrKzCmKUItVCqlFyqBdglQlXz0NZipGIHB5aOigu1KdWnk7TVS401mBub5Evb4Ff/9O30WlPMlbW4RzIvbjMzr0m7q4mU7rqC9dUW/seLn8YlB8G0eKslSDWuRnrMYLxj4JxDjAR6Tq+Vee8fs31T2GBgT8OAOIW2Fr1OB59nn3CY5ElENuxTp+N8T0LsQ1+eQ25pfGQt1VCsMEpVVOJjxJ/OxeENy66qf+KaU0jybbSTkvmFGbKoxUN5i3fe8nVJTjVQe7uLlWhpIK/RLa3pg0w968BpJpxmlMPaZK7J3sp5TBZbPy/uNjltXyc0mW2y28pXBppZGwysPAbqIJ9MJtVyXlWSUIJ6cV3iHZy0QjHZlOtz6RkTsgSNayGOnBpVi6BoNw324ohzjuFwyG233babrnLvXZbfex9993/yW265ZXmRzjmccyFvim1I7Ba3miSWNqC12P2kfeDItRP4QkauKdt1DOaNl1feywhoCE6IakKDgYABL6E/AhaVay9HVS0tuZbwN8h1GhxeX857tAdb+fErzsGUdakFiz2sZ0Xbi8805rzg9m8P+dQ376fqrCJ3CaU8AEXWk9Nqludfeh5jUjAmrbnpD0qjuSxZUFIxJDa+dS0yBx/4yoBvbBsyE77PNSY72mNGtE885cJmLj7lWA7SYmxN5VCTW1A/NFLkQsJKpPpb5HUTqFhhef0qbMLeigERQi2I9PwGKK2kaMOHZGWUY7Sqwlxwy11DXvOBT7A1maYcXy0yE+1PTMDcVtaMtejq8OR3/+NVrNc4k/IhxSW0ROPewIOPUxsxgIYLwWjf1mATRmoXC6JQqOpwCFNrPeqrXqrSXYZ2q8M3Z+BPXvtBvjXn2dKvQG193IKhVjooiTodBhvvZ/9uzf/3ouu56DDPOJCgenNKR8r8K8HkvHOO4MDSybZzDufcv9KjqfqBMdA0XHEMGCXbbzJ2xFTPv+poJqoeiavpiWeZOoDX3/RRpEVSywks37CcVsY7AjGrjxLqykYYPYY5wo5dBZeffARxbxP2dvCAiLw9zce+8h3ufAgK4zcDGdTKqWNOors4FluDydbOUEwtWdtJW2RZTu18AAlqnGSamit4vHRatwgqaEKDgb0QA+INBGJD4w1Hjf3WsduBT0gTHcAucMqhGziwjTgSqko8nDglJAd3c6yZA8uW2Gq1eNWrXmXJBnYjDPjdaC3NUh6Bgb/+67+mKIqdSp1zmGJrsFPFSmWKDLQmIyTZsUwC155/OknRV0prl7KBNjlkHONK6QG1QFUS/qNy66l8ExoM7GUYkK4+4gU9dy0eMVapvEx2OXsJ4MQ2Ja0kolPNc+pBq7n42DWkQ/GRWCtStXQGKQRqgzMO42GN9aZb7qCfjDNfOKJYing+hHyWM088lLMOgSn1tX7otBtbBEtXJYW+GmWkuG+RfvGmD36cnhxhyIhAJ9plleJlqE+kFZNuwPUXn4G9DSbdhFQn19Sj/uUj9q1Qaus1CDNYiUHINLc9DAM/iuXWGsScpKXimErKrQjO6EP05USJkUocGSJFehl8fTP85TtuZktLpyRVB+zrQKLLweaNTI9FlJu/y6+96NkcIm+qN8vXi75ygcZcInNnfCJnEGIAS4NJLZt91C6qIbIFKaslKRORVxVe3BWrT5ZlFFrv1+bhFf/0aT51T58twy6tdDy8CVLNz5HY7/BEEa43zwFTFf/haRdw1XHjdNTPh94aoRNpNMVOhQaKLNgeEOKwRnBuh0oIGHGKm9BgYM/HQCX6zpkUQZ8ixfHoVTGu6jPIxWOt1Xxnc8ZtX5uhpwetE/DGnOJNZ94scWSOw/gl6w8xLhbb88LLjmeD79FNu9RRl9x5tmQVb/rwXTykvhKJeNNDqcVLtdIaV+XJIOfi49YGGdsp50nsKwThP0g4tChqyWODSlnbDWiuBgN7OQaM98ALCx4nvS+qixC7WkUWQux0gFRwzfmnMK6yWCCW1F2VtRiPSundN0SS43me861vfYv3vOc9bvdd6d65Mr93Pvae8dTvete7XK/XC68v7rYrFoNr15IRXcvkgLQwB9Z+jHmpF9rQgqGgvWq0/krbXWVqxyjb3BsM7J0YeMRTe2rjDEn2OtRUuitlmsDYFPOz21iXDnn6hacERb2dOhLt3FZtPqPItagGhRRy+MID8LGvf49ofBX2w7VVHRE7WDUR84zLT8OU/NgMe3tDsi2rYIevDyJlIhJoZmbkAPjWJvjqfVvpaXxitTWF3scM5+bxwzlOOmQdp25wwXCPteQ4jUCKPnJeeQ2iaTFAl7J6RiX0nKN7pbpKSQNFTdjrMGDkbsE7AAAQAElEQVSfvNGFxcHxKSV4hARTc70oxYumY3qi0eEE/N3Nn+DrW4ZU43Jgja1CFYKMfVatptp4D88470SuO6VFW4O0W7rJUCUuEaEh/xNVVmtMiFyiOKIQ8zgiWGpADqJ/3QjEaotTxkUJhYzmQr2SNA2G8Ns/+S3ecvtX6aWr8RPrKX2bXj+nMzZOnA9I5DCeGj7ML1x/AU89ZYIxjRNrETZD6cVLyovdGRkByuwQ6sX0Yx1SOecWa5uowcCejoEKJyZIxXMml37mukvZd1puXgm23sKQrDXN+z45cjxl9qheyqV0ymKhj/FIId4tlGp1WviSYCCfoa3hpPXjlL0F8ClkOdHkNDfe8WXuEfP1nbG2t9FQEvOJmSztyqGs1kHGrk0GzG2bAcletBbrsey80nqrRQiDNLcGA3szBoyJ9PwWmRPLOMubHDcGtTjrMd2CC06eDnLZ2MnaUKuBj9Rz9w7OOexnM97ylrfs3gvdS1cXaGkvffY94rHtx9y9H31MS68zOucwr/Bu8QBai7xXYSmx7m1Bt4KLTj6GdtHDlTm1TrBLbWb2HPbDmK2WdjR5tYmshzr80KHp0GDgyYGBUnzgowhi8YKEeiVlvq6kqDMEczRJQR9rJezXzrn85LWYkm2at2zvgADrWuQ1Pm6TqeTN7/sY/WSaGZ1KR+0OlcYfb0UcOOE4/2CQeaBW0uTt9MsrmSYy7qVMKBnJIMjKjFyu6EoW99+841P043FqOcFsHsqhWsUg/m0Nt/IT11yIGR4GkVOVeJzaQ5zi7HlU9JjB2qjCC6yboibsxRgwajeaLoeiS/vvXhUszBs1Qyzaq2PPu7++mffqFHTGtcnt66xDNUrbYhFPuzfP0VMRv37D8UwIj/YVQPmbwIjSq8Bp3KiQIuqUwaYShUPXt4jklPI2h/jMifewtgaWBuzH4SNrFbVZyD3zKnv7R+/jZf94G9nagxm6iFqwUEXEcqpVknXDrfdzeLrAL115Ej915ioOUB9JPI0YMSQOUIdV6O6gVr2BOdSUDMHe9IqiCIvt9+vwHnsb275OXKmFuunehAYDezIGvGjfibsqpiT7Lj26xdq0pJWIG6RXDmTy3vK1+/iGfElD7CrELCVxqyVegsij2FFSGHsQa8tYo2a/8pxr8XPbaMcRfrzLXFGyKRnnzbdtYqvqy9DREWRVjfaTSqUSa7pfccIqDhqvmRrrYP+MRAqsSofUkpemw5ouW4svfRTxyLeM1bAJDQb2Lgx46YNinySJ5OsVM+npvXjXeMdLSe3WQ84/6eigJyZql4rt7BwU8VMQgWq/ksF+28rmNzlrstvSO4LJXMv/9m//tlZuqQZWHgPbV+C3J5vU7oiB17/+9VK8E+xNrDJwPjjnArA7XLZnSbmWjYH0CMxmWBXBxafKgZVtI9UG1kp9WG9ZL667lCJiG5+Ult3hEZo1NBhYCQyIHfBpQl7IyZtL+448Pk0FEU6qOfbVPzmFZh++j5+74ams1iKdADzSn0Nq2C+JEkcmPeIrD9R89uv3k0zsQ20OLDnA0pZnYdN9/IdnXsmUekiHkOJeQksdnArsx3Cl6JdVYGSN22FOxV/dCF95YJa6Na32XjOqp06/EZOPxY5jNqzi5INSmRjIJM8ZObG9egps3JCq9BwEYMdL9QqPLt+xTZN+0mNAlBJowFFTivyitlyhiu0rQWPdNPzmTa+Cb4sgX/nBj3KvS4knp/FRgmup7dwca+WcLR6+l5f8p+exVhhTKSLPYJsOpEATqdAXjAzRQko2omVlNY8TGJs5rSJWaWntK9GyObDcAMo+XrxRFMgIhjyBN39iM//wz3eQTezPnBxalfi1lozDeQbZkHY9YL92wXWnH8xPX3YIq4Ax8Uyq2JZiYM9dEYcSW4ISITjnQmw3e/vKwDkn43nHVlbbQIOBJwMGjBNiiY6SlsuCkfuMi8/AzW6m1XboXIat0SRvv+VOOanEf0UN4keTXfITG+tq5zA8GC9Vkl0V9s8RDpqEq848BT87Q9VboBAP9TtjvOv2TzOr5pslavFyUC0epCSJl3O40h5Uoa68+NlX0dv8ICQa134iw9dEaYRviYtlqKOyXPI6ShNMhmvIJjQY2HMw8KNcaaXBvOSW6ZFU4uUKJ6Hb0gFmqxrSyWdlCx6N8ZV3hfREiD1IsCpdKbGyodVqhQVEUYT3tg8UmJ2d6+DXKmI9x0033WTJBnZDDPjdcE3NknbAwKc+9Sn3zW9+kyRJcM4t1xizPZbHeLnBLkrUYR6HR2szTV8FCXDekSmHTEYk2sBaUU3lPJUpDJEPGwTaGFSolk1oMLD3YiCVASwLVQgQ40gRqOSktremnAxpX0oB8DlHrp/i8mPWEleZcVlQ5kNCXVIp1pkDU8zfcPNtzGaJDGkVaNwyWwgG9RFrulx9uMd+g8AM6DoWh4ofMSsgGNLgnAYDMloC+MdP3sv3FjKyWm3Ft1WZ46oBiZSQONvGpWcczz4eUkwJEWhKdYcQq0LlTuAp8IpDMc3VYGBHDFRSdQsSTD7EomvPoCiJWzIUKxj0YSGCt37iX7j97q0MozGyUkpw1qOe28rqVkw08zDPu+w8Tpb3yhy0UVWIoitRneaJWhpZsRGffbV1lCOQeqXyAHZTuo5xTsZ0pLllsBJrnigndFH/PIbbvgN/ddNH+UbfM0wnIJYR3J/HdTzIAI9ZYLzczDPOOZKff/qJ7AN0RPt6BOytsJby3RqWflS+FGeoaMT+ltgBzHm1Q1brqLU+px4OB4p1a0KDgT0cA06UXJljilyyBK4/cw2Hdj2tfA50ADMXj/GBz36dhwvIozaFeLR0hCvWfZF7qe2wRzsIOmRZJ0H3nItOYTLfSleN7O2pSjz9QH/AWz92P4VY3KQShfjWnNYaz8UxiWRiUudB1h66dpx22cPeOnZlRimDtrK2kUPMqJlrYunkSjShwcDei4G6Rp5j7E0l7yU/SyRfa3SuRJTNcdCk4+wjCLyNriqvENcp5ajFbyzmVLBiIcsyPUK0PL85s8zeXpLBr371q5frmsTuhYERLe1ea2pW8wgMvOxlLwsOLC8PsVWVZRkYzjYNy68k1GFNIqMaolTaghT2ol8E5f2as04kKeapih6VjthLKR/WvJRx7ixhC5dxbFEDDQb2RgwYL2O8YCe7ZllLmCL+TqKICTl+094WfuKaS8KbTl5KujhtEU3SFCwjuTtUyRc3ycD+2vdIJtfR39anMzZGyxf4hYd5/lXnMw105GB24s9SJnBlikftWNIsvPPUeIYC+7Hbmz/7BYrOhBR3MXbc0pJKUl/SrWbZN8258uxDw5oiMxo0JuqvYVkG7KrloAizWWY7aEg0z/aCJrU3YsCFhx7Rh6UHRshyrrpYOdFIJEP0k/fA22//InV3AyRT1FUtX1GfcblZO73NnLL/JD/3nKNJalULWh6RYEUmRxa6KsFy0LCqXM5aoq7VIvACoshUPOAolKoNtJZc8qkfwde3we+94h08WMlpNbkeF9u7Xg57G6QezNNp5UyUW7jgyNX86jNPDvIvCg5nLUjOseAsNuebwHxplSYvBRYrCsE5h4LWAKWtSaXOOeod0qYDOJUvBz3zcnrPSDSrbDCwHQOi38gnckDlEkUF61Xz1LOOl9zaRBKXVFHCTN3mnR/+BkPnkUtJ/An2FofxvDmGI/XBuMaJm+qSVPlzDofTD1hNV44xMRBEXtvHNG+8+VY2Az3Ni09AY0rIYZfXLdZBjTicH7/6KURzDzMeVZJ7mkEyGTmxsP3CZLXkc5Dd6tOEBgN7NQa8x3jBK67ET/ZiRSVdNS0WuOZsHXQKOVlWikU9SWJchi7FLla88sEcVkurcM4tJcMz3Xvvvbzzne/cXrhc2yR2BwyIinaHZTRr+NcwIAeWW1hYwDYIa7fkuIrjld0Aain5BU4Khfi70spMKVBZqk1KtgfPvPgY1k2oXp54Ki8VQ+v1yuuUzGx1FahTExoM7L0YyDNxkIRmjAS8jFukGPukTSI+asnRe2ir4trTx7G3N8ZaY+I2KNQnlzOqFtsNhLp5wVtv+TILY+vZ0suhlQbhOyYmO2Iq5hlnrWVM/NmVQyySs2mgeSrrHJsCDwMpF7WYUSvAxvvAp+/j7i2zlLFMAac2dYTT6Vqr5Uhmv8dTzzyCg0zL17xagu6LYsQyBioJC9VcThBp7MUWVtPAvwsDT67OIlGoyvBjyvbD6y4aGZcLBRhdv+LGD3JPX9RTT0DZJUrFG0nF2lbJ2PBhfvG5l2NGb0d0FxRn8Q2CkQ9MvBDQFetu4BQvBksKXBJTOyUWizV9cH4tKN+jw7y6fU+M8duvuJmNdUqv9KTj05Sbt2jdldYjziz6tGfv5YKDJ/m9n74E+x0elYoFEslGNL4GM8O30nrqgQryUCaWpLYq3SxtoORimThSjivnnFooKB1pROcW8ypqQoOBJwMGfCQJEbVE3Yjj4IZLjmZ9OqStw09KebXHprnxE1/le2IO5cjsoUvdxDCpyiTWcKnklG0m5tlSlX3d/hnnn0o6v5VUxnSUJPRm59hcxbzrE5sx/pZvGqSPqjnFMCdSoh1rf1H89DMmOGoqoSOHVuQ8kWQyPsL2Ku80sfiwKGwRatyEBgN7KwbEB5E4t66dWCnG9EQ7cKmHPfaZSHnmhUciya1znghVYpeJQmsfdFAk261whcDWGmn/sentTSyLl8Ds6xtvvHEp28S7IQZWlnp2Q4Tsrku6+eabl5fm5em2zFJs6ZWDWFM7gqYuo8NOqOLIS/DXHCSd4rTjDycKAt9T+5RKTe3rSmZssMKblxbehL0NA7vb84qXYx9R5RlkA7wUbeqawbwM3d4Cz7v8HPbVmiX+qcQvrqpIxV9J0mJQQ+7gG7KlP/SFrzNDF1MS0vGODotzstkZnn3JuewDdIwHqwKnk+S2GQs+IZMebl/HiFqRVBCn8WEG+MdbPkk0NcVCmeHtlKwvg1vt7esZa+N5nv2Uk2irXSoAJ4PbI/1lGVTE6NIEYdRqe9GoArT2pWQT770Y8PJYRaKtfFgSlJEKnGi6kIP0bZ/4Hp/+1t3k9nW9WrRdtClzjxcPZLMP8Nwrz+T8w0C+rNDXiS9qpeT6oe1q2iKyCKNPg0i5mHBpfBVjUADGA8iJRhBiFS3JKc849rbH/ar/P2/5PHdunmPOt0in15Jt2kw6KbV8OKDcuoVpV3LkuOd//MI1HAhMUInPCiLvlCKAzYXx4BKo3VIwJdrSLjRC6xRoDwhlQkaor0YM49xSK6ttoMHAHo6BcrR+702ixMg3zSFirbOOPohYB5+Okp4cRd/uO27+Qo+hmkutxH6fzuSRqsGYWLyTibcsWYrjWmp3yanrOGafNfj+AmWWg5xQdXead334o2g4hl5dKzWMElpyZFNaxmPjm1P8hqecCZLBw/meRLLDxTHkA6psiMlsvAaguRoM7M0YqMQbNc65RSQ4QbBXeQAAEABJREFUHBF2gHT6cUdygJgpJRe/EF5CpqzB+MzauzjIOlbwCrJ1cX77OY9IzqzhcBhKrO71r399SDe33RMDzQ68e34uj1rVa1/72uWyJEm0GZiwXS7aZYkdJ7IVaDuSuqDSRUqqw7EWxDqVNiXi8ovOZkKeeGSkICu3loFhnm3teurUhAYDezcGvI9l6Hp8kRHVpZRnTzUs8OKjQzbswzMu3B/Z8lIKIJd27mVoO18FpImdMFH73lvuYPMgYnZB5VNjZMWAWEr5/mvXcu05B8iZbM1zKQ42rpQL8yKrKK9BYVkPV28+9qUZvv3gNup2Aq6gNmVDqwIv3b3PZacfxVHjBPZ1KFZ5pdWVSpsjoFJsYypaDJazUpBPge2X355sUnsnBkTj2NfrFDv7IXTRWmKEJGx8S/FrP/wRfGeS1BktmoGbQialV0rw0Qet4/nXHWsuW7pRzny/kJosElffWozh6xwnXjECd8SSUV5g9KoGCmpCIQIWSwUb2H4jh1JO47IQH5qzCx5Wu9fceh83fuEuemPjuG6LfG4bnU6LpK5pO890HLHBw1/+xvPZX+3HBZH4mDISDyNVHnGICsXn2BuNcYc68iqoQrmzlN0U7xhMeTZwbnulcw7vrS/N1WDgyYEB8VF4kEr8KWZMRd5yE3H9pRewJvF0xcdFUTE/toZ33v5l+mqsJjjVBW430aJ+pXg8F0dl4vKaXBIJVifwzEvPY00sHpKzOV21lm2Dgnu3znHLZ7YgbicrNWAIJWIvtLVoFOho3OvP2x+TwU77k8nk1EfaUzSZZLXxoXNx6NncGgzstRgQ/9rLCJEcP+Ig8Y8LMmqi2+Wyi07HpHZSLGCXHZgGmeZrcel2WWx1KwXGx/b1R4OlNZh9benbbruNT37yk9o8LNeAYWB3A5MFu9uamvU8BgZuvPFGNzMzE34sz6qN4WwzsPRKguT8aHqjpEhJ2Rh5kYOUhjFlz9vg2Fe7WCtWmbatuo7wUUs1pUDmt07NlGhCg4G9EgP2WwGVTOjKO3ycEMnx5MqSDZMJ5594KGsB46NYcWI3tSPPKaR5S5Xm69Lob/r0l/Fjq3CdcWkFKh3M0PVDrj7nFPYVT6oUZATgxZyVBhnWVGqWqE5TUWtsg4Himz7+ebLuPmxbqEmSrhxYGWPdWIZ4Tjqc42kXnzNyGkisG++7oO57Hn1ZmYEmsTb1o1tg5QEeq64p2yMwYJ/rEvywC3Zg9GfdklYbJ3IxP88miYV33nE33+jF9ERtaUsUPL9NxuOQrizc6ajgp552KfaWRJuccrhAtxNTaCBbSqxxkWLNogPLCNzKDYxmLbYmBiaVLO+lVGNMIaO0FDygis/fC39/04cYTq6l1y8pxT+tpE3Z71Nn84zV25juP8if/ep1HCrWmtKArswwXosjZbQePZLuCsrW4qIygMOJ5yOtXTUhePGBgWVsPZVaVCqrluSjnsepUma+SpEkVcZSVmjJBhoM7GkYqLVgY1bFvV5NHCGqL6jkAD73QDh0skVa9nEqH/qEz3zre3xrG2wVbyI+oigJV4KxuPqmiiNxRUJSVcF4vvL0cQ5ZldLRGNnsrLpFVJ0JXnnjB5lT51p8a7/PSlEoJ65zGkvD2v9lWK8+F554GAeMt6DK8dqckigl1kwSjNTFUH2a0GDgB8bAk6xhpecRD9QZpltWcvQiuZZIPu/bKTlvXxiXpIqjmKyoEQvjYg9OgFpWuu0GwfvRemwp9jVCyxfaD972trdZUQO7MQa2f3K78SKbpY0w8LrXvQ57e8mcV+YlNs/3qGbl7ssEZIkY+lpKlZhGEROXFRuUf9HFp9CqNkOUUQ0cw6HqzaHlrLUpDmrUhAYDex0GJMFdIcO4pJL2notver0BE3HNRHY/P3H1waSGk1I8Ih0hkmJtWW0CClF4++rvP3IX97f3ZVB66v68qnMmpmI683fz/MvWS4EA6RDgOlBLEUdX7NQfjGV1cCaVAzLd79y4jdu/8wCbo1W0WgdRZW3iTs5g4TuszjZz0VEHcOJ+q4hkJlhfG9dir5EiDWvgHTgBKgPx+RI44JEQ2tBceyoGZHjutPSQr1RUiUIeGzCiWQRrXopo7M09TPkVDQ/EDwsi01fd/Dm2RAew4NdSGA35eRmzD9IZ3Mc1Jx/MVYcnrNJM4Ijk4HIasyXwwSlkFq4Hs3wrwmWkZ0mbMxSUYPykqeREU2mlgqRD6VtsUYOvbIX//tdvY5BMkNl/4uysoyo7DLKIiQmVzd/Pah7ib/7zDZzYhmmwVVKbci4+tqlrDetUbqBIK/XYX7R8N06qicQ01ib8NkiF+IvwRlkdt8kKMb5wkkYJLivpmgGgwTQ0Bko2ocHAnosB++q8g86YQ+QdnmPaRSQSZb/8rCvp+Ex0LvnnHGXa4W/f+ynmElQWg29DPGIYp56R+MoR6+7xlcfeotrHw/UXHE+rnEW+J7WCuTLlnno1b/ssDFXiI/W20xxXE4mp7B9F5HWukeCnJYNXZw8yllb0B32crPBKM2gz0CK0LiqN0IQGA3sjBkT7Oii1N/XLMmHQkwxteaJqMy+6bPSPTGI7OFVdJJ1TrUdIcs44iEi8yQpfZks7J+1BDu9aAjtNU8yJZemXv/zl2hhWeIHN9P8qBnYDEvpX19dU7oCB1y9+H9eYzoqjKLJoxcCIxzjcYltErdsSoE0BaeQTKrv21P0YK6WRZAsk3QlanS72FomO1LH+atKEBgN7JQZ8EksZ16PXjiiROa1T3Xbd59pzTmZfMUcpJ3AsSZ8mEJillpLgIvqK7hvAP3/2LhaicfLKMdFJob+NwcP3hv88aM7j1jJDQuiPLo2roMQoDGTvD2U23/iRO+gnXSqX0pcy4qWsF0Wf6XFPsvAg1517GuJctXQYzyeLg1i0I7B8WSsZGqH1cmGT2IswYEqrwfd7ZJEtob5GBmxNT2bj39/0cR7qqaC7HnlQ6Q1FnZ2YqSRnnZvlJ646idFbiepZj+hLKqjIW4Ss0SyN0dxinTGYRrNIbtrFlViBkhJRtM2AVW/Ufl5lDwr+6NU3s9moXU6kYmCGquZR3J1ezdz8DGuiHr/2k0/lpH1iDuhCS32coBIfY3MrjdYSoh1uTmmnegMU79jGs/2qhYdKa6rl3FpqY8a1U5NIYMuvFmNFP1hoWjUY2N0wEIuvtKbCCFoMoBAofx8x+AkHt1jfiUid+NrejkxSvnT3/Xy7J8eTMcJQHGCxHLzosqTxhoGygW1MbD7rokOYdAPibJ5IemlRewadVbztljtYUMOZgSZXOZTKQUuCLXVRSJsD7JpzTqBbDUGyOUpbVOJbp4VGcSQODc2aW4OBvQ4DLkhUcV2ek3a7JGOy9ooFurL1rj59AxO1UGJApMSjg3o+unAXl0Syoe1tqySxnWI0eSon1lve8pZRprnv1hjQNrxbr69Z3A4Y+NSnPuXuvPNOjMGWfmhuh+oVSRoBjTaiCh1gYdtAUElMwnuPq2BSK7vmtFNZ7UvyYo7hYJ5Yp+bkHqRMqLoJDQb2Tgz4iKo3IEomqRYy2jpxXtWpecZlx9MRRtpyXlVSmO3H2jNTsMVTtfP0xWjv+fi32LK1T9kr8FKmB8MFxtsx61sxz33K0WZ+42oNYvqDMaXFYjmVKFRB+a6Uchrrm/Pwz5/+GrGcaBoeO1Wzrk4cXQ0yDt1nkvNPXhX6oMsM/0jxiPeV2AtC84hPAAZEZIGGfEXdcnzu4ZL3fuIbdKM2DGYhUoNhn247pe7N8swLz+C4VQQ6LMUXQYeWDPFKOynKXlDLBFZHMCPUiNmB0blGCs1LdBkfCMReyihojG1zBbNK/vnb7uTLG7exrfJ4nSCvMiO7t0A03qYvh26ZbePHLjmbZ5ywL9PiHXUJwU5tvfchbbcd05b/QcBprdbOxgqx3RbBOYdzbjHXRA0GngQYMKbUYxh/Elinxg5oK5H5ZApPu/g80oU5MXCJS9s8sHGWf/rIXfTUp+6aUFMnjaGgEsT9gqWMk1M8A+0kPOey84jnNhHLERa1umxbGPDN+x7itq8VlB0zxWP1t7jEDl7F+cEpHan0uitOYJ+0ZKzO6EsWRt0phv0B3lutGjShwcBeiQExmGy4uD0ebDqz7czGu/KMUzGbrzY+jMSfkom6B6mMukDg9t0GY7bf2GKcc+HtK0u/8pWvtKiB3RwDRle7+RKb5e2IgZe//OUhG8lzHBIrfLP9aJmIZNXavzU2VUDSHQPtXdjh1QuuPp41VV/7l868yp4UDWn+ZYqT4bDCj9BMv2sw0MzyGBgYfQ04Qb5d2lVNS8bxJaceySFdMF5K1EfFDMtM7ORARvk8cK+Ug3d95HamVm3AfnOnlAOgKAZMSkF/+nlnc0AMSaGGFryaKLYfrRbjMTIUTImosK9tDFT39lu/wsZcx951RORK4m5Lw2aMRSnltm1cd/HZrFa7SOAE9htcFivZhL0VA48kgEfm/w28WPPEbmqXSUhIMvCa936CTfk4Y23RYl+Gqzlt5ZQtZmc4esNqXnzd0cGxa29syNREAgVqiPD6E9EHNTlSuaW9YghtYFltNsoPZTpdiVRaSW7V5sWdavG62x7gpju+hJtej2t1SaOYYW+OVWsmKBe2EBcznHn0gfzK005C581hNlOADZxzOOc00+MMi131OCw5sJxzIW1555z2AD0TzdVg4EmEAVm6TmQdyF/6YFEU5FUlnoZnXLie/SUEx8XOtcqIJ7j5o5/jbgmtntg8YEF9QqxbLH6GAmwwgfzecojBT15yKAeNebrieS8+yjUnnXHefPOt9IEF20y0CKcTnzwfomaBt1XF/h249JSj6Azn8KovNS4+wWR3bQ0aaDCwN2KgFlNWMc5kZyWXsltgWtxktp59892Lp2vdDGIgDswi6Wv8o/zuElqt1vJSzK7+yle+wq233rqbrXJ5iU1iBwz4HdJNcrfGwGhxr3jFK9w2GZSxToVNgI5KV+ZuHG4EZPHIPNDmVGotAqkQ6PALq5vS7nXcOBy/dpzxNCOabjOc7cs4kJGCjaA+TWgwsNdhQLQvlml1x8l7QybTiHXRkB+/4li6wkVXzCPbGnNgjd7EqpiV5W4K97s/+SDfma/p9R0dnQgXxZC2OkxkC9xw/uG0hjCh4Y29alcEtb7UmJnGLOXsgtKqkD+Me3O4+XPfJh8/kJ79q5hSp9LmUasy4mzIwasnufKsg8JJ9pLN0I6VMoXEQOM2YS/FgFl6SxCoDPMnLSPDi8oMnGIDzNhcBggvWMmL2ovb3DUPt9z5AL1oHQsLPbqpBEc5oN3ydLI5XnjNU1gHtESvgS+UDpOJBp2B5QWV5lJEED5u+3qMHQhXRW1r1npdkZPnNVtV+ZkZeOX7P04+sS+9+RLvEjKZ0XWSMje7mbGkZB+3wP/8+TNYo3Fa4jUzmE3pNVBRCOZsMoeWxaHg37hpaqhHjdziegs9YKlC51SgKhvLOYdzTtLqMY4AABAASURBVDkY3WmuBgN7NgaW/ouDnsJYwEkgmUEZiynE/eyr8mvPOIF2Jqm3MMS1p9mYeW761H3Mqi58Y1f7ifGDuqhkKMhBGatTRKsAHfPwjHNOCePkC7Ok4xNsU7/P3v0Qd9wHg0igdrV4rq19x7YH+3mtlkZLBT9+xTGs8wPGWmrYH+iAZ1xy2anGZlDUhAYDex0GPFE8Rj4n3lzVptPKOE423lEy6yYTJF3BuDEzvFS6GVipMZeyu0MwZ7mtw+S1xVEU8epXv9qSuxk0y3ksDDS772NhZTcvu+mmm8IKvbzbIbGCNxPhkvkQEox2LWkitlcZKElbVCa/Fc+74nyY2wi5ztp9pK0sUgdV6t6EBgN7JwZkJGcZPvVk85u48tSjOVreq7aYx+S8FwOZMm+cgrTyBTmOtgpRb/znj+In92VuYMa4aqUwFAszXHHS8RwzBWuUN76sKeSqqjFuc+onHV0lSoTgg4Jx8+3f5b5BTC+e0sl3jHMu/Icllzh8b5arzjyV/TReSxzrBGVVqg0w1OIUNaHBwBIGfliKqIuCWI7bBRyve/8nmK0nGPouRZ0QG+GXGdnWh7js5MO5/NiEtIS2LMuOSN7ZpEsTKjZJEsqs/BGwVGf0O6qqRpFPxHsRsmH5nVe+j83RJH3fBifXlJzFmWI7QU58Ttx/iP/xc1dxJITf4EpsfXI0KbsczNFk4CWbnft+q1luLr50YlMtfqloMWljWJFzNsZioQpsXEXqg3YDhDWaq8HAnosBo283om/jyCokvei6ItFTTajwuU85htT+QUlZaV9I8RMbeMdHbmeb6u1AxpjBKx1JNiFpF8CBfQ3Ryle3YFz1z7noJCaqPrZ3ZHJcF1GLuXicN3/gUwxUn8UJhQ1GhdgXk7+2hlR1h8kov1yyuZjbBOL7Is+otXeoqgl7AgaaNT4hGKglp/ESxsUC1fzGYOOZw7gl/qs1o8R14KhwswKVLQWvhJrpvnIhjmPMeRXJcWWrWFhY4M/+7M9Welm2lAZ+AAwYDf0AzZomuxMGXvOa1zA/r+Pq3WFRtikFdlfCrG2T+koqSA2Qr0oaiVV3VfCUE1octrZNuW0j7U6HsvJhX9sdHqNZQ4OBXY8Bbb86JjYjvp1WTHdKnnfZGYxJaW+pCnFHpFjqAa4opZo7FrTIG7+6wL883CNLxojHJxn0FmiljrXtmB+/9ASmhoQ3W7LhnPqYClEpX5GKI0v1LwTSvpWDhzXXBz/zVYbJhJT3hDrqyHY3tb2g5QsOGEu49uwDkA2g/hpYfcuy1l3BCZqwV2PAKGFH2I4MEW5wsWwveXSqoq7koFLFXTqmfd8XvkOVjoGPcWMT9IqKyNWsioa88PIzWat25GZqVsSWLnRzgu8XFussMuM2FsUbWHrURWt0np4yL3vvt/nkPdvotycZ5hXdVotIvJFJRkXdLm035AXXXsil+8GUmCg2x1X4CgXYm9CmBNtprjmevPc4Z7Nq4B801NsbWtLGqexrTn40juVR2rlRfnT//7P331GWHdd9P/qpOuGG7p6eiDjIOec0yIkgSDCCSbZk/STHn8N6Xus9ea33/vn5t+z1vOwnyaYWJStQFkWayiQlRjATJEASBBMYQYIgQCIPJnW66YR631237ySAEglg0DPT56D2ORV31dnYqXadvrNnTJNrKHBIUiDxcdnjO9ifuRv/m2eY1cMYKD5jPWw542TW6PCmJGOuTPnRzh73/BhMG6DBUhM4WTsk48rIchKhksnKNYMFsE7S7RWXnssGqxj2oT1FIXm/93uPcP9TY1wji3pVRRws1UCivDQS9o+h3PmKS9mYl+QKoFOU6uM0hyYX/iY1FFh1FAgebe/I2x3YuZXTNrS58ewW5r+afarMfu1NFLOZEtQgqbF2g72bVyo/CV7Z/H/9139tjwYOEQr4Q2SdzTL3osCnPvUpt3XrVsxp3qt6RbOVeQ22AtNKAiXzK0BOt/bo2L+ipnNtXnfNZdgP/dX2SbjabEgDDQVWIwWCvXRdMb2mS9l/lkvOOJazjyA67bLxIGOPrnpUgEskYQ77+ur3/+YuOuuOpVcEfLcFo3myUY8rTzspjm87qOVg591c7nyNSjGpwFjh6y58wsoDPy35/lM7WSy1mkSefZKhuIHGVPjRHOccNcP5y2sqw0BrqPHaoEcHPtFE6nnIpmbhK0sBsY9vZeys4CNffow5t068l0S7VrqUUjw84wou2ryBK44F+82ptkV2JRdBzGt/zRNfQHgwUEGcvczjKkySHGcnSCQAiep87OEZ6bmocXf/cMQH7/kmyREnUqRyxqsKl3ix+JBWe5qlbds5c/NG/umNxzKr8WsV2BUqKDWbgm1e8mBOsIHl1SWmoiji82fdNPVzm1RpEms2c+/G/ct7tzX5hgKHLgW0nZVsiu1Jll+i0jOW7VaX6GyHN998kWSvUuA6MBoM6R55HO/624/G4LMFvTREySRHMillYDlV6GAH7EzVyYZmQvxrr72IrLeDrg5mWJqHvMWOwvMXn/4mKuHsqyoDUzBVqTUFzIp2tZazNsHlpx2LX3yWqZkuUlQ0V0OB1UqBaJOcI2gvN5tUvOHqy5D1pJOBSWFQmxNxLK8HEkvsqi0TlDPQYyXTxEbb4ZPtp9/znves5HKauX9BCuzmrV9wXNN9hSnw9re/HXOYbRn9vk6TLCPY+18ntJNhVR3wZHrIoDTFZBwlSDSrHsg9YahT9kJHYdJrvPaqE5jq7aKbWUtB9C5orkORAs2a/2EKBNsMy5B7bXKtd9CplHNuHAQyzzpUpG5Et57nba++JDoAFBN59nIOhnidPENKD/j0AyN2DFs6qW4R5B0Ml3Ywc/R60p3b+Cc3X06nVicl34Z+GBKo5EwEqNRQOWFRo1Kp0zPD978/+jkG+Vp11py15DFtUVfq7yo65SL/55uvggV07l2SWlABPRMPqQf7pU51FbomrWIK1Hr3CSBuG4MqLRm/6zn5as/YZajNpJkK48yROCsk8L5Pf52FMBXlIpFc2G9AJe2cZOFZ/v0/upk1wkFfW0zxpVmOKBKGzGtmA2cdng9qyqVF4lGxZCAUNZUitLXWOVD3JwP8wd99RrIyRVWkMBzi161hqae50owwKFiXtzkyqWNguU0BbgCSH3yiJ7sv5/ZdRJaZxdvd/DMz3ohhQ7UW+51qYWVhYSHad/tTJSc83nvKsqTbkmALk3XXo0kNBQ5dChgT6xDTeUioBeg+hnGmBKcgstovORHOPWYT9VCy3O2yY2nET3b0+PIj0HNgtpAAheQVUlm9Gqke4qUAGZqkLVVxXA6vvup83JKOgvKUYTEiW7OBu7/7KN/cDsM4IKG0Lz3tB/qEC9nDUPZpqe1XX30p68oF2mGEFIZqKpxzEcy2qyLKrclr/NF5q2igocBhSQEJlPZ2XdnG7vwOXnvFCVFGinLIKBSysCaJyMLr5Z3AS06xjPKTJJmdZFfimcm29no90jTloYce4jOf+cx+C1yJVTVz/rwUEEv9vF2bfi8xBV4Uut/5nd9x9ve6o9GITqfDJFjVarWwOgtkmRF9UZP8AoMrqSuDIEfbdJTZfnPEUcGpzmdeOThGla+/9grKhW1Q99FN0KSGAocpBcT7zjk504Ho0GqHarJqoJ00Xg71YOdT3HLx6Zy2jujEk2sj7UQPGXenTTTacJtjPa+qv/v0V1gq26TtadDJl/1CbX/hGV536UWcpxNiO602QavkzScuET7NLQccrQNbx7BWHfSF/+tP1jzwk2cp82myNcIXSqyPvHcFwgacfcxaTtkI67uqFj7iSAkwy5cFsZazzaOhwPNRwDkXq50THwYie2V5FrlJ3MYi8Bd3P8gO7UJdMi1HMpdYDHC5125ygVdffi72pz/2JzwkqtPONijoGxEIn9kP++PaoHqh2pNsWgXC0FbWfmNr3OBxSY5L07hRtQDuH3zoIb719BIjVI8GjYbUgwGkbXy7jf2pYKse0qmW6AqJZ6R7LVBSdxui3ItP8V2eB42zSZ6nvqlqKHDIU0BBpr3k1u/9PiYPBi5Eq7NGba/achFT8hk7uWQibTFfJnzw899gSW2LJpbOEyTfNV5i6fDqhukKdEmOfB2wPwe8Y8sFrKFHW7I8Oz3N4o55hu21/MUnvx/1QuVSXCvXQY6C1XgNTsiShFS509bDLRedzmjH0yS2Dtlms+UGcsKjjZ8EspzZXI1pUkOBw5ECjhrnRrjeTt56w9UcKwExaTGX1blElrfC/iXtaIaNAJJPk02wXlax8mBy21VA3FbyP//n/7THywXNPC8BBQ4eTnoJXma1obj77rt3v7KXsZx8DpnnOVbe3XggM9JOtfAHKSUDM/nBxQosiBWUrdRWSdkNR4tom8zrr71IG4IFWjpd87ZpVp8mNRQ4HClgcmgOrRlK7EhYjrRzDucMggz8kDVypt909UXYv5RkNDD5MbmxvEGVpiwpbvTJB5b47o+fxqVT9HtDaGeQDLCvt9545QVsVtFiVXVSU2KbAy/nX+Ck5p1hQvN5LGuBgw988evspMtC4amqEi95RCdq9gVYp7eDt9yyhfW5javtRoGNTWI+3gyRQSw0t9VKAa8Xn4Cxw96gppiMBSttII2vjb8LsZQ4WPwHf/v5r1P7HKfGoq4kJhVZNWCWPm++XnydRxRox6hMYPemVKVKoBpxuzJKbhmINZrEnmmKTnUgpGgJ4mNQiIov/yTwt1/+LlvrjlBntJNSfQRDWTEFsMrSS1YK8nqABbEkXpIAW0wLZcag+V5McvsNllqINaYzjE6xoJuVnXN42Xl0ecH+Y1XVpIYChwwFJnJrT4KP8m887e0NIvMrp1SEQlZKgaNLEh2oSFYH82SJZ6nyfO6BB/mRIlhBYlkrxJRlU9IfTnJbS0Rr8AEVIvjMIcnloqPhurOOJ+s9S7WwC7pTLFYJ93zzIb6/HeY0rPIt6SQXx43HO+ELbFLV66+5hHXSIFOysom26c45nHPoJv0RMFs/kVea6wBRoEG70hSwvVtWLtEa7OK1V18gew1F0ZNESAy0uETeJxK/CBIPE+kgKSKCOtiXkXqsZDI5tfntN6XtoxDLN3DoUMAfOkttVro/Bd7xjndgwSr74sraUjnqAzs9ViHLsmhIlX1ZkluexfRVbZuGCERVFaTBTHHleRodiNO0U7/oxE1M+5GCXLYFWR7cPBoKHGYUMANpDm18LW0+fZLETahzjlxykfR3cPWZJ3H5cRl2OjzUCXOBG0uPA5xnoQS52fz5J+/Bd9bhfTsGnFoKVKWjXVx5+rFcIKe8pX7a/9teQJi9wMmZB0W8oFYj4BV/GtbwyMj+HPFB/PQGUDShljPhnRqKRWZagdPWtbntvC6ZxsCIsq4lyy25JF5PqwzCac8GGgr8bApYzNbAerjERb4W51CUlbgKvv4sPDpf0+7MKHY6YlQUdNsZydJ2rjrjuLjZbGtwWevUcXeHAAAQAElEQVRmzGscaAhUlJiIx/ewobO6fUAdxdfWLzK+B/vmd07V9o8X/O8Pf4ZtVY5bs55aa3M6TPFJIgyGKRfbm8xoYlfFfbCGqy0TJFHGtH/GnHJVvLik9eyNwIqmNwxwjvhUB+ecik65JjUUeJEUOEiGB0LUCXE5YvxUGZNAFIyKdgvHsOhbifVi/VdcejrJ4rNkskdpPsWcLNTffuGn9DRuricEeiYupZIhND804GW7SjSNWiCRu2n65B+94jLW10uUSztZO7tWm27HYu15/2e/z8ATv8Ryicm6hrnx8ELrsLGXnJSw5awTSBd3kClA5s2uGyRauZ4mrxPQ6CY1FDgsKZCEiq4CueedsIFTjwRZTFpZInn2EjcnSw0qjG+ulowpe5ClxGRWa/roRz+qe5MONQpIVR9qS27WO6HAxz72MffEE0/gnMMCV8452u22ouBF7GKGNWYO2K0W5louQo1TbgLKghQW8YQKtXu1O7kaeayeccQfc28tbiPVpoHmaihwmFLAHNnJq5k8OufihrSqKnw1ZG3V483XX8p6dWoJTFJMmrzytjkulVmUV//ph+FbT8xRpC1G1YhWp0WxsIsNox6/dO0VbOhogOQqy5HzYBhUkAtR1XpqzrgZEC4EI8GH73uMnywVzNvXJp0p0k4H+42dLCmYrud501UXslEovUUfXAD7QkZSrKGqVfIOUq9Mk1YzBcQF4gp2g5jPGHAPoKzYR4+YLFsp5/MEs1Lv/+x36bU2aJMqebDfYEs87dwzPdzF2264nGn1zQRiZSqXEOpEpZw4oSarscuJrcWLhnwZlh8E41OntryNydJIw+3PZ99/z+N88QePUGZdQpLSH/QZloVYOsEFgU3o0vEYbUpLn2Hrxq6QYnkDK75oMBlbRmKiatndQW+rEJEnesQ5F1/d3s/6NdBQ4FCmgMlvYJmb9bAAk+LFSKBBm8tS2+I0z00a5T/Ca68+jlPWSCP0eyStLtWatXz0vq/x2EDdu5JzI4aC1ibBI+EdCVGZ5tpHB2tBwk09hEu04b7u7BOYSQKjwSKtNKOWvH/mmz/k0RK2C0pSgtM4+bK1pC7ziVYDa4E3XH8Z09W8AmJFPCg2+XTO4aUr0GU/F2B1yjapocBhSQHbu62pFrnzlqtZk4BixpLTDEkMtWxalEYnQaJ+7vs71U3gua0va4395dI73/nOl3XOZrKXhgKRx14aVA2WlaDA7//+72NfWyWJNMjyAiZfZO12gpfrD+TDZjcwhjLA3H0pMavLZfwTOQOJnAmvRcj94MZL1rNRmUxRfFU1qaHAYUkB51x8L3NsnXOYTNaljLoCWKk27BefcDTXnZRHx9jXJR3fjpKintg/DDjQ6EpC8+cf/TyDdJoqk1MtoRqVQ+xfRjp/03puPHkG7fmReCFRk48u50AZJ3fCJTnBImHmWMuzmBPCPvDBL3yZema92jxeUa/SPnHR/DNtT3s4x2sul3Mf0Wh74VO5IE6jxslOtxF+nBbGC7qaQauEAk5sY2xSiJfEfpR6b3uqGvuq8AsP/IhRvl4BpCF5y0eohkucvmGKq09ykaVDDHUxdozrHJwB4kkLIRkPeuNGYgdDzviqY22iflA5GKla7M/TNbz7o5+mmFlLoQ1qJVnCC4dL1NETKnXQwYrXaXKQDJUuo0ABXo23GfWIOFm+W/nFQNzohn0xVEFyJ8AIqKf1cc5pmR67tGx7NNBQ4BCnQD1ev+Qzyq8JmFWpbMGnAicdkKppoABWzclduO7800EB57Ko6AXPT+f7fOK+J1FcCvt3RShGJD7RmBST94gulWwrsIVs4UwL1gBvuukKWr6m0qBy0CNozM46490f+SFpStRV9mPUAcPgyZOWVoPsM2w5JeWCE44iqRUmky2vZdPNtjvncM6hG83VUOBwpkCivdu6tOb6C2cRxzOREy8JaTkf6+SMopNaJpebZOy5T8EqVgYefvhhPvnJTx4kq1kZGhyqs/pDdeHNuscU+M//+T+7hYWFGMSyLyjM0Z2asj9GkgGWUR33OrB3JxfDywHXYZbcfaS4ZPAn0XXtWBIVrb2uVBDHqchGqYtbL7sQX1uJ5vqFKNB0PpQo4JyYfXnBJp+KGoECztMKRt15wxbMmZYfjQW55DdjEBTcsmH2W1VffSzwvUefpki1ic4kQHkgjIas73Z465ZrsK+3JH4E+eiM5Lwr4hXsx37wcsK9Nu8aUwu0hqIFH/7aTh7eugvXniFrtTDnm6F2DkkqeVzihkvP5rhpkG+CSedQUm345aFAFYTVoX0AWgUSdpqrocDPosBEvdeRH/ft9ZWvP8auoWfoO9SShyTxCvCWuGGP1113JTPqbixdidNqcbKKkhG7j8GbUVHWiyPVhX1AdcazlRi01Na3UD/b4G7X80N3P8mPd/aourPUWaVxQ/JsSr261IXDOScRHYn3C+yrjBCmNPtUDICNNL5ySCJKQa2SgR4vYbJ1Rz3hhFRr0R2TN+dcXJuVG2gocLhQwCTIeB67VXorVZiMmcwWu+V4IPkc0VHzK668kKPXrcX83VKCUXem+cz9D7CgttTrJjxOD4eT3BJBRaUaVWF+aj6queTENuecdjKZ2b2R8PuEQrg+ePdXeEbKwpaCNxwFpmMMNQgHYB7262+5jqlWjpPuksJQChGcc+rRpIYChzcFUhn36y46h3V6zVKA7HepQ1CPk7xAlGcveXECyY1JhZlsA8Y91Gllk9nZP/mTP1nZRTSzv2AK+Bc88lAeeJit/Z577olvlOrYyIy6FewrrDzPLXvgYbfDQAy4j5WTsZZACV1OfYKdbCtf6+SsredrbjqfTr1EVg8xpeZ0mmagJqWa4EqB6UFDMgE1RWVoStHyDTQUWDkKBBli+dC7F+DEw8b/Vhei8S5lzsu92iER/85mJZvaNa84f4ZUznIm+UBjy5HcZuXNMVc15sS/868+RDK9gSrNqJaWoBzQnfJM1T1ec/mRZCOTEag0S23uuoQpl+PtYhnNZjmw374aKDr2l5/8LL5jf7bldVitGezb706XJPUkO7fzz95wJbktuVzS2EpgsgdCiUscTkXnAvZnkJqiSauaAmIGDPYjglNZYPZID+n3WnKANqGqV3pWPP75B35M0l5DEK8lbQWJqhHJYAfr/RKvu/7Y2Nerby1hsj9MSJS3pKEYsqBbBpInUBf2XoYT1zqC7gqKqY+miLL06C7433d9lnWbT2bnkoJUXjOUo7i+uqoo5ZQnZjdNdquhMCAchslH9Oodn0KpFAQvNnni2p+DxjFu0DPOWKtHkOzVemtlrVqPJjUUOLQpYBK1zMzLj8n7JMrkkfedDnUy8b2LOuHC4+C8zTPMhB4oeFSkXb772Ha+/L2RDnk0SAdDQY+agHnALuZ186kCTHoqtbIandHwhhsvI+89w7puSwGxmjkF1Af5ej7yhZ/G38srNWMpy1pLCwwKGVqNlXnF/r2HV5w3xRHtilnZ8kkwXWYRas0u3xWB+QBj+fbLvjHxsjqDWGhuDQVWlAK1ZjfQI8qbV8ZAD/GwGFoZxL8+ghd7p2FIKyzxhlsuikFlL543OTPeNxkwqHXYyV74PAfJtdcyzD/5b//tv7m9qprsIUSBg5GnDiHyHRxL/eM//mPsX1Gw1difE1pU2YJX9rS6AwfGPgIT/70hKq0MXCIAeR5Yla1JvZnOkqj0ztoAF526gVSblnV5W4GsnHpxiNO4pAWEAVj03snJt22KNvhOjoSTQ+FCjeVproYCK0SBYEwt3sRAazCj7cSjGCgYZJ8weXMAqgG1TqaSRDJRVswkNfnC4/zrN9/AlMZ1VG3BIWWFqqASz1dJjn19df+T8J3H5tk5HJHmGb6zBlcUhF0/4Z+/5Va519BOQcmG41uSOT/UygZqK/WE/kBNqp7T45M/GvLj+Uqys0byNqOBbZKO3PytT7FBMnXHuWdzkqLLaVpCq0S+SsSRaKwTWNmceahI06CaWtCk1UoB4wCD8fuLF5YLlSoM8lScqUyeObwOKpLQx64fau/5qR/sFBeJs0YDqmBCkLK22MY/uuUC7CsJr47CSOoymQGHq0rxrSqdcZ+epKoDswVDoKd6E73ItKGQxShV67F7qpxCv/zRhx7gaTfFyE9J1roQOtDqMhzOaZgWlai/S3CZzV5Q+QKygmKwCzNJLS3I6R2VhNfJGgnxi0iGRwshCplWYGUnfP3+kMRrbZqe4EkVOC6LPtqbj7uiS/W6N6mhwCFKAS9eTgTpWI4SvUYm0NPkX2YIgzyoQpYySAJNHEyW/80dl7Fm1w9JKsko09SzR/P7H/g4ik+zKMm32hYlMxKoGcmsHpQSrLGpLjFFYlO96hT5oPJD3WCBtLWGouhQpJv4wL3f4ScatwTqmjBkiUw6rFCAuy0800I4C/y7N91ENv8TcjckS1JyvU3d79NuebWaPhESW75k1QnQmwbZd9TP4FAMYunFmnSYUMB40SAaUvGm8airxbATXmVE3nKE3pC6gKl0mryq457tkjOP4Kz1ICvFjHdkokkrzVAWCQ0+dSBZJLZ4qxqDU3VMXncDPQ5QqiWvBobePuqwpwWtbG9s8Dd/8zdW1cAhSoEDyz2HKFEOtWW/733vc/Yj7rZu+3NC55w2zDXO7dYU1nSA4GexkNULbAkGy7NbNlE+FbQEr7n+CjrlYnREhsMhM+s2UmuTXxZDsE2EeRz2HlKoNtY2K/bU0CY1FDg4KCDeNEfUgHjbw6E+TbAftMx8Jh8hELQJbycV5xyzlktP7srhtVeo0U7eMiTa8Ac8c3IWBqr58499jVFrllonzcOlBRJ5EWu0mT3v6HVcddY0Jkfqhs1oEKhVNAixzit40JGg7ZQ41Rnc9aWvs6hZa9emGKmfZKtamGPmyE0wt43br7yUWWGIC3JBuTriMdx28mZPVSrVgiatZgoYdxBvRgXjh92FyM6xZLfYVGGqnNK2lvDVhwO76Ipb1cEYy+TE/iw2Kbn2vFOYXWY0z/IVcaiv1QuUGzdYRmDNlWrsGRlWmFVETbHYV+Hbj8D9D+rWXcPO3kjryQijitwntJOCNVOSplzWSXwfFhdxuQRG+Vrg9EZqwTbWhrqWjAbhRM/4eAG38fjlgQ6h3f0GIJ0SIW4AwKmz083HNwIjGXap3h4NHDIUaBa6DwXGEh7vTg063MG+ftTGkwiBuCFWk7G6gaSUYxVBuvac41ibehgU9ELK1iLw5ceDgtNOsiRk1QhlxmADhWPvguGZUt2vve5m8rLPsN8jn17DoiJdjy0U3PXlZ5AZphdlP6VkRMv7KItec9lX0xee2OLC4zYwrXUXvQW5rAmtdptBfwnfsvDb7okZX56okGiuhgIrS4Hoqu61hCg1kV1lZZzD2p1zDAc9OmtmaWdtFnbsYMPsDNlonldtuUQhZdDxZ7RSkrjnYW3xOwbLE1mn5Sx71++ue2kzXvJqgSrDah932NPquQbSzwAAEABJREFUnHM453j3u99tVQ0cohTYi7MO0Tdolh0p8K53vSs+O51OfJqQTiLPseIgvBnzXX/GFCduWsdQChFXor2E1JqDXikFI9WobPQYXK1HvfstgvME9dxd0WQaCrzMFHDyjr2cbBdqzSx+FE/WcWcpL8B+FL30FPbbU2mbVE6xU4A2S0tCucDNl17AMfKgbaSxcSX3WEiUTCrAPtb69lPwxe/+kAWnjj7HZLvqz+n0a547b7iOzY54toWeXiMt2ZowhNG1SMkd2AbA/mnwhxfgK99+UE55isskW5IgqgokW62yxylHrOXysxI8UNV6B1LlvaHHXsup3gsS1RJBhSY1FNifAo7ncoecRasN2miW6v+1B76F/c7NyP58lQovHgyjPscpkHrWUZ3I14rXRN5Td2LGAYxhd9YyglTVxtGJnuNkNSlWHqpiUfC+z93PYDCiUPAq1+bSHNtc87r+Lq684GzWTbdxNqnJsw5RnBNijTNHPoLyk+SVGbcqc4CSrS+iDoFJ3rkDPWucsbk1FHhZKGDcbLDPZFZhYJWyr/aYgMmdyfTGKc8rrruGpLcLRaGpQsn23pAPfv5L9GLnlDSRL7w8wMakZtJks2Mz1gC5CtedcyQnHLWBmbxmNPc0SQsWXMLffvaLCLus4DRO9jSX7nJB9tL0Q0cLVDpKCG6+/BJaoyWcbGipdZBlCqoF0iBEpuTsHaRnzBUwPYKC0044xr4DzdVQYAUp4DW3x0k2DLz4EpORWPAgXmVYKjCbyVusoB7KZVzi1CM3cM0Z05INDT/I02Qf7JxjYkdtyd///ve56667JMVWauBQpIA49FBcdrPm/SnwG7/xG67f72O/g2VtJqgWxLL8wQqJFjYtuP2qiyEs4Vs1c3O76OTmeGgDUi2zZ1QxUp5yAhQm0Ah1lwMSBLHQ3BoKrAAFnIy+/ZBlKtaUh4tBsNNjBWJzBbCyEig8PpuJh8lpXdJVAOuIqYRXXbmZrpqFQgEl3TMh0bigQ+O+jn2HavvLj93DUt6maE/Lh6hoZanG9Nk843nlReuUR06yOi4nj01ohUTOhpxoobXS0lJNLUf7rz/9bZbqNqXLKGTMY1QqFKydyhk+/RPeePO1MXBgYwKJHpm9knI1MQPR0cGcmljhaK7VS4H4fz/ejAbLzLa7bHUCKxsrSVcH8UyZ5Cyp+sGHH6H2CXWiDi6Q1CPE6Vx14QVkarchuTUpH5NFUKNs1eNivOuWqKx+NkYsrgolpzpxLcFqMXecB+bgc9/5PtNr1hOGBS3JVKgKumHIel/wttecwhrtNxXdEoIA3a58dQmi1oyg1vpr9lyaUrWodk/dS5ULQmT2Ww8wOWV8OedUdONCc28ocIhTwDjZ6x0MLC+jtVzSwyoEJnMmD6pBxbhhNt2QqeKyc47iqCywSXLrhWRRMv/5B3/Mj2VDTXJRxMgCRgY2doxfA1UIklwNiQEsDecNt27BDXeA74Nw0pnmkW1LfPSenzDUkKXF0XiEdAbVCMMpi408VW695EiOW5Mzk9aUaqtspdkM9o+bJhUkVY1pofGfannliabXvuaU6ovl5tZQ4OWmQOS94OXTCTS5R5LmaoIX03pVOHAuxeddbG9ZlgXZ+g67tj/OHddeznqQxOl2kCfn3O4Vml11blz+0z/90931TebQpICx6aG58mbVz6HAF7/4Rezve61h8ve+lj9YQSEqcunM26/ezPopR+KHQKHNfs1Uew2+MlfFWFQOgBQrlFK24GsnVat658dPjXq5UjNPQ4EJBZwyiU6snG2R5QggfhRzqrZWYEkgBxrfET+nVM6Rp452scjtV5zHcRlY4Ms4vBQXSww0zu6eRG3feVYb7u89zKJvQ1dh3tKxtLDAWjnYd157IccmsE5+hnxmjbNU6qYKvJ4mWXpYqguytudJidCHv/gtmFonCVMAy06F1dWpq1ua4/SNXe64rIvTmAg+06oyYXOCOtZjly3RQLVBQARraKChQA1RT7P7MjazQhCfjLT9HCUpj+2EbXM90+Zylh1py0sW+qyVMbjx0pMkO8SNZcZe3OVUMDBZU3aSjOODCjats4Kw2mZRiFWLAr8C5d7zqW+yPe3QG9bMdGdYXOzhQiBZ2s6tl53D2dqJdnS6nCqQpiNm2rm2tZUwS65rrTtIflWSTAjZcpL4LOcOzMOcbTSvjo2VgrIObzt1UFm3JjUUOMQp4AKSQ8TQgkkyOY8CXYNXB9XXdRU3yyZzicqmGzal8JorL6bd24V9wTlqd3h84PjAF34StYCpCmHQY3zHam1CnOrQHTI16dyU11w0xab2gCM2dRWfWmAkOXOzR/N3n/8Ou4BOuw2mX+zLZNlUy6paQXfYrMW8+vILWecVOZMOKYU5yacUlM/IdQhrcwQdTuFthEA6JZFiHPsOKjepocCKUMAYcgy2pzLRqMWnwWTPSzDEsN7ltFpTFApeIWcz16ns2nbN7ZcfNT5AXZF1//yTmg1NEtMYEt+qivbTOcf27dv5r//1v7qfH1PT82CkgHHvy7muZq4DSIE//MM/3P0F1sTRPYDTvWjUplbst06O117hgpOPIRkt0O6m9HtLCma1qLVpj56G3aJiDYTdKkesu6fwotfSIGgo8ItTwIz8Moz9bJDxjydYIAcWcgtA9UZU5oj7ISd0PW+59uRo/Jf/CkE9HUHecXSKMxio5t0f+QqL2SxVmlMu9WBqhlS417s+b7r+RKYKcDZgMq8w1JITmWjlEswZUREUYLM48Ps/+1Oe7DsGIafyKbLkkDhydexvf1I4r2IDxBNlPYQDyuDliiOwSUowhJZVLsi5qeNTtyatagq4/d5+mUWWa1VSB+MV4yBt8fj6D56kSFLqNFWfGucFgzlO2jDLSbMg/xjFsgjDQKIe+ycnPhTKWG0iYBAZVlOhoBSxgCRKXVJ4TAL1mW99j35nhkHlJEe5cA/opIGjO45fftVpUR5btdV5KCWvRQlJLlQqSw7qZX7X2YmQohKSC16Sy7l90QQVzfHWA+fGjVZ2zu0uW1sDDQUOZwqYHOCdXrEWgOUSQCKN/aWeQkq86cYTmS4XqYs+dZpRTG/iI1/+DtslvqZrDIeXvkDHNjgZTY0PeN2JsTG5lUw7WKOaf/yq6xjNPyWZH4ICZksu43tbh3z8qxpnkw6E1GxnnkuPDOJ6pCGwdbz+uuM4fqYlm69ZtVGu1BWfyw579dMqZGeR/SbO7TWbpVo3Az2a1FBgBSjgtIdysm8uzi0PMvqpxrxjvqy0BzPQhgznS4YLz3LthWdyQosoM1kc93PfVqSjc+O3qySXkwXce++9k2zzPIQpMNGkh/ArNEufUOCv/uqv3FNPPYX9ze/kB+smbQfj05yRXAubErz6yovYmNdyTuQsmKIsCryUK/YVi+lSF6gTKVjpotoZ2yqjcU1qKLBSFAhiwTIJ2ImVs4LxqS3G1ZQ+KFAEbqRK+a8hKQl1n9dfcTGny+o7+chebGwykGib7gUlNUPh/Ppj8Pnv/4RhWyElBbAotUX3GbOdFq+8/Fzs66u2RxttwXKqNbaSc1yRKadGTWtNVdJiq/KfvP+7hDUbGdqfVZn8yAmXl44ve5y8aQ23X3EcMxrQEmgJjDTl2O4Ll+pAFcJMUEH4dFd20malBlYjBYxXjI/G7278sMwcqrA2ryCpsjGVug8EX3jgewSd6lbGYImnGC7RDgOuu+icuBmcsoFiN1eV2vxpgJKxnQHiOiZ8qHqbzSBWWwcD1VuqhEehX9732QeYD4lGaX2tLkVV08oyZnzN666/nJNlhAxHVzKa2kZXQd/S7I8JqGSKuAo/nkI40WUPYYstKh6QNAlaEYNy4ymcs5nH+ebeUOCQpoDJ6gQmL7LM3lZtMml2zSBxIUoi2oRaLCkNFWarju/CTRefoYD3SCYqUKbT/GRXwV1f6TNQx1p4nUmuk1/pKuXqqAdknhFKTIATm6wfeOuW49nQCkTTmMBoWLHU2sTf3fsddgg9iRluNch+Zkkii13LX63J1Has5nrlFRcw5SuoVFEFKkW7zS0w/wD5BHvrLaurtQBr5+e+mo4NBV56CjjxKQpiGS/Gn8Aw4TCZqDyhDvIFxdNZwIUhG2UjX3vVhfHAJ5VwufDSr+dAYDRbmkhmDXev1+Od73ynZRs4xCngD/H1N8vfjwIf+MAHcG7sBZjQ7td80BVNAWofwY0np5yytks1nKM922WoDUSWtsikO11tmlJL12vtqy8b9hVVmrRCFDBeLMWCsvM4ucaWZPHjaioxtW2gq7Kk1e7g00pO9hJvvuFkZsTT9i8RQglydDONSOQODwrHvPJ3fe1b9LIp+sMaBJ3162B+Byzt5J++4XL8SA6y3PD49w/qb3MGPWu8MMrpUD6uRc8lr2DYd7bz6M4+Q98h2FcvhfDa+FGfrFxiy3mncaKiV/blS1LWWkl0ta2HMAjBck4eDBO8amhSQ4GfSQGpanHjcrMKYvMYAu2r6ps/fFRhIu345BzTymE0YK0c5OsuOgonkTCbYHzmFGSyp4aIA53AW3Y/2KsuWJMmkzRaTltWTJ4+8eUHKCVP5B2WxN8uSyWLQ2blkL/1FSdhByiSMKa0kw3afPpJ0G3ZsffCG517Ia0Fy+iV22tulV7K9Hy22zmHc+6lnGZ14Wre9uCkgORrIue2QCvWPFe2TAOEShIYIJMY2FeamfTFm267kg0tBZYU8La/Ga676/nrz32JXexvruqog2R+1aIkPLrHThs6DplA7rjqAtbUQ3JsgmmKbJqvPvw49z64wKiTUmqjXyug7NQewggLVnVkwFtax2uvPZF1aUlGgW+n0lcV5gPUcRLdlucz/VZ5MN9huUqNTWoo8PJTwImfJ7PWTkzpVHLiWAmJPXwi5k5Ur2hVogPYs45Yy5bN0FE3zH7b8yAG+5hjsrwkSTC7an8++KEPfcjedNLUPA9RCogzD9GVN8t+Xgr8m3/zb5yu2FYoCBQzB+1NitIV6NAL20DcefXltNyQQX8Or02Edw4LYBnEVxC3BtUFOTfmBCAXodFCkTLNbQUoEMR8wTvqZDy5bXRZ9kijg5rUlG5E6gek4uk33XItR7bU176+kkNQ6xQ5FT/rYFisnEKW87Ach/d89l7c9Cx4r/qEYnGRKUWX7rj6oign07nqhVeRLJD8VP1FSQJUJJQg91m3UOumuJfu7/30V5iXW+3yFvEzahMenWTbX0O0yx5vuvUi2upnwbRUbcKOgVUtv45l9wHDbrBPZVM4rCnw/C9nXGDg1OzE/j7y4oR/VBmT2Dw+v78NlnyboTFWLq4bFEy1WqzNak5aD9MSg4jA2iu7xWHCS4Q9pXGujg+vuwTHWcnyQqLlDFT7jWfgiV5NbX9H66wN0jyhXtjJv3zra9ikPiaSWgmJK0k0izm97Synti8ftVm1cl2XcVkIr4bEtFc2ll/ITejjMJvDm7yrZIG3mFdjbcFqOWms8BUAABAASURBVN5WNtlttTKtEJa7qneTGgoc4hRwP2v9XuI2bpSZVaeaNJOxNdtmFVIPUx7OPhJO3jjNWsk1ieQjbfPA09u550dEe0idYb8JWwlDIenRMIYD3ZWiodMUrhrGr0p+7eYz2GA/ZWGHpqMSL5vZly744498mh0aP0ql31yidSFfVUEq0zmywfY7WsdKkdxx9WW0RotkXlKsAFdpPsBewmrdhYZadbV8XPMhrNxAQ4GVoYDZTNlWZ3wtQZA82Tq8qnfvu1BhcSez2qi9cctlTJXoAEi9dACEU5uyB2tKZDuD7Ojkt6HNhv7O7/zOwbrcZl2/IAWW2fUXHNV0P6gp8IlPfAIz2Hn8FvqgXmpcXDVYYkbOxC0XbmK9tObslG0jhhTFkET1BrGjbnsMvhrkjKiqSQ0FVoYCsvfRk5XxR0bemWNtbBlXYw5BTavrKAfbOTIZ8ebrNsdgLak6hQpv45SNXraelcb96ScepNhwLNt37iRJE/LOFPR6rGeR1193AvKRqUdyju1PFRIbUZN07DzMK4DlBMtOu9ZTJnDvI/Ddpxdx3VlqnVB7afx2O8MVA9py2q8571SOmWHskER5CnqlGtsnsPvSoEne3nk5v1ftck3zWF0U2N953ZcjFAsVOcY8amxjuR8/M6CvAFad5CiaClLovhhx+rFHIDZE+z3EgGNIbRS6FIDCcFt53zl9rFedRYGjM61+AUp1lZTwwc99Ez97NE5zUgqVNrlLi3Mc0XFcdSZx02pfciRq2j2d8qF2CmYJiXChF9EysaxBXF/QPBy4y5zuiN1pDTEDzu3JY5ccc3s00FDg8KKAj1I9fqdxfj/Ol95YbpXoW/D5l191K/XOp2XXhthXz9XsOv7sU/cxUreRDoySfIqhJLjC6Q6t1jJGPYb9eXzio21dp/5vvf4K6vmdtNo5lYJZabfNw73AJx4usC86K2mGRODU1/tEa7GaGrPCb7zxODZkI+qlbaRdT/xTQa+Opi+0VhujElrGHqC5GgqsDAWiNMi+ydyxt21LFcCN+666En8Paa/JmfUjbr5gI+uNn3UASireX5ll/0KzOuewAyIDs6u/+Zu/6X4hBE3ng5YCxooH7eKahb0wCrz73e8mSQ4N5VJpoz011SGtwE6wbrv8fNLBHGGgTXdUM7XtHyAYLYxdPbXTU5sVqSVV1oImNRRYAQqYU2q8qKnNUUU8aV9hOfvdtiDmdXIJ0gHF0lP8oy2XcHoqX0DVgQHIqFbxCw+QL0wpNn68Bx++/4fsDJKHPKNVDxXrKmkVfW4553jOnY1dIW1FZ6OoRuCIl1cmEQiN7qpKU5b0+NvPP8DWUQaZQl+jASHU+HJEuxzQ7c9xx1UXcWTCeAy6gqAGr4cTKKu5LKdO8Z1UqaK1K9ekhgLLFBhzhPGLVRjr21NR0/gQy4iP4DsPPcbA5YREPGmdJUNuOOSys0+PG0iTH6ze0BlotD0MlH1OEhaC/VmRDbLBmqioQJLBnHrf+60fMHRdQq+EYU2ap5IpzXfGZjaLpSUVJn6R372iu+bI453kJOBcghNeF4RIzz13ywm0dt1f8mTTBQtOSUdMkMeyClalV1ROyQp6NKmhwCFLAWPmCezzEh6TeQO3O2clkFCOwWRSVfa1yDUnw0XHbaBTyojWIwZZzlce/infekw2V5GlQtplJEl3EYgobLjZ7Cjzqk+ADSW85frTOWaqTTLskdfzFML5TOjyJ5++X8dIMFA/ZxhkD0vTPdIT1AV2nnRCDm+6/nJYfFp6pk+IysNpEQ4vfWH/+qDpFBuO+Q6qo7kaCqwIBczQ1uJRgcnYhB9lgCRWYtGaTPYS7cU65RK3XnwOm2Uw01KLTRxFVShzaKRWq4Vzjg9+8IOHxoKbVe5HgecvGp8+f0tTe8hS4L3vfa979tlnsYjzwfwSQUpzGH+PR6uUI2CK8U03nkuysINuW7t9eQT2W0K1camcBaKnoYL8AY1QqgVNaiiwghSIDqgfOwEKYCGediHBaUk+lIThLjavSfjlW06kI3sv34BSxh85zKFO1Iv4J3897cQ/cPdDPDMS34eMPM/x1RCvINOxU55fesXF2L+URA3ONtp4bMONntptU+pELAFywUiw5BQs2Ar3fvtHtGaPYCT5Qhtzc9hH/QVmtLazj1jHVae2aKu/7ZexVZucqW+CfG5NplgAFZK5CFqb8Fo3NU8elm1gVVNA/LEsB/uQwZhdvIr4yGJLYl0e+unTCijlVM7GIB4PdNTv/NOORyJA0H/YjtQJ0wSURfznBNil/vYwEBZyL261eVQwPi70HKrxwScKFkvHQr+EIHlKFDgb9JlKhtx25XlxPvsYUt3VWzNkqWZXSRvSIDlwzsV6tH7UYutfrnjJHrun2AtjrYksYOWc5jcI4xd2zmGvyeRarp8Um2dDgUOKAmLv51uvVY/By8b4cZeoXyy7XB53UEUdfzdvSrm33Ho1rb58x9RRKopddmf5m898kwW1bRuaVcwiPhuK/XmyzBmS7U5XAW7pFlM7MrVxk37rpefiFrYykxQ4X7GQdrn/kW18XTbVfsfP7CIk1HFd0j+y/bqTSVTf9orjOX4mIdNBrJedRbid+hmY/bU5rQ7VaWlNaihw4CnwM2YI4ltrilsr8akMs9jTWRXWFhQMnlIQa3q4xJtuPFtBXTXpEFSCRBUHLcujqg/WNPnzQeccv/mbv3mwLrNZ1wugwMHPfS/gpZoh8J73vEfO7sH/v7eVdTCHnbSiI4fijC5cefJxrMmQghxQJDWFvHZvUaxKHYLAFK0cDydo/l83FFhRChhf1raCOhp8yzk5pgZ5XdGWQ/3aq87nWPHzWmNd8WzQRno4rEgzVcrrXZCYPiYcf/2Fb1DSgfZaeot9Uiqy4XauPvtYztsA8qXJ1Nf+YcPBYETiFK7SZhv1TDRe2GIAK2gRuwR/9YXvYP96ks2HfeKl+dI0pSWnZa0ckzdeezkb1a8tMJxCqJwWVAmZHG+n1RiuSvIWBDg1G3g9lexhRWWbtNopIEYwXol8YrQYF5QL1AquKoNVPbNrkVJ8az4wzpNrJ7ihO8WJYkRxM86pIiXu7ewHkG0M4j0nBF7P2GCVVqE6p7zDYbhKGRKJHiTQA7764I8lQSlBMtqe3oSX7Uh6i2xMay49vUNXfZI4Hkkl+CynjLgSjQs45zD8xudIZtSdYDdntwMHdQ0WwIozaA32tLJzTmuyUgMNBQ4TCji9x95gAvYciBIooVh+Sm9gYPpAz64Uh6wm1527luN0WNQqloQ0oVfnfPq7P+QnBdQ6EMpoSTUIR1CFglxo3lo2Wp1jGkUjSAxsv/aaEzhxusIpCGV/IYB0SDm1nj+76ysM1HthqJvWmSct4ri8QxC+tYLNgtdsOZ98sEP6zYTZq7P0kO61W/YThA+DqLDU0KSGAitAAQtS1V48KjlC9tFpj5VUnkrlUvWj/jzrc881p57IaXIUOy0tUnu1QgHizHhexYM9mc+7uLjIj3/8Y7785S9LOg/2FTfr+3kpYJr15+3b9DuEKPAf/sN/cNXyxuFgX7b3YkNfyJ+o42n8P37FzfR3bCXVjrzQZkP6lETGPrN/tkW9LJnilVuiV5Py1b1JDQVebgo4OZ9OzOnEm9hOF3m0qkPgBJkCQUeKf9943fm01GT8qr25lulp5a0YuLUfsxYK/viuh3l86HFOPUYVSWctlU6JZ12PN1x/wXizXZcai/pAJ9P2O0hAzImX/GQmLOVADnphNfxIXvZnv/1jptZvYiDjjV2Jo9Lu2LvApnbKKy5dy7TVFz18CrYOKyIsKmEut8IPVKqMUqZ3MCddD9WAo7lWNwX8z/X6LkarYOcSLCrwWhuziZFstBePn3DUUcyK/5yCpjht8KgZCvOY24l8Zn0jv02Yj+UrMiYEcX0pvja7YPyqqfj+w48RNE8rldftW5S9gjWKAF9w4tFs0nzyx20gTogj2jSjsoJPFHQzjE5Ya2z9BrxMl0RU6w5alxZm6wlhd9mKL9MyXsppGlwNBZ6XAkG1Bno8f9q/USJhVRGUl6qQfBLt4yaVb7/mEuqlXQpWO4ZF4FnZsj/71A+R6UPNBAlXKp2A6RnTN95FOyvVoac0hzqZrjlvI9xy0UmU/TmGoxJ0+DPU48vf+wnf1emQqZS44NqaUgwlvsZ0SkcNr7/+fDZlalOAzMkXMMC0ifrY3M6MbZ3ENal7kxoKrAAFZGslB8aPYk3N70jFl5mg9GD/AIEXv1aLO/jlV1yL/QWAQwwv6+zi18oacoik6elpfvu3f/sQWW2zzJ+XAmLTn7dr0+9Qo8CHPvShg3rJTquzn/ExZ6SipJJi1KEX156WcvyGdSTmddgReUIMYKUWKJAzMLb6pkhtpJA0qaHAClDAnF5fO/Nb8XGTXhOcJ5AIPLmc5Vecfz7nyPLbgW9/sFOsqz4KbKkD/UHAWHpbDe+/75uM1hxJps0qvT55Zz2FeP2a807k0mMgBzJtrG2azIF3GbV2+dbdwPwKmzUNA0PNR+97mscGDpfIizZHXeMtYlbKobbnjZdfzJFCag53qhNpLYFytzg5iGMKQxvxWZOB9atVO3ZkrGSIGziwFDjYsXvxy3iNxhHGJ7uZxnjFe8RRPPXUgJ6CsySKHjlxq+Qg087v1ONOVLAU+dEVTh0rEO9XEYXhUxGTtVgRke+eDtSf2iq98tpIaj7tM9kpJI88tQ2TGXRaPLDdp+SpGyq2nHdG3GhKMiIim0PdcUmOyS9abyDgnCEHnHoYgLCjFmWsyUDZlzLZvCbPe7642ncSLe2lnK7B1VBghSlg1qQey9TeKwkq7A0qWrIqSaN8RaIsYuKhg9ok9LHA0W03nc6R66Zo1Q6fTTHoTvPxr32TZ2UrpSFoOY+Pg4hzOrPVstPoyvOMofAVystk89prz+OIjRtZGlY4BbrMLvf8LH9117fHc6vfqA+mm2TKha+m6O3CDoXOmIUbLz4v+gDejLz0XNDMwTqrp861yKrxWJqrocAKUEAsSWRes23ie8SfFrzyspNKhCTQkUycdswxXLoZOoXJTEEfZSRD9hOuHOSX2VFb4q5du/jd3/1dZ/kGDh8K+MPnVZo32Z8Cv//7v79/1UFX1sEWhU7KvMvkSkAuFTOlVb7m2ktIejulMWtQnX3SGhWuuS7axTvTsNZAczUU+AcocMCajTfNC9Uz8mMif8CLKwNpXdKu+rzpxkvi6bBjRKfTFY978bjHfpIjnXIsam1/9blvs+Sm6I88VemY6XbiF4hdN+KNN1wRHeJKnnuiyFXqUZ8atEv3aYpz2uzb78jZ/L7FMGQsCOdH77mffjLF9sU+7ekp9ZenrUBVh8CMHJA333IUXfVDgSrvPEKD4gnEjEeXi3GBRDkDPZrUUOB5KBCZZXe9lYyXdvORWDX4BMVSeXzXIkMxmfMe52tcMaTFiGOPmMULg3M20mtzKKhZRqEMMNbRsHfqAAAQAElEQVT9ysQ+1k95S5IL5ElbL6cRthUeqn6nblvnRwTfYTgY4XzJzNo2I50mH3vExjhfQIOdcKu/8bikSfKrgiXV6yAa7YOtpE4+jonrxGYbV7/Y+wSTpC2iqjRLpbnRM1bYLQboVONcrHXsde1T2Ku+yTYUOEQoYDL1M5e6N3/vnV8eYH82TKKGClLVnaTbJSdtostA5Yqe7OITCxVf+f48S2ofp5q6KpDZi8VUTmitwHqiiLbQUBQwJRm/5Kg2551wLBs6LcLiLpKZKULa5lP3PcBDi6BE3oFiBE5LqCWdWadDolNZs6133nRx9AHyekBiUWnsSqR1HCbvVueC1TXQUGCFKGCMK77Fgrg63DE7G22e03rkG7bKRe686UrWiE9TCUcluUCCYnYrS9TnIE+TANb73//+g3ylzfJeCAX8CxnUjDk0KPDxj3/c/fCHP4yLNUEuzDLHEgyHw+XcP/w4UD2kEzFnPdHG3JFR2W8QOG38NeHbrj2Ko4udtMoS6oQi8wy06aFYJJNizdOOnICOespj0b1JDQVebgoEV1NVi6TdFJd1CLtGdNIWuYJXLGzj5kvP4pwjoaOAaxZyQpGJl6VyxfitNvS04IcEf/vVRxj2HW3XokpyRgo0TfldXHn8Gq49qStnHFLNVSpq5dU/TXRPlIlORiDPvZxiGNSeJd/mEw88w9Z5nQbToZqaZbDYw+eBaTck2bmDOy69gONa0NY6hAW09kyZjuE0kKxpgPYFbVI5N5narNp8Ha+8Vx27QRVNWrUUMBYyMAI43QyMR6ScQTyLdwzFRTuArz/2DLkYPywtkMsRnkpL2uzkhGPiCIznesMa468WiUYhNDVQqjeYc43tOgVOtYaeQpkkVQyrVl8nCBoPDz9eMPRTLNVtXN4mT5cY9R4jkxe+fr1hFD71rhKQXy7rA9MBWpVKoyGunTEqbWeaaLOr9RVOE6ERjC85+8RVjYsv9G77WgMX0UufaIYlLSFrS3Zl+0JVoNfFJxlmv6ckt4kmqy2i7eIglZrUUODQpICTtI6B8TVhaXvuD+phVZJGTAbsqTMcgv5z5g9KfiXa/KvXboH5H9PJhninoHW6kfd84pts03jzN5Ei8Qqiq4iLSgR8nkQ9YHVrshr7anNWj392+1VMD+ZI5JdWRZ+yHlLkXf7H3wmfFlBqIZkM5GhUElCFU0FIOlJMZ2+Emy87lbD0LC0dRnXabVgYgNbabXtqBQcQXnVvUkOBFaBAKhOWa17x7GiJqayi74YMWl5GsaIj+3bKTM0t5yW0a3WTvR6Jx4fRMqtCyal6JVNl9np5Afvn7cfb/bKcHwofcyy/xkH3OJgXJE49mJfXrO3FUuD3fu/3IgrnHEkia8v4arVaWFBrXFq5u3x1zBfX0RaJlyJ1FbbKo5S95eKzyashzjyEuiKdbpMo2FVqgzEaFNTRG1m5tTczr24KyA8m1anssN+j6o1obdzEUEHidhLYlAx49TXiX5GoLgvdwWmjHYoKJ63bG2mDDXz8W7v47lML+LSLrwN5t8NwYRcb/IC3vfI6Wupj8uDkTCAXWcVxMs/BwFf0egs4dTJnel6tH/j81xiGTDgzwmBIunE9tY6Jk7pgvRyUN1x/hpwTdazkTNti5JAYKgPsZqA6BEIb5TFWaYg9DZRtUkOBfSkQwE9qbGMYwVOqri/Y3hsSvBNfJuqnbWcYkrkBa6eIl/xhEm8O9RiPt1rhnPB9ZWWnm0GsX86r7JxuKnriKHYs9BnJntRJG5PTuh6Ij/u0245OB3H2GKuhsZGJxtrMiYLNSNYsOI3WamPVpOTw7HUt98MQ7FX9i2aXl61hY0RGA6kBrcBWBW5cjV3OObQkvQfN1VDg8KWAsf7+sNfb7t1k1c45KglOrgaFiDi6a4GjsykXt1IOBtTpNI/uHHHvg2B6SAoIXBJNHcvXRM4TSV4yCWVJ4Vx4FFxw9Hqmk5q8lVAoqJ3PbuTz3/8pDw2X8enAKc/TiM9+3BrnpF9KBefh9TdewIZkkbQeMegPcUduhqKmL5+hpSAWmm95Cc3j8KTAwf1WLtP6EvGrp7a/h01VVJBWzihuaSevuvRCjnSqsyQe9nhchEDia1b6SpIkLsGCV5YfjUbxoMfyaWovA5/97Ge5//77J28R+ze3w4MC/vB4jeYtfhYF3v72t7unn346Nk+i0RaZtoraPhu1zAqCqZ/4r1SZo24/YC01U8momyNy27VXkmqTE8olGA6QD0HtEmwT5LyNXMGFN1Ovego48WxpXw0GMW3qGdUVZRD3Dhe4+YKT2XLsmEQuUxgqbuYLXFISzX6eYV+lfOST9xIynXUJV5I4Rgs7yRhy7jFHseXkNG7+R0Jj3J7LdVCWyYN4eRLhso20LePLj8E3fvwseadLKAbYDrhS8IrSUZeBq885kQvklNufMKLNPTQmgOZ6URRwzzt6D18Z/1qXHbvmqMWkaZJRi4klLjjnUHyVCY5EPqflJQq762zs80LsqBY9nSI7tbLJMjyzdRvBbIRVqM4cXCfbsaYzxazmUJWJjD12w8Q+ojXpdGd3/cudsS+y4uGSreNnTO6cXvpntDXVDQUOHwr8fG8SfUh1lRllbQavveEquoUCR97j0oztC3N84p6vIU8SWUXq2kOt3rUUhD001lIaNZNkK1G99IRiYfyTO26gXfXki1bYBx/2lej8oOIDn/iRLDVUwi9sBCkg7yrMpFZ0YqD5sk1wy/knU4yWMH87jBxmdytpn1E5tCkbaCiwMhQQ30sIMHvnk5yRTprE8jgZ5iT0OWpNi9uuOBF5r5IKxLceiRZTOGr1icM5OC6TLVuJ2c1J4MrKBn/8x39sjwYOQwqY3j0MX6t5pb0p8NGPfnTvIpMAVmJGep+Wl7/gNKWfaEJzKMz6KwhgivLs4+CszZtw/V2g6FVVDDHnHm3487Z9QSaPQeOb1FBgZSgg9WlW37dItDEOS3OILUlGc7zt5stZo0XJDR6f5xrjurGHsLPXp6e2u774DD96fCet6fWUcgoCBVkYsCGteNXVl9NWH0s1dXSGnRUEQTBJRVWSZu14Al2o8u/u/jqDzgZGOlNDTkYijyQsLuGnZ2E04HXXXybXGpMyFEvQiCY1FHgJKGAB2ueg8URejTfYsWuX9LeLgSX76jY4T+IdMw5xv0FFavmgvJ5Ee6AC48uqxjndJwWJoE1ixWBIxdmWf+rZZym0eR1/SYW6JHgdkHTzVpQr6zM5v7G8zZLan84aagsOmbxqvIo/I3nVG+jxEieb2hxx5xzOuX2w71fcp+15C01lQ4FVQIGJqJocJ3rfS05IOG/zEazJU+kc1WY533joYb63E+YkUjrLkVJQTwtkBY+XjUVW2CQ6qBSEUGc+0IctJ8EFmzdiv4PVbrWZG1ayp2v47Fe+yaMy5ErSL5AJb5ImyjsdZoFML+YD/NIrrqTthuRTHU2+AC7DJV79aK6GAitLATOCgiCeJCQkOFryHtvDOW684CxOnEE+KcQ4r3g20WqNr51sc3UQcHBRmNcLyfJeNk1TnHNYQMv2uU888QTvfe97nZbdpMOQAv4wfKfmlfajwDvf+U4WFhbGhlxtWZbtzqu4Ysm0SlSIy8ftRT2uyVyCnWZNa2WvvfZSZusluqmUqP22kE4KTG8W1mF35Esdm9RQYAUokObi0hoqM6R5SlbNc+mpm7jsOJhSfSrf2bi6kpOgXlphSSZHdpdyH/r8t/Ezx7A0P6Ju5YyKJY5oO848Yg2vuLC9O9AkzldvIVJSZk8SYq8Ilc58mdPm/Udyzr/ywydYcjPMD4ZkwhmqGif5mhaccsR6Ljs1Z0oYOvlurCo16WdRoKn/BSjg6ufp7PHiU2Pdpf6AWlFTsaS2io7gHOZ4qhlzRIL0u+VRZxsjT5TJZe2TfHyqT3xqQBBY3pmXrSVY312LfUqXUJqdSMCR6D9Py+YE5VGdSQ7x8rpnkiU9cM5JOITInlbxMoOpCgtg7T3tpLxCS9p7KU2+ocBBR4FE9s1kWJJLptVtFNxxxYW43jzVaIiXzd0hRfG+u3+AYlK2VwcFrkzXYKJOhRNomIqeQhlVs6YF2sPzy7dez8ywR54lst/T7FwcsjOk/O0XHmRpua80mtA5FN5C8S80lDXlkMuOybj0tOPkGwwgy6EIFBLyrNtGS9LoJjUUWAEKmL020IlJkEX0SYdaB6J5GLHJF7zmqtOxLxCrEZIJxNfObhHyaCv9Cix63ynNf7AaL4GrJVP2tPLS0hKpgll//ud/bsUGDlMKrDwHHqaEPZhe60tf+pL75je/iXMOc4QnQm9/VrGi67RNiDYY3vloyO3Ui9rjVK+qeIJ1/XldTp7tEnQiYP9iWialxKgaOyV5jrqu6Cs0k/+9FDjMGz1mNNFG2T6BSpJAOv8k/8cd1zOtN0/KKjqxxRB8ItmTk9BTXaW2j399yPefXqROZlVqUSUB70qqZ5/gzddegdUqZhtlwEaqU0xOdwPs5mqC3IpSdVXL8f67v832gaOoHEl7BvnJmEFvyf2odjzNa665lHWeeKJmf1VIczUUOAAUqJdxmm62vLGqtm4U0ttBkanaGrRzc87TyTO8+lsV1qCMfNGxxyy+Xc6ox3OTUIAhF4I4j+VlP1SkKGusvQolzkmCfCLbl2BnHp7x5awwzqJpSRLrU8X+6owyPP8lDDaXNU6eln+BoP0DcT6Nt3XID1cxaPp9kTvnVKdOTWoo0FBgTAEJT21/16eSyY3TMxWY/b3lks1sygPoYKhIPPX0LB+67xs8qXbtySVzyqg5Cr+ylmppo2AZgaRc9xrXh5tO85x7xDr5odJkqSLiCkTZP5jy0fu/w8OKYNkY5xxLIx1GCYcFr5Jaw2WjLQjw1tuuoN75U5JUK1Q/l2TY72CajlKvJjUUWCEKiHNNhoJ42ifU5YBuGHDpiUdy8UawYLBa4tqc9TEhMzuNkzcrXmZlLy9noSzLuAjLOzdeU8d+6FK1v/EbvzGuUL5Jhx8F/OH3SofTG7107/K//tf/wj63tADWBOuKB7BsIZUUqJ4DPbxpSzP6BtqYm+I8QW23nns6eehLucqTKCqQ8Tfvww7c1dykhgIrRoH4A+1mNJOUZNTjqpPWccOJSdwoy8bHYKx9PWgLrOQOlL5L/O2re79GP5tlru9g7SZKOQ6tvOS0dR1edemMnAPkBmMjFMSKAoHhI2Csr9s4Bep4WvxjHRl/5P4HqbO2Bsl9zjqKqXlwCamO0E6ectx+2TpyxletU2nFzCLKcU1zbyjwi1PA/b1DvHjQGBbxOTp3EB8raIVxtvjShnan2pEHTdcrxgva8BmPBx1sMLnGKJZL4ukgWC4pTCUJGItEtlzt1Oa0ybQPekOoCApUGTrFtOJcy91sFepJrENXktgqwDlhkFOvDPtf+yxl/8aXqGxTB92cc1qC2werqvYpN4WGAquXAtInEmwvhREkzSbvJsGtcPMZwgAAEABJREFUmvivph3fgduvupCONuSV9M6Cb/Fkr+JjX9yJPEk0ZC/SJcKSyOtE+qSW3a1JzbLWA6SiWKee//im65nyBcPBPMna9SyWnp8sBD5+30/QGVUc62R/Tb84rYtStdr0O429To6s+Qb5aBfOS2vJXwiy2VJOam1SQ4EVooATd8rW1Ms2NXUB+1c433zdZazRkoyXJQzRH3XWx0vCJv8okdoPhmS2cv912NdX+/90zv59Dv5ys8J/iAKRP/+hTk37oU+Bd73rXW5+fj6e7NrbOOfI88l21mpWCLQOtCuwOJb8DiyPTrGQOyBVGb9kuf3yM9k4lalKQSxtvNtteSa22RgOQPqX5moosEIU8C0Fi4oRtvmeZcTbbriUVsWYLbWJVtQV50s9SoZyAEqfct8Penz9x09QtqbUMYVSA0Z9sjDkbbfdyAbxdBdoU2IutVf++ZLERuKSRWf8s99a5OH5ApdPkUquy/kFyHLKQZ91mePG809GcTU55cIUAlPdFuZjq9SkhgIvkgLS3OH5UUycy8UliF8rJil4B86hbRztXPIDqAY8iKF100M8GjPPd3N7V2puFa27UCKkEU0r8XirnCDUyXFlJ8cusy4agfrtu2jnXKzf/xbUc++6OEqyvHfdS5mPy/4HEP6Mpf4Do5rmhgKHGQVMELwfy7TEV/vvsbTWyH7CW285nrVuQJp6ikFJZ9PRfPCz97JLQjxKICoejQsaZSErexo2Z8Er2V/siykJpJuH11wxw7HTGlQsUA0G0F3LMF/Dh3UY9VQBUnEkzkeUKHCOF2KXohGsBX7l1iuZqXbiyjkYFiRrNhDUX01NOhAUaHD+HBSoIJTqV4OEZyqtWZ8FbjhzLalVA7XHmtADuxXO+gKSId1XNJl/kWXZ7jXYRxqTwjve8Y5JtnkephSIPHmYvlvzWvtRwAQ6scCP6m0zYcKv7AqnMQtOTs/jYrQB93IDUrklXVWcdRSccdQ6ZnxN28n293qoGVOmqA/N1VBgRShQU/eXyNuezmiJE7qeV59/DOuTEvvTgNJpUfYjWDqJNblLnGeHqt591xcpurP07Td/jPF7C7Q6KZvacNuWI2nLcciqQKogrhcYmoEFazU2JjnUgaAWLzfbI1ea9951N2V3A0P7cwrhJZPbrAjVdCujmNvKr7/mAqY1WD4KmNMvpFoOQkNzNRQ4UBQwvjfcYlksH22OgklWZ9CTLhcrWhZFuOKzLAp8Yvz7D3vIo0qyplFeSIz10VOJtVNt2q5CcSywBnVodad4esccPfW3PqXVK2/JZrI/Owiqi2u0P1Uvhdsl2vymOlMZRVGR627dx/ASBbG8FzqTSXsI9PpxTvtC2tbinBNpaiwvNaF1BFSlnk1qKHDgKHBIYDbFooWGZfC2uaZUCcz0nqD4+NVnngA6+KTVZWlUs0vwqfuejQGn6ENWsDiCsWwLU9zQKyIVn4zlLgPzRX/5VdcxXS7i5YtSO5YGnm1Fwie//lMUlsJpZvuyGTuUMsEWmLqz39F65VlTnLRmyCxzJJ0W1YIs90ukQzRtkxoK/EIUiL4g4ljzFxW4QoFeP9jJP37VLRh7T/5ywJB6u6lrcJ7UPiDg4Licc/T7/bgYs5fmY1jh4Ycf5mMf+5hWbKUGDlcKRL48XF+uea99KfAf/+N/dMPhMFZapNq5g0C+bQkCbVfiSVV0KLRCK+fUmDPQUfnV117GVNlnKguE4RJRw8o5UFOTGgqsGAWm1k4zmttGMvcU//LOVzFlK+n3Ii/LLxYHw8i+/JCjIJeYL/0Yvv1Un545rqmcY/H0zHQGc8/w2uuuYEZ1FtNKtflGo53GBeFM5DjoQTBv2DuC6s1N76vyk9/dztZ+RdXqUAivGXJ0ApyGgmw0z6uuvpQjNYU54PaJOAp9aZjQ1/HR3BoKvDgKyI1wz4/BiU+tpaPgrAVgvIKqLPOyV9uwGAeGrA8KFqkqZv/eW9jTmlmgS3JiNc7prjYljpjuklZDBYED3k5otdHtaxPbk1AuSnCUFONN8dZZwyy5sUcvuVClktVNoLKI9KSg535F1Twn/dwVWtrP3bfp2FCgocBzKVBPqky/LAuU+ZBm8371NVfSGilsLd83z9v0CvibT34uBrKXbGAGSU4Me9mY1BRJqYhW1AfSUt4jRSK/E245f5qzNs0omCUNMuzRmlnLU3MjPvSlb2EBrKg27F+pcFqQSyn0tOEMCmZU9a/uvJlk/nGqXTvJZterxgua1FBghSgwKmjNijPDEk6B2eOn21x//gamxZZ1PcTJtoqFmdi7Whu0ShAEalyhRe+Z1j7EsIMnq4n+RRQ2+L3f+z2rauAwp4DY9DB/w+b19qHAhz70oVhutVqYwMfCSt1MMxoH6ql9uzb9NbpFSKQdra6ui1j1irPXcOpsF1csga/A/g5bp+8rtfRm3oYCTsa9HC2xJim58JgpbjjbR15FTrJXmwWRhjL0vjWtA1nPUCT7q898lx1yZQdycnM5zilL5MUCp6+Z4vbLN6MqxPrjTXSpYK3Gm8OQpfKwNSYkLjraOkRmBMwLPnj3V5kbyitPM2oFsIJ5GzpCa9dLTFVzvPqas+mqnwWDneQpLJ8sY8beqeGgTM2iDgUKhL93kdLn1Fif6WkkG0GsHSLboXob2u8NY7u4F3wC4t/4tEbbSMan3SZQgxMwvsx8aBDxqeGxVubh1GOPoC3Z9LWkJ/J5zUhB3YE2lU/tgkFpPeMorUlTq5hoPuccu/FbHmEPQfdx2jOzyuqq+0ueagW8zTY7t2cC58Z5u7u44pd82gZhQ4FDkAJOax7LsTJE0dirqivRPX8jXLBZ+oAKN6rolzU/2DrHV56EUgZ3EtC2YanaTDWV0htIqwT7l1CEoyoqWjLBRwBvuuZS/PyTePNDpRvqbIZvPDHPp7+9QNRjzhOyNmaf7bzJ1FKepbSBG89ez/nyFbppTRW/qq5V26SGAitEgSSj1MEO5Rx5Pc8rLzmXY8WwTstxOihNJTOJBMK4tFSlREEtXjWyi8qtdJr8gLutwzktUJmFhQV++7d/e1xQuUmHLwX20vyH70s2b7aHAm9/+9v3FFY4Z8qw0hrsSdxUV1KXMuyqIyh8VXts72FMar8hcPOF50B/jmn7ttWCV3GgdW7gORRoKg44BZy41Q8XmWHAW265HPuXA+XPgs/lFIzIHNq0JzHgtCRG/sojFV/90VNUnXVqSPBhSFfBr7D4DK+XU3y8HGRxPXEDrU2sbeZrYQjoMuMsHEEeujkTlSM6yA88Bd9+dBtBjgjmVlgQQH3aQpSN5jn/+I1ccAxkQTjkTbu9Nv/qpsomNRR4aSngl9GJRbUFHBemVUhSJ9YOqhMzKpgEgWFZGdcqN+6nFpxzoIQFYtWbv+eybi7iWu6kyZMEzty8iW6lkLE2npUCwZoY0oSiNcWDPxmi/SS17MvyqPjwki+lmCcKsrLLTwsoqRSXVSvjnM2szAFINpfB/qidO3Bz7j9XU24ocEhQYFkk/O7FKqeNdxRU1dlXyPZV9Juuu4J1tWxyVcgeZ2RHHsN7Pno3i+qzKIE2P1RqAyppINneNO8qGOWolhEl7QRDm6vvHVccw4nTCfbbWkV/kXxqlrJ7FH9+1z3oeJXCEw+rTH2ZPilGJQiPly5ZA/IVtjAjn8EPevIBhFB1TWoosBIUSJyn6vfJ5CBu6tS85pozCUvI60Qc6+IzkYWuQHdUNwZ0GedKWpRbuZTnOfEvDrSERIbf/rLoYx/7mEpNWg0UkKpdDa/5i7/j4Trinnvucfb3wUtLSzjnVvw1J4oROQ0oiBWo9N9kWWJPW6M23l1VvfLKMzhyTRtf9cmtKXG4ldagWleTVicFMvHlTBhxjI55b7l0E3bCOhI/mruaZbmc0xAdAG2j6Ylf/9eHP08vaVEMhqQtOchyHBjt4sR1efz6ygJg5kRXoYZEA/D6L8W+yEA5o7LQY2DNhSo+eu8PmavbJHmLYEFd85i1Ll/0aVWLvP7GyzGnuaO+cVMueTLHupbgGB6rbqChwEtCAft66jmIapzqFE9lKv4dYaWy6sSrxuEWqJlfZsQgHo9Z41GNsTY9Yqrjfa+bkCphf1LrlVGKcmGBXet73DpY6ytactBDaRJZQ54ySHO+8YNHo42pVDXB6JTxkh3nLKeCpeW8raOWTFnVywE2l83p3J61OOdwTvByLKCZo6HAoUCBqG9MixDtbKI1l9IhJSnBDmqc5L4YYr7jred5Tp1KyaULXNpie+m496Ef8705jW1roBSP/WYWiTSVlEhFS4GunDRrMZC9FlpGRYn9adVRmvLNN1xG3ttKOwkMiprCdfnuT3by2QeHLDqY64MepEAendUK22ibHb7x0pM4puOYcT1S+bzq0qSGAitCAfuycFp2cY32VFtOO55TZDenMsSXyJ+0JRkX27O2W/xJlyTm7Daus9xKgsnVZP7BYMAf/MEfTIov+NkMPDQo4A+NZTarfCkp8F//639lamrqpUT5gnCZ+jOQ7wDmcMST9Jogb8E22SxfvhzRUqdTNsIlZ53KYGGn9vc1LvZf7tQ8Ggq8zBTwcj7D4k7ecNPVrJedN2Va6Sb/V9ZfmaKKBt+W9Y1tcN+j2+lTQ1JHZzbVzjstFrnh8nPZPE10tFHwqrYf1dRmutRpsOJM6p5KJgJBm/Fa4yUKVEL62E743Fe/Q5mvpfbqY/Kg8YSCuuhx0tEb2XLu7BivpjXc4IUn0UGzYRGSJjUUeCkoEDeT+yOq4yZOkhAbZmdmcMbQCl458alHPI1j69bYLM721E6iI7CaIH5H7Sxf+3CsFQSGzsU+Zew1vsPaFpxy1EZatiEVz0ONDAaLEpzvP/qElWRD2H055SYBLAseEQy51aKs1mll9dk7PU/V3s0vKK9ZFbCu45zOjed3bvw0hHtyVmqgocAqpkAUBmkXPZ0kWjkFnYgw/q5Twu5rUon+UepzxxUXQ6+P8zmLss2LrSn+5tNfiV9LKZ5EtTAaE9Mnsq+ptEamJzocyqSpahIpG8PlSrhjy8kKQkFb+FHPQeFxU5t410fvZl5YOh1kt6U7Kjtm0gJ8QCdaUVOtU7v5DG5hK4nZbJUPs9S8ziFBAS+eFJ/LFrf787zx+qvItG77et+EwltJbCsuhmX5UsayaGTMHgy3NE2jvbS12McZn/nMZ5zlGzj8KXAw8eHhT+2D5A3/6I/+yM3Pz0dH+WBYksy7liGvQEoyEZj2MbMfg1iKBuTa6OugK55mXX/leazrtMwXoNZpmgY2qaHAilAg0Q72hHVreN11x0fHdFAO4zqMk6PnK96lGGEfF77n499nV3cDhfrkXUcoCjIZ3s2bZrn5ijPoylGwIG1WViRJQqnNe6XTX8OTKjhQyHk299prJq9Z5Jrzic9/k20LBUXaYVi7OI5iQEuD7GT45uu2MAtRVtBJtLIEhFuS5IXfyg00FHixFBDrPg+KOtbVcuabAHEAABAASURBVI4n/Lp2zQxefByk4xOHNpLjkU88tVN8SYR4U5uNHrfy91/esFvv8ZbVcjZuWjiuOP8csN9KtD72jyJoE1lKGJ9d6PPjJ8Cpj5aDYUCXBbAMlI3JOXWIuQN7kxrZZwILoBnsU6mCcy/PejRVk1aUAs3kPzcFTCRkH5GecdIrZhfNTo61SYmMIihY1S3g1Vs2cNymTRT2NeXMLEV7iru//V1+ukQ8IG2ZMnDSIBb0FiKnRWgYIfUMBkvkaQKqzIBjdXv1tZdCNSTLc+mQDN9ay30Pb+UzD1XWDUaLOOmbuqo0osLJjx0M6tj2+us2cdyGjqxxobYmNRRYGQokrRYjBXUvPv44LjvGEb9KFo9jQiTxEdPKm0T8HcSrNRIxoo1emeU+Z9ZSe0Av+25fLVvjH//xH9ujgVVCgYnvtkpet3nNCQXe8573YII/Ka/UUypxPLUzVvQy7j4qStuEVE5NBtrQm+LMVbz0BDhDJ+sdCpy0rbMG1Vuwa28g1tfCV6tVJ9pyTPZtB/NXaK5VTAHxho5T7c8NgtMpjoFMtRHEIeu9uw3ZbG/VkZ98KPUsScOQW684l/VqsYPYqbSlHJHz1AF5tpBmPKYj2bu++n0WQxfXnaZWkCnzgay/yEXHH8l5OpKdcsQhqXb2ThLQMyc7AU2MNTg56eqiFtv+w+NyMD5y33dIZtdRe3WsPF6BLMoR9gOxm7KSV142SxfouFrr0Gg50IUCXaoi6D/GK7ViAw0FXhwFjMckL8ZT4jQIXpDiKyeeJV5TUwlO/G3BGQvKJiFn5FtsnetFTqyqEnUf5+MIuwXhqRE2EwNVWE4QJ1HR5tGg6MhqpP0LnonY3STxvDNPUdx2ntRLWHyKc5kGeAbe842fPsu8cIyESpUK6aJ11ph41GaLgtYanJrGdUH5oJKlOMQKBlbxkoDNFTEr4O0wGu2D1uhLjfWy+jj1pGAVDTQUWGUUMBmo9M4STekIlRTESlU2IEqKck6QQEuidYyM4dXnnUg6WMBLFxR92DrI+Py3H2e+BrotQj2iChWmR6ILoGoNpaNgl5nkoHKiCvv7hTffdC7deoFkNEeqcaV9MT17FP/7o59HqKE9TfQBZHfrupB+qZhqe9CizWe47fJzyOK/9FYy9ilsEXoVybW9k/klSKc6LcTZxHiCNFXQE+kCa4tPralJq5sCY34xGtQ44xfxh/HMmF9Sa1B9vZvPgnjI2nMFWaerJV5z/TWYzdQwKgVd4+9hiJ+xit2jlRH7aqgyxIeLuZW7pToEttkT7RHtZ3He8Y53rPSSbDkNvEwUMHZ8maZqpjmYKPBv/+2/3S3o9nfDe6/NNgNWnjwtf6BgNwOGTLpSoI24fW2VaMLKwCeYQ4EiBHmADap78zUX012aY0aBhFydskShLfvXY+Ib1cJT0O7khEpBLjk1zpSwbQCEI2pd4XDa+IxBhSatTgoYT7gC7OsMJ96LVjuLgc3EAqQM1VaCeInhkFZnCl8W1INFpluOVljgH73q9BgkmvHYB9eIE6n6YkrjRTHxNjmv7/joF+i15bK6DkEbdhcg7S9wROjz/3jtFmZGjJ0HW48CWyWBxHvzc9UR5HkIt4+4XTViAPz11xf5YdhAT/iLsg/CXRSedKpLPdrJ6684k5OBNdS6D6l0ijzSybJX/0Q1iZC62GbtqtgrNdmGAj8vBYyXrW8pXlL4SVwlmZHsqEhk4DLTlgtsw3fisTP0R/Pi6ZQktMSnOX1m+fZPtsnlVrV2hvZ7x5I4kzzwwhwkHNr8Oel6K0qyIlopeTVaUq3PydOW5ikEQ9qSo1RNZx+fctJx05LTRaYVLEvsx2m0wgUdfPzddx/lCfWZFxguk9tc8+T2zyUOK62vjVdgDG0gyQJDyZZ1dbpV6mebWcur+IKTjdfqJetCEb/SsBIsDYZkrTb2W3hO+qCWzvEEMtFHPXenKm4wdhebTEOBVUUBs1yl3rgSxCS5bAm68vlSaYJAi9LkNpGkSbRa6vS2mzazsdzKOpO3epoiP4Z333U/2xKYF1RZQl33pCUg17CWJrHfxgpSRrX3DFWnBx3h2iwl8/ot57IxXSD0nwY3oh86fPeJRe5+FHYAPUFwmnwkqy0dpuFMJ0gfwa/cdhpZvWhxM/kMC1COMB+Dvvqaz+EKrWNIgj0hmI9MG1xG8JXaCuVrmmv1UsAFswziL+Mx2T0nnjF+SWvxh9oIYlKxSafToZaf2PalbJsqXE4i1lk33MFpUyXXXTCFirTVHfEWQZzbke1Fzqo4rRb/V4JSDGxmsY69bYTBytJ/NLJ1wjvf+c6VXUgz+8tOAXH+yz5nM+FBQgH71xrs08t2u639+TCuqpJhn0S1J8/YcMBvpjll2YMmkgOie1SdI9uuKIiFggwW2JL55upzZ9nYDkxJ0TopaqRYUQReXj9kwqO6gZSak6dh6t1FTMIoBU8EcJrHC3jprwbjIUQBt8xrccnO7l43g1pmO5BkOSwuwZo1DJaWEEuxbrpNOfcsd958DWsB25ybk1vJL7CRUx3xsXD1BT9UbOnzP3iM+OeA6pvkHapRwYZuwpazTmSzPOG1YlnjR6JT4DRvIgDDNRhVxIICaNrRUvkcrYa/+dz99LsbSOSYMJLstrrql5MqwNUpF3nTTefSEX+naFEgKUojdmXlECOUNePLZhnnmntDgRdKgTE32V38urdMib0SIZUUccKxG8kzLxnySEVrH9ZlqA3Zj594FomJeNSP1Tdos6abJfEwEZ9lVK+6cU5zLetyVYmf7S7QJpFlnk9VvPPmLbj5rQwXlsiyFjbEt6b46qNP84kfQak+hSStUlBr3ew6Hn9CYS3Zw6ooFageYXan1spMGjUj8XJVfLykN+ciujiHNh7xGWt0k3Lw0YbVWqnKk7Q8ZlJsng0FVhsFgl44ykqUBeVqyawpFzWoRJJnROVQ9zEddPIs3H7FOYy2PUumQNCwarO9aPHhB7ZhdrWUdUwzjUGXcESjaU8VDZ8eEZ2TnpHp5s6bzqNbzjEl5ME6py16rs2ffeJeFJJiwRSMBvlEOIuCRHlTT/YnzhulG++89Vr5EttYOzNF6p18jEWYlVexuIjLW5orYD5KiJKvActPqQRhqgVNaiiwTAGZkPjVnoq2tzFwdrjvEh3AVCAZqUOF2TZkY1LZ1alqgTuuvjgewpq9DAG8063lIMivFE8rB/hlC6TqWKpxeq50so8s8jzHnv/+3//7g2FJK02SVTW/acSD7IWb5bxcFLCItbcduSacPJWNyRRCzBzg23M1jtXsYUsLsE2WIPseHYBNimJdeeE5VIM5ghyJUidXKCggLQZejkKaEWpHIqfBBT2Vj9pXejlqXdvFCJyUM821aingZMRdyPGRPxToCQLxhFgG6pbqxUv2SYhZ9eEIFBwd6dnRc636vumW46Ph9xpjREyc7uIxJSoPAxX//K5vsG3JC5dwJ6V4tidXwJGMFnjj7VvGJ142TjBxCYwvzZlQFa1WQrCvC1OVJACLznPfT2oe0Ua71qnuoNcnm5rWeuWgDJfoFj22nH4Kx3WgrSGgd6AV5cZyKUgEatAqgk6plWlSQ4EXTgExuxOIw/fgcMpOYDmb6Hnq5qPI9XRVxVDR3lL8XImfn9y2nWcWUTAL8eaYY413PXbp7my0IbTy3lDtKdhJs32h4DSD+luL8fqrL5zlrPWzZKru9xdpt0xWEvrDkvd9+C52AZJsQuJ5atscx23eTNLSyNEiszPtuHl0BIWwqijlQf2D092WY6DyS52C9I3B/nidc5E++9c35YYCq5UCbp8XN10heB4pCdI5IdRR/9x67ZW0yp6sojbzkuyR+n/q8/fRF66R7GJNG1URjaapHpAeIFpSaYZYHduBk6ROrrngLKQ+KBUEL+qCrNPl/gcf5VvPEO27Vz8ZacWthNdUh/rYYWxL9W+5eTPr3YgpBfbNtyCXlTZfVm1eOsrX8mVDi+iTOEXD3FAthdbjBLkgYlddk1YrBVx8cfPpIMinqyOMGTezRl9T6UCfJKNwCfYXgnlSk1UD1ndSbrrqjMjb4jy8fE0bElFGTveM/yOWEjUYOD0PTPrFsE4+svjc5z73iw1seh8WFGi032Hxv/GFvcT73/9+98gjj2CfYGaZqS/wfswSFjgKcqRfGOZfbFScMTz/mNRnlHW5u9GUp/V/3SvOpVUPaaVBa1azrVXBBeypk3a9iRwKtSlI4YXbqcvutE9hd22TWW0UEG8QkugEOvtTJeQcukpOgKeWq+sUxKoHBa1cjmc5JE09TrC041luv/RsThQfqYWqGoECokmKjD0aCwPgh/PwsS99nyJfJ7/Uk1ptb4mu+l582nGcczTRKTBnWL6vWNeBMHjdTRpzPS2NKvG/0ybaeYSS99z1BToza+SIjCiLmsz4Pf6YZU13OM+vvPIa2hpoOCp8fB/5K/GTcSjUUgma1FDgpaOAE6pEvIYxM2CiFbNOylfJdPCxYspp73DiZwvwDtUWVK4ka999ZBcmM8aZxvfGu7UdTDgJlUHELcRKTjBONTjxs+RJTD6e1GXaknrssg3iMcrcefUVtDHsJS5NKMpAOjXD9x55UvL5BAvq0xPMbjqGp5/aqvWNmJ7qMOwt6BVKyWUlma7GU6gfKuEr1MhLeYlMEd3+dndSTiT/scPyTfGs5VzzaCjQUGBMAZN9v1tWZRZjtZOuSSjjRv3M4+Gys08hr3o4HYCOSHjoyTm+/TjIkkeoDUMMGNVEOZdwCgVyN6MmCvGORsIvvfoyur4mkZJzgkIDivZa3v+Jr0Rru2Ohr5lTUvkRoa7lTyTCqSdgPsQrLzmX3s5t+CwhTbT+YkiuvrUCWCh4VZNrNaq3BejgzHwVF1SW74I92etqsquGAi4g/jWo2XMlsk4JYdlWBPmt0U4oeIvPsS/4xaik9YismOdqBV9PmAWxbZSNjgKpwQKoxldOtleRUydedyCuRjk9NS8TYGUv26faCv7wD//QHg2sMgpIC66yN25edx8K/NEf/ZE25lJUqrWvrpxzyoH3HudczB+omxdim8FAWSXVuDHsrZKLolCbUl3JlINsOKeugUvOOkGb8iGptixZpw2J3qMyzSoctYNSYIo4ql2Nt2SbHatWXrpZ9yatZgr4Oo3GOw2VnoWYqxY5nOxzpnxGJ+0SRiVep6rlYIlpnVhN+YJ/fNt5yO5jm2RxncbI5VXwVK4phmGXav767u+xkKxnvueijLnhIrk23GvckF9+/TXk6uMEGiZZU8Z4X7zqDORYOzm7lZbUaqun2uZL+LYiWPf88EkWilJObkq7M01vUYE3OdBrsppzj1zDlceD/VljkCMcIK4n3mxhMRisTflyvbUr26SGAi+MAsbAGpkYz+o5ScZqFqRSdawyOekqt3l2rfhera2MIksoEYJ2hy888CMLH2OBXEeh2oIk6uoEFJRCiBzPd5WqrATjZLkq9i2jbM4iSZTQAAAQAElEQVRoqlddfhRHSYS6rYRhMWAk27Y4rEhnNvKuv/002zT0WUGYhs7UNOWO7XRb0gHm/Fu9BDQIDLeKSkFQC17CtJetlSbB5tsbu3MO51ysCug/LWG5GOua20tDgQbLoUMBr6WaRNgz7uQl18hOoqe5f2q2LBIXzDf0uNhtnRpef8MV5KOdZApSDcuaxbrLR7/wbZbUJmtKJXlHfmUE9VE10Yaa3AlM+p0qZwRnSG9ccvoJ2D/qkrVSFno9RvIbvvjtH/GD7ZDNzFCq33iM7vI10KFXpjpby6/qMHbGF8y0U8pBj6Qr663gVTvpQMi0fOtps5XSbEPNU8lXAS/fRSiatIop4KnF1SKAeBLb6zivR0qlp2oZ/4NByvkUXBJ5yWmf5EfzrJe/eMcNF2B2ua3xZqOdngbUngjiOHSpFHOxTWUhIoLlVxCqquKJJ57gr//6r90KLqOZeoUoYHy5QlM30x4MFPgv/+W/uJ4MrjnM3o/ZYRLVfjnWZzMa4GrGmjiWmFymlTq5VKsUK9qQ2wnYWtlzhat43S1X46SIh705Em3gk1ybHftU1n43SOrWJ+qoZy3AlLshDbrpNCJovomTo5omrVIK1NHQe7FeSSI30wmMFMHCojqBcj6nlINblyOSJFDObefV11zKmWthWryUhBK8syHaHI9wylYqfX8OPvq1hxgmM/ipdSws9fByXGdCjwuP38hZm0DuKR5dGmPjYl7FYLv4UljEp+mk0meUKfzZJ7XR76xnWAa5LoGRmNil4vt6iF/axltvuRa5v+RaWzrxMJQXWhA+NGoMTFpjU3NrKPCCKLCbt2y0123MsOLeMX9Jz1qmJfVu/H7W8ceS1gN08iAGrChdYFgn3PfgT9ih0UkcLplSsBeTK8lnEODU+JwkpCzDcrstx1BkmlSSG4NYm6fhzTdcRd7bIRnX9lRyXCtXpDMMukfxL/6vD/IDyetWNVWqb69fx6Dfi/JudhF83NDaTHuWEJTdt0YVLzoZ1vGc+6ISmfDe3kz1cXOtZ5MaCqxyCixLxB4qmCF1Ui2qMemciAyyvVDSCmC+49VnwgmzHaayQCVd0fdTfP7bj/A9RbJHNtZ57F8OtDFjbKq0pPFEnYNUUs208hYAePNtFzNV9yhGCoG12kh7sFMG+y8+9iXlYaRx8WswW1BdgHRQRklX9WfKl7h9yyUUu7aRS1/Wo2H0OZDvUZNSyw8hXrXmLCMgnVQ7q3wOBayygVVEAS8ectG300tHXknEM/IJVTT/NBWHy5iJbdXRkuxHXvU5/6QjOfMIoo3sipfso2IxPaS2b9Jg9cP2TRqj0r7p+er27fGylLIs4w/+4A9elrmaSQ4+CviDb0nNil5uCrz3ve/FORfB5vZmZC3zMoCj1iwGepiydHrulYKcCy9nAlOmSRJbTL3myl16Ss4ZRx8Rf7h6VCwR7KQsKnKnbUhKJuNfaaxBMLymdG0qgZVrOQv2pLlWJQXs/71BdATFe078YfzoxGvjAKenr7ogI8lwwLSrOKJd84YbT43BJ+PDyJeinrmVPo81yD3lI197mkd7GXP9mqmpGeqQkCWOja7Pm6+9CNvQpxrnBLVgnCZ3qWXxLWhyycewqJFbzMM9+OR936LqzJKvW0dfgdpawbV2u02n6nHKuha3XDKNGwiPectygOUny9VV2ZJNZk/Bc+dUZZMaCvyCFDD5iUOMVa0gOYpl8W3kMQtC6ZTUnOxcDZeefgpZ2Rdra5ton9KqfSBt/VQv8JUfEWUHjVVXpdpc7wgqxLQXC8fy5GZT2xdf1m5WwmQ5yqZEyeTsl6/fxFXHbaTrNXdSkuhQZGHkeHS+5pFBzr/9v9/PvQ9KcNpTDObmFLAqKesqojeTUkdZjEXJU4LTf+PSi78b6SZYLG8BLINJnT2d04wCy0/ATTLNs6HAKqbAbjkwmykwGYq6Z5km8fd/TF6rkpYOOluqXy941TUXyW4O6aQ5S6HF04OMD3/xcWRmKdW+xw8WNpvEQPWTlEhPJdJOWQFXHA1bzj4ORj1cu0VIEsrWDJ/6zuN8e7s0msaaLY5jQ4gPbKxy9vXLnTecylFyCrryYYN8DQsiDOpAZb64/FSkf5zmkzpTzmM+i+k8A6Fo0iqlgJuw0u73F6PFIJZxCiQyvKGSrd3LduTiIPsd4TuuuywGc72a7ScmYhcLrhouK7gEE5vIY/vP4zgoru3bt/Of/tN/OkhWc1CQZFUtYszlq+qVm5fdnwL/6l/9q6gA7E8IJ22JDPAkf6CeY4NcS0fW4yniKsZZu1vRSdlavhpoc2HGvK4ZLfaYVuUawXUXnc3Ra+SSaAPvvNyO1OPtE9nK6TRsRCVFbBsbTWI+wPhDr2VlbHutqJyFp0mrkwJBzqGxQ3BShWKIaMgRH1ET5OzW4p/gE2am2oS5bVxz1omcPkMMYGEbcBusLa1RL+g5UPlJseoH7/06w9ZacgWvFp7dxowCTr4acrwY99azWti/QFQu/2lsrR1yVcqLWHZsNSWY84AuOR9J7rGvUz7xtWfYVSX0loa4vAM+hc4Ug94SG9MBt1x8avwcfLolVo+4PS4QIfK/A1wKpFGqauWa1FDgRVNAPLaHobzQeRUlPxiH6Rn/bJX4VeA5x7eYCkO8E79L9kjEq1lO3Z7lvu89GgO1iD9ZDgYb6koY7alHTD7e7WY542XPpI/VGM9Tidlrp0CUrQE2qfs/e/WNdIY7aCvCW/UH+NY09ls1o+mNbPdd3v/pe1nsaV3tnFSbUK811FpLMN2AYSaKUaK8k66g1hy88Mveaby6fXHsDl65ZfzLesF6WY23jA22ZwMNBVYxBcbyYFJkuTEhrDTOje+75akoIVTkNdF+v+6G40mXdjKdOYZSIKUOhj711e/wpNrVU4OlnHRnImsmeAaqsxYDdFC0JoMZ1d1542WsyyrC4i4KHSz1fYdn62k+eM9Po0dhfxBQm13OUvU2REIsH8L+wYrTZ+Gas08kzG9jzVQL8zmCyb/pSGrpnRK5I1q/p5Y+MtVjALVwNamhwIQC4qsoCsYnkGgfN/YtK8RE2NV2BUdMeW44O49fX8nMqUkcr+ApxnPqVA5kB31CcGMOM17bh9NUj4H6rmT6yEc+spLTN3OvMAXE7XtW0ORWLwU++MEPRmU3oUBhhnZSOIDPPTpQrLinoC0CUT+qFruSblcP61AzrWBCJsNtTsObbjqazmiBWSnkqjcnbVvgq0AmzZt59ZKxx0+wgPwL0moZlfPKNGm1UkAsIgNdU4sNKidjTRZ5zom38DpWTWTUzWtUUDQMFlkT+vz6qy9nLRCDT9ZmX2nI6AcqRqrvi0U/dt9jPLlQUGctbaChPd1laed20mKJf/nmV6MYlmaCqSxDLixofKo57IdmnVUIB8abThlVDMSvOsTlLz57P7QkB+Ln4VDryxSp0qlyLodkZrCTt9x4urbbYO/l2gpwocvw6REFKlHGyTnW7LW9YwTVNamhwAulgFg0Do18JkHCEbOxso55Jz5HTJyp4aR1cM7xR9L2kq1EjK0T30L1/aTNx7/4NXbKSx6aW60nkgF7RFTLN5thOauHF/5MXJwIrGet2WvQIQchxcDiWJl6JiO49lT4RzdcxmyxSEub1pE2n+Qt5nXC0Uu7zNUSkBlJt5z+uV4P15J8KcKWpO34D50Io0pCZvegvprNSi8G9OpauzB4F59GzuFwSGY0qyq9Sk2W55g9npqain286CIVYHtxDWxSQ4HVSQGTlX31gZM+2LfGKJO2TI5VLzlCh0UtDTTreKSqXnvt5THg1JqSjZYPsHUU+Mg9Oxhq4KBUB9MjkkM76JK2Aif9ovHloABzHHQgFIoRU8CW4+C8Y6aZbUMiHVJUKYN8HR/8/Nd4RvpHCQuKmxAHGeRgesTXFMMRdhj7a3fIt1BwPwyWpLo0d1Q4Jci+e63bB00ZbXeCxc8tomW2nuZatRQI4qO/7+XtowSzJc78VAVvXdljWvz0tttvRGwa/UUQj3mIeBLxnWxR2ulivFWrUmyHgbJY3djsqZ9VHGDYHXzWPJa337xSdnf61V/9Vbe70GRWHQVeHi5cdWQ99F74937v9/DmFWvpg8GAXMa+to2Ayi9L2k8NWdFj6tPAVmCsOoFapr+ybQ5HqOmNt1yN00maUwhhqtOiXJxnqtvGBTWOEWFKN2ZVl5j1N6C5Vj0FXI3xRi1TbuDFH+YsEk+jKoi/q7ZIOwy47vzTOVMbcHN+21kC5jxoczs3PxCK1NwAnlXtX3z6XugoTBUCFpgaiB83dFLOOmYjF5w8jY3PxduJRjj1dxqtB2ju+LSb003OsRBQJfCRr/Z4qu8JSUpckznPdizmAq63k9ddcwnH5ugtoBDeyN6GQ2jMaTcHvNR6K5VrPb2eXmsgggpNaijwQikw4bM43jjLiaNDhFjlVCc5EqtG3n/FVRfRKXpgvxcjZ7lSz6E4N3TW8okvP84zhVzqZJqeToFDRLDn5pR1u3k2Uc5LbLw4upZN0EA56apQLyV1tpZKQbIpyUZHVf/ittM5Z22HTEGsxD63HPWJhmKNBLs9Az2VfUI2PcVSX9tYk8EYrEJzqCu6onDpeYCSOeoGE/SuDjErKsbn5ObcJNc8GwqsTgqYLhiLgUmHAbvFf1xapovpoCjBVi6ROoi66HXXn8kMA5Kqj23Oh7Lnn/zKA2wt1S/+FlCijJeegUE9lG0NKkOaCYNlzX3Q4VNSDJDF55+97ibS+Sepeoska9bSdwmLvsX7P/swOl6ltDVIv1QKRA3sty5V7rY8bWE9Qyro2vNPw3wN7M+sMw+uEpSYT2LvGUxPOvkAakLBL5pr1VPA3MA9RBBDGreaXyveSrIU28e1W+JjHcKuS0s2z6Rcc/505H/Vamgg2kCWL8mKyYJhUsty5fixu86YUf3QHOOWA3ef2ELnHIkCwxbEskOee+65h+Za3RQwNbi6KdC8faTAxz/+cffAAw/Q7/ex39SJlS/DLbCXinR7T1gzdk4m7WJVU5gGsVspUw5Tyt9507FsyAMzOtWv+gu02ik9ORBocyQk6jFOE0zjku4HeCOiGZp0sFPAeM5A298QecuPWUYnnsjdBG2KFRjtlIu89ZVbMCe1LQfBCyqNiV94dKao8LHnX937LN/fPiLNdeo76lFUI9pyRNOFZ3jLLVvYkCG+rQnFUKODRtWar16m0vhpzoPhLbWukctYUOsHv3A/9ueDSZKRxg4eFMRK5VRvSCtee815aPutnoVWBpVy9jvwUGInuOoc600GDIRa8wYBzdVQ4MVRIDLTmHcRRyMO98JoUBmHKZAbq61O7HjjJRvZ1IJEvEs5xLqgTdmuYc3fff6r1JKReSBVQCnouW/aM08QUmuv1cHJjjjjdftHFZxqfKzEHHSv0+eaobaMcKSq/9v/eQfHdLSy4Q6ytjCEAoYDotCkObgE+ypMpzigd0HzOOkDp5Lh01TKNBGeBAAAEABJREFUKVmFhiv3kiVDV2mC6LQ7t+++QuXJREbSSf7weDZv0VDgxVLARwROd8vZ00BFJdUs23cVolxJzWBBoyvPOI68XsS7gqH6PPzUDu751jwKZVOpTJJKImsSb4dUst0Il2owA+ssDy0FCrpCfN0xcPHmWWbkg1Y6CA7SPa7d5m8+dx+PSsUobE8lnWIxae9ayifCFOhorPkWb719C51S2i9odjtEM50WLbc6yF8Nce5EhSY1FIB6D4OLHLWggniIIz5VW6UOzvi2t8QaM23zW7njmovYpJ4ywdE+RvtrN/VH/Bwij6nDXsmaJsVamaA+Bsoe8OTceHb7sMImS5KEVqvFf//v/53mWt0UGGvf1U2D5u2XKfD2t7+dTsdMKViE2y9/kbXcfMAewTCPdRSmRw0sQOBl3nczqLUbYNe4NpNxb6tom5LXbLmUVMGrRCdXnU6u0/NFxgfntRS6QP0sWWDASt5uAhcnt5YGVicFxEtyDOO7KzBUyzDHvN3MEaj7tIpFLj71aC44GsyndOLLspCjoL5VgCRzLGpjboGmv/zMl8g3HcdgpApXUSuAtaYVOH7a86oLphW4QldNmiaEujZWV9mS1iHnwXIGQquwGSyp8LkHd/DQ09tAQbHg3fjPF12i2QPt4TzXnXsyJ68Hc8gTatWb9IBeR6ODoBbYE7Uqq+QFiaBJhwkFVuA1xhy1PLEFjZaz9nDibKeM03NUif+cCkq5dm5HiPkuPvEYZhRsyk0BSw6QPCwqavSjbT2++hTsKIkBYQ0RBrsvgwJJEhwVfORlYRa/M3bEVRs7C7/p/krPYlDRSVMGkmFJKTMS25O10/z//Is7OSLt0e5to4U2i8VIwlHi2mb/HAwLXLacF15n89pTwPKLLz+s5gWDZnrO2Fr0iAGsvVoSvZjZ40R1NsbIpiqVmtRQYJVTIEjQpQX2lkeTEauNlLGCbYJlM7FnrKwVRiJ+ifWGm7cwVS3SsUC28CTTG/jYvV/HfndSMSdZ+zEmHwXfYzonojD/2DtG9qWmJreAgAWh/vEt17DB/jza/iVVN6InP+KpKuFD9z2O2XNpm7iMVGi95os/RyBdKHc2+hgXn76ZdqmelcJdGhunVb8Q/QN7Gc2+/M7KNWmVU0CsR/T1zAYbHxlgtYh3U8xVdfWIdr3EaZs6vOGqIzBf0UBGT9QznvIaMQZV7OZxazEQq4oDiTBpry1zgME5t88ME9v49NNP8/73v3/fxn16NoXVQAHjy9Xwns07/hwU+JM/+RM3NzfHrl27YoT75xjyEnQZ66Cxut2DzkmdOqlRA6vVvgMLPmHdoyH3yobogNhvq7zt1rPZJAU+20ro9edx0y2GvkRoEBriU15/mYCBkwOQSAOrytA3sFopUKfiDY9uIGYIMtGVS5VNSbTx7thn12GRX3rldfEz/06KujqytIX9q0LyX+NG29B8+CtP88RiwULtKUcVeZbR8SNC7xl+6dYtrAWmMhgMtFkW9zqVk8icQql5iYBaiLVDwP7s4G/uvh/yNl6TVQoAIGFwOhXOhn3WFwu87caLEdo4Olcu0Tgn8KlulnEmK27PJh+wapqrocCLpkAtDNKzxlAGKllKxI1J5DKPtz+3TVQr+WplVfza4LbLL6RbDOjmxqTCUVdk0zP00rW8488+jvHuYiBisKHsd6kJA6seT6t7SFUUiN8L5SpBLntgHbtZK9oK70qq+Zrrj4V/+apr2FTsYHppO3lakbRykExRaj1pRrDfuZGd0LK1jnKP/Oj0w4JjZo+CptU0LypN3sOQWH7ipLOf8+6cw1knQfMFlojQpIYCks/9ieBVYRBlxQRKZaQT9oGon0CxbC45OeGsI6bJB3O0Ek9feuSBn27je8+CQkgMNb6qS1lWBIl8A1UYPtljw5l1dIwqgfTqYwGsW8/byOZOxVo/IHcF/cEAv/E43vvp+3hGQ3frtZqIK09tFSjQDtJAvPX261gXFukOl6IP4vSOteartWZHAM2FfIwIaqO5ViUFghMrRPCMDYN4I3qjhYqlcYoYqoUdsk7nGeWurfzSbdewAfFaCea/Kquk8eItIhB9z0lNopKB03MMk14a9jKl0cj8ZeJfBnnvqaoK+8mbl2n6ZpqDmALGpwfx8pqlvdwU+K3f+i3Wrl37i077gvqbupUNl2ocs6GVI6KYGbeM1SlRGVt1pQ72HKvRmkQKe9bBMYLbrryCWhuQUalzs1w4dRLhZOy13xACw6eHqs32m/LOlHGNAyCKrtJk/++XvQAfv7DQ5lb8EXQ2a3yRVzKavXkuPekoLj4+kfOKnIEgYqmT2sS42DDjrDnVfujur2G/eVGjPnkHp2BTWvc4aibhVVuOwtzURP12/4munFJD4NTfcGiUWi1ngDgbfiAP+ssP/pTUfpOu6FPa5jppkfmMrBxy1sYZLtkMdaGhSk6QyBGpyjE2nNV40Lva3MphNdH5rWNOI5rUUOCFUMD41LhdvOYMxGYTllJxb4wmLmU1UochLTVcelqbzWumKHpLeAtijfokeZe5KuM7j8/xxYdG2P5QXaXj7b4M0udCslwA4+dYEH9jPV2i+K430ZRUxRbq0RAnpxfVhqrHujWeVg2/dtUx/MotW9joRtS7tjPlatxgCOqft9vjwbo7jXNhFOXGGVa9a3wftdWClzrZ11cGRNmFmNckXs67HrvLlrflxGdzayiwmimwn75xRgurk0xbFmmKsAyWx6ESpGq0oNMbb7wK+10+O7RaXBgw6qzlLz/1DaQNQHbabHmoStMwOAcYSC9UAmKFqqSbXFET8V17MZ3hVvUXhukpnhkWPNar+bv7dlJqbKFqG4oCCZit1hyFhDkD2XMffY62fA/zQVxI1SLQOKcB0Vcxv8X+0Qn1b9LqpcCYp/d+/xIfbZUxFhTirbzdZbg4xynHbODGi4+go+5T5gxqf4Ts5t44arV5gSWxmz3AnNwJiGmt3voYjDsc2Hue53GCiR0cDof8p//0n2wZsb65rTgFVmwBLxcPrtgLNhP/YhQwxWAKorR/oekXG/qCe5ufYYpzXwRWYy17aq3GTr0rVQVMf6lGwSoz+mkBb7zlAmY6OWlbxp4R5qHYj3KndS2lrkFOYIpbG4FEwatUw61dtU1ahRRwMt7IOTQj7uQYGtRyJGtzSEOCOY9HtDxvuE7OLcQAVi9+PeUx9pIt1+YYbZjhY1/exY+3LjI0J7clg5u2lQ/kYYnX3XwFFhJWLcNRRUDD+wPdx8mLl63O+DrWhEo4A/anBu/73EPsrFvUcjYS+xMHrY8koy4rpsXHr7/2SmY0KPHjdWCfhoxKMjnu3hZoPC/8iN+tGNlf/S0f64wGVm6gocALooBxbr1npIpOgPGVeM6y1mq8nWRiRleQU7BOI151w/XaQNak4mMkFYPhiNq16WzYzLv+8m9Z0GCNUM9SsJycYVvO62HtYn3l7J4Ki05oVZqkoZx531K9NqUMtIosodL89meM9jsg/8crz+B111zK5rXT1IuLtIQhlfzHP+uJjnMt21HjpB+Il62ljCVhU+9Y+YJvQSMN9NiNa/cXWFa5DM45nHPLJQjaLO8uNJmGAg0FdlMgSokJ1W5d4aNs1ephYHKrbEwVfekguPGitZxx1AYdCqk1aTNSMP0zX/82P9pFlPU8zaQHHM7wCon9+X/toNDGvjZHM2JzFIMy4nv9VUdw9lFdnLSN707DYp98w1F84LP3sUN9pYagqkEpyKkNwtEbDuJYC52/7rorMd/DfBDki9SSfevjox9Q4qVbXZ1qPab3hLBJhzAFXvjSg3hQTAbmFyrvxG9jCMSrApfI/unw6NW3Xs96iAEsxEfGeyruTrVyE25yNly8TQQVdBiL2RxlozCp78ud7PeZbc4PfOAD9migoQATfm1I0VBgNwX+7M/+jDSV0jOFtbv2QGSM/bz0rx8jlwIeZ+xudYky9jRQdp9kdSlOgYJQV6xVFOvUNXD+qcdog9TDeWnaUBFPqzRurOg1gSn6WDZ1Ldjt5KiySauLAvp/72TFjUeMXTB16JZJIAvuGXLqpjVcd84MFiTK1bfbaTEYiW/Eb7GnvM1FZf7qk19k3nXpTG/AfryVopIzWrMx6fOWazbjR5AG6OYJtZzPvDulUTaZ1xPJADqtJV6Vcn3VLKn0oc99iXR2EwON8bkm02bfi6+T0RwbWxWvuXYDmZbTNlFRfw0Dn5AkjjrY1zEeCQOTyyljoIeS2nRvUkOBF0KB5/KR+GlPJcaLVrSPBtHlrGK5YMHct1yzjuM3zOAG89hf4eiYmGx2A88uljz49AJ33feYtpdQRkkSAkvO5nCSRCuAStrEjfN2r+0mcMsQJCuol5teg4wFlXChK5FD31Zn+3OKf/ba03ndZafQXnqClnTCVHeG2v41QvtqK6izdEHQvOqu8TYjwoi9TQRe5OX2Gq/9hvYH4zkSYY92S+32xokOYpRlUmd5dYmP5tZQYNVS4AW8eBRraZGOJLmr8baxv+yMY7E/+e9O5Wxf6FO01/Lpr/+QbWqvlvUGQUGrImD6wPuUTGDSWg6HmJ1tT+fI7GL47thyPt1SQfn5RZhZR6+Ah7cv8omvzjNMAfMjNNhlsDQs6bQ6cZYZNd1w9gynSjd6+SBB+kdVmhPq6KjU0nkCrR9XW1MDq5ICXvsbvbh4MvKBK1VYThMjkWf0F3aIlzrcev4mFEqlZXxjdjFR372Mj1hRFbDMbuy51EmJvYzNc/twwK5J4Krb7VLLBv7Kr/xKXM0Bm7BBfMhQYMKzh8yCm4UeeAr8+q//elQQk1NeUxoGNrN9mTXJW/nFgE3isf/QnbF6dDDOyKozBqfWBJZLaHuPuniCakqB04bdK2Bghv9fvPUyuktPc1QoaI1Kal9S5BCkyEnkNQThDJ7K6n1B7WiuVUoBJ0/TV0v4SuGikNLJxEG2cU2C9rojiuF23nbHjZgzOitHskVfG1jwLQ81yoCdpv7V13bxaD8wbK2nNxJ/1W3IU7Jqjv/j1ss5qoINiQb0hzg97DcJKsS/2hRrIio5ttZsbShQVal+KPTvueshzdqm8G2W0mmKpAPaeKflLta7Oe686UJUg/21rGaNciHBAAWvwOuRqqi1Km9JBWFdTomeBno0qaHAC6OAF0slESBBGUvxOc74yHYdj7Q0uhJlJGPqa/d1qvnnb7iRWclJ2nuG6bym6i8xko5e7B7L73/4Szw4gAX1s71esKdupbZ5UvdITBk70iW4WkC8vO6aCYNWYpLhwOuZd1SXRcDnmI9vf854lPr/P19zMv/81nPwRY+5XfO01qyVjEtwHZQ6fQ7pDLaOGsMq2dYYG2tzKfuikqaAEJM9GOh18jSl0uYXl+C9R1FxuopSa0Xq4/CpozZFwou/GgwNBQ5ZCpjwLMPyY/wqVojaR7KjGitabgJWVrXUlCeVnLUkc//sDefqMGiX6gY42e++DqT+9ovfZ6Z6HEcAABAASURBVKtUywBdScJQiijLXcQsQdytg9K2QgPeUwqx/Th7m5q3XXM6p7Q7tOUbIBufZW0WNfJvvvBltgK9bqq7kMsPzVop/XIY7fmsdMEaTfiWW69hWG4jZEOcF+LBgEQHaIVOrCrX1wz98Xjdm7T6KGC2z1d671IMY06gAlihLEmSXJUpwYm/1CGp5/mlq8/ivDbMit0QD5fGy2KpSj31EM+zG/ZkJC1OIL7Gy+7ZU/w7abdxvAxXq9XCfvfKpvrQhz5kjwYaCkQKiDvjs7k1FNiHAn/5l39JdJxVa0/nxuoqkeKzsqpjNNyeLwYM6wT2xWOsKQVsClMNkz6Tp6piMt0t9U0mRd1SzWbp2VdfcSHljmdo+VonFDWhlpq2k39z+GPESs5/4ii1Awq28dG4Jq1CCuj/fZYG0swx6g1Z6o9w07OyzzVpscQZm9dz0WltukaauoQA2svGIBbis76qltT2ia99h239Qg6ow6VT4MW3gwWOnU654cIzWa++KKBKRIB4FTmfyKet6SmolZjHKzwUZcQ/VP5ZwT3fehjXmtF8QlDUEDzt6Rm6ac10vcCtVx4VAwNqteVo3RrklkGPfdL+9ZOyPffp2BR+QQqs8u5e7z8BZSfJ+EqgFPnSnkRdrkCSnrn6mVxdfwpcIDlbIxkY9RZoSR67a2YYtKZ4fJjy9j+7m3n1rTWFiYB3GQtLC2Ri+rFJklyo3ZLE0yTMsrh4t5sGIvACUpxkSGof62ut9ttxFgQ+QoVLTz2KdTNTJFMzDIfacdoXWFFSoXYJEvflcS5uXLWEvebhBV+2Mhtsa7Z11cFy4Nz4aSbLWbBdKxjXwPJClGlSQ4GGAj8PBUx2JrC7f52QJh6Zatao8rYtF1AvbSPLMuzH3J9ehM98daeOrqByKV56yqlfZcrAVI8JrMqWKt1qySiy7KnA/NFXb7mSTT7QqmodiJUkst8PPbONT35nRM8USCbprwYaCZ20hVwSGAY2SkFed8EMZx67UQds8ySuwk1PMbJ/WEI+Q6qARSa/BWwRcXhzW4UUcOK/NEnBfpJCpzpZuy3T4KnkS6LDThcGHNN13HLR6cyob2RPp3bRqs9I97+Hf4zRzXbuDbFOw16mVNc13nvsaVO++93vtkcDDQUiBaQ947O5NRTYhwLvfOc7Y3miOJxzjEaj3U61fZ3l3MuszeKK9r3Zl7BxFYknUdNRgjdfdzXdlky7G5B4hwtqqZx5IIJamw83fg+1BfVv0kpSYGXnLswTFR8Yw4QsIygi6hXwbA92cuf1l2O/lZPZEuMXGzmpAyXMptfisS8+UvOtHz4SHd5Em+9gDqXGp71nue2yc9ksr7hClwVQTds64njLelKytuZUXVWPQKe+IQVzZ+9+YMBDz8zLac7jnzOliTpptz1Y1KlrEbjtios5QTvvuDaaq6HAoUeBXEveJPi119winezJFLQqykUGo52ExNNzLT77zcf48DeWENfLkSXq+HVTHT0VYNImMQqT5ChIIGvGlz336HWTtHE9cXc4zjs9DCRyyoH1P+KII6KNM9umDE76IDa+zDeb32AyreWdc3r/vd4FcM7egOZqKNBQ4AVRwORJMiT/0HKJcLz2+jPYkA7x2jjXVYIdUn3q3q+yQ21DQWqdFEyuZOOlckDD0RWWn4k0SUJNFY+W4Pbr1rOpXZPLdjMakugAuNDA9931KRQbYyhlVWt+Gy7Tj4bivItoZ4T3rddewZrevA5hhwQLqLs25NM4TViVReynbk1apRSoxIvtTJZ0JAKUCanLx18rOUh1UjO1uI3bLzqH49dF1lKnCnwp++nxticSL6ryoE2TL6+cc/zgBz/g/e9/vztoF9ss7GWngH/ZZ2wmfGkpcICwfepTn3L3338/XtFv+7NBm8ZOpey5d1DLyisJWTKevZYpr+VUKF7AxUfBFRecTlXMkbggFW2d5B64TBsl6T8FLewdrAW1jjE099VIgUp8MxgVJK0W3v7MdDBAcSFOW9/htZduQO4iiY6tFnuj6JQ6ESkIerot6fnnH/osIz9N3u2Q6KRVXiapTrZOWZPw2mtOiG6sYmKQ5pClEAJBzrHXWEveeUYKXlWhxPyJgSrNsf3g5+9nlK1hYF8NJgkaLRDHliPadckbbjo7rnOCh+ZqKHCIUUDSQF7ANcfDVWecQlooTOUKqlpnw2WJ78rrXnccv/O/P8iP5mBOMhdfUTKEZKwsTQJrJMLsfU1kwrqrVVtKqzHYq5c1qii/WHcoa8ml8C4uLlIXWpTsnhfERt0siLQ8RCWlfQoqv8Bk+mT/odE2aS3O7dvqnIuvqpXGISrGZ3NrKNBQ4AVSQMEik30bbV7iubNw5RnHUvcX8FmOb83wg8e38uUfDOipU20RJiq8N82iCrcMepiGseCVk08ZBFY+tgW3XnYm9Lbb+RRIz5B1+c5Pt/LFhyr5DkDSlo+hh7JRwLUQiT/20fbrL13HWbNdukkFgx5p2iVLpilHFc5w2ZgGVi0F6lDFd3cW2HQdnbuIQ2tVtXM6bsTmdMQv3yzbqirFPCGT4dJBjpdV7CYdcakaDuKUpim2/7TnH/3RHx3EK12hpa3yaf0qf//m9f8eCrzjHe+IraY8zKl2zsWyKRTnxvlYsUI3W0GiWykd7uQCeBn0VHsPC2K9/qZLmU4K6spOrmrSOtUpWIb91hAKYIXa4Zw8BZprtVJAppxcgSucp5JzWCs4ZF9idao+b7jyfI4RYVqlNtVyWJO8qzviMm12xWOFWOcLPxzyrUe2U7XWMaxqRkUPL4ZsM+SVF57C2V0UzBISByHVAOehHuAUEFOVnghnSSonOlckdqgglm3J738CHvjpNvpyMFzSotPuMOwPyBT42tRKueTkYzlxLUwJdSJoUkOBQ5ECqRa9PoNZPf/p7RdwdDqkVvAqWyfmriqqrMNckbGTWf6/f3o38xKapYE6hxoU9DW7pBJIkHVOgaQrylSse75bsB4aa5tQ4Zp0kdkgkww652hJHzg5zRbQruyHmSedDuDTNqt7ozdbG1Tp3F6LVAfnXHw/a1ORWKC5Ggo0FHjBFJDuCFFzgMw15ju+8bpL6NZD2fpAkeTM120+dO8DKIZOYTY8jEh2f4qNqZ84vaPWs9Y4ZNfBAWaj33rr8Rw9nZCUQ81Us9BXkH52E3/2iS9g9t5qR0PGvqnGxIHSb/YPEx2r8puuvIBWqfBZt6XAVU3RKxW8cuS5HWupQ5NeMAUO5YH28ycu89hfxrR8i5yODu0D+ATnS+rFbbz6gpM5Z0b8KPZRC/EfNfFB/uSIVBXuICeAc46h7LAdLP3Wb/3Wwb7cg5yah9/y/OH3Ss0bvVQUePe73+0eeeSRiM6CVjGjW5IkukspapMRMyt8c7YD0Rri34JLKfs+XH4kXHzKZnwYUCswgKJcaRXkG9RS4gE7jQjatGhYk1YxBUZFTdKR62o7YDmt6zopG3zB67echDmzeSqntCowhzV+SSVahQwW9fzLT95L2dnA3MgRfC5eq0nLedb7Hq++8uw4vq1+pmQVYxXPie/MtZUDQVCDUAdtVJVTKgguZUG59332W8zVGWUiB1Wb6YH95kXaigGsfHErb7rxItapXyYw3Ho0qaHAoUcByYAOg7VZhIs2wS+/YgvpYJ6y0G4ubzMqoV8nlFMb+Npj8/z//uIBKglUbyA58m0C+/qzVjLLNAErT4gSLBMrliXGgmBWJ5CPrDtxI+C9xyAGx3bLZmyW3UBzjvMH6m7rNJ1gsPcczrm4LpqrocDBQ4HDaiWp3qYlCd9yyhTnHLMON1yU2xiou2v58g+f5JvPQKE++AQnNWLBAJNXmfFlTaRcUINKdk/Ut6UOx3XgjTddTr2wVQdlA7KZtSz6Dl979Gnue3TESJ0zmXo0XEMxcFpMIr91So7D67acKJ9kyNpuhhYEOnzttKekJ9VIc61mCmStnFExin8O6I0dZBeRDQvDOTZmQ95204VMq35WPGh0Ku1PWanJzLcUb1rdwQ5TU1O8613vOtiX2axvBSgg1bkCszZTHjIU+N3f/d241mQ5aGWFvfNWXkmwPUaWObP5YJ/TJoWUc4Wd6r/l+quYbScoBoCrSmoFsWLgSs6BrTnIEbBnA6uTAsFJ/dmPXaZyDHNBGsgHz3L7pWdwnDbKiQJXsvXauAadnIq9alAM1EJQfPHRwNd+spV+amesbUoLMOUpreEObjj3eC44KsFahBWL88qHYFiXODu5NaRVTeIgd1nEbX/rb32+uRPu/v7jhKyrvpnmdgTxbZJPY4jOPqLF9adDS//LhgpsCYVyTWoocIhSQPInsWO6gF+5/lhuPP8MwtwuvBxz7E/5spQ+KbuyNXzwKz/kb+7fznynzRxtCkwKvF5cgmkyFfQUOOVdgEQtBnr8jKT+anECS3ZIU2jOqiyxPJlJr7UgORTCcfYlvD8/KgteGTg3Xpnlradz+5atroGGAg0FXhwFTFcYhrqs6RCwg6vXXH0B6+jJNjvKbJqtRcpHvvgQ8+pYulz3gFP0vabWCBUpdQtgPoX0lUlqClFDMYTXXncUJ61tk0o/tbtrWBpW9NtreO8nvsB29atsgIYLnUrSS1pUOVjCykd34fbLzqfd3yVfVl5CK4m+QTFSvxgw05AmrUoKlApyQiW2C4zkU3r5jUaImbrHbZefyRlHQDYQGG+pwSVed0+aJRwKl9ljs3//7t/9O5OQQ2HJzRpfRgoYN7+M0zVTHWoU+K3f+i3X6/WYBK1Mmdg72IZ7UmfllQKdjzHRbEWpXZCvSfMaPwzcfFqHY3RqNSN/w5yNoCOK4ANjJR6IP4q5Ugtv5j04KJC3qez7/WpERp987kl+7bUn0w1anoGcApe2GQ5H5LL5Qcw2UNP7Pvcl5pNpFkbgptcwHJQ4nW5tYJE3XXcBCjeRaLz95IA90eUTbbh1OmYMW440UO2VfW2iCp905S7DXV96giWdzoa8pf17QVE78plZimEfP1rizhsvYYNwyb+l0xE+5Vdtal780KdA6qn7S7RTsEOHf/36K9iclLRHfTDnXJvEgWQkTM8y15rl//7Tv+Xr22AgmVmsUrnuHmUZX7ahq6AWUBLHS8YksrFZWcZ9l8eoodSmleWr0+kQbZpzVH3Nv1w/edhhScQxqThAz4mN3R+9c1rw/pVNuaFAQ4EXRYF4wCnBHg2HUT1Y2Pr2y9dybKcidxUj2eAyn+aTX/0OWzXTPF7BAvma0jFBeVUpSecoOEUwJwF0RyoN00VrW3CsCleeeRzr2zkLu3ZBu8sgm+K+h57iYRV3yR2IgzQw2I9fCWOqQD2upBXg1159KtnOp8j9EMKAgfyRRL4Lu+fXgCatKgqYL1qbH5kmJApI1XbgagEq1W1MSwVNL8b8Tyf+kwkV30DiMvGueNUo5ex2cEMq4bz77rsP7kU2q1sxCvgVm7mZ+JChgH2FZZFwA+fGWi+eUB8Eb5CMlxPy0itbAAAQAElEQVSVcyqDXmnDU8mxWN9y2Enav37rrRTbniRrldS5PAEFuGqdsGPvYTuSg+AdVmoJzbyigH1ZaH+CWo/olkv8k9uu4Fir1v4XxFxyMgMJU63USsh95EEdmX7xe4+ymGjDm3cICvCSpOTUXH36UVxxdKI8UFZxjIaqEFlUT1O5nrTVjhWp1xxydZ/te3YAH/nsl6iE1+QrTT3BJYx6A82fsElRtVsvPwaNxPh+JP4NGtOkhgKHJAWkq6HGZ5IJiUGil7hSUaz/9xtuYXpxK+3MhFAbxdwzKAZUrWkeS9bz//qDj/MNyWCpAYtqDraJ03gq618LS0noL+hZCVQX9FCyFsua44/TnBqXJPYEq6+qKn5p5ZyQZdrG1hohGdNQnHNoX6AR6mv1VvkSgM0r1BGTZkMzx8C1Oe77rEc9Mq3J+iReL66y7Zf1aFJDgYYCL4QCJnzSPxJ6JPp0pzpUpddBFmyU6rjzmvPIqgVMRdQ+ZVGW908+/CA9YFCP9YbJo4pKlhNIrxha+6o0HlyZjlNAXWqNf3LHlaTDJVL1NkEfBs9iax1//IH7qHLoqz7+rpFQa3rpJGWEpJAKs9/j/NXbrqVV7YTa/rSxwPmMqMs0rkmrlAJloCO+XejNkchO1mKWKRmRS47fxIUbIVUeX6Kt0Tgvxkt0WGp8Y3AwUc3s3WQ95v9a3jnHb/7mb1q2gYYCz6GAf05NU/HzUmDV9PsP/+E/OF2YAz0YaCMha99qtQ6q9zdlbEZftp5gTgkFHa3wgqPg8tM2k+nkqijmyRQUcHIydHSPb+Xq24iAyLQqkwt67VEh3oA1Uy2mRnO86cbTsT/9iydbpAqFego5moinRmIwczLf+5H72DpMcN1ZqkpHp4omTXdaODkRv3TLVVjgtOgPIUkQg+E0zQRC3AJ71SjZ/OJF41k6Ce/77OOUCl71FRDzOlUri8J8a8wxCQvP8qprLsIc4ZyhsNSYTApLkxoKHLoU8BKCPKPQG1h2rZ43nTrDnVedjd/xGN71SboptrHrK9DcOvpEfjrI+I3/9n4enIdCcSZJGkujwMC+pjJBk31ybe0InyfCUwu/gWbFoLb+qvt50nIsa9z1Fxg3HvDz35svsH5+WjU9Gwq8YApYcMnst6x8IlNtCsHiUpbdoNvNF51Ke7iLbvyMxTFK2tzzvZ/ypCYMWZtqH+VhWsUaBJZMuQgv1CRSbGkVOFPG+/rzz2DKvrAaDSDNsN+6/MYjW/nuVhh4pAc9C7L/kFBIfwXnKMoR0wHedMOJtKuddGe8/Fgw/4DmWrUUMP81n5mhv7BAq5OSt8AVS7SLHr96xy3Y/seJ/xD/2Zd8xovIpwVvtRE4SC4LXiUSwlqHQ/ahxOQA5/HHH+cjH/mIO0iWufcymvxBQAF/EKyhWcIhQIH3vOc9cZXtdhtTMlb4WY62tb0sIKNuTocpZsUWMEDKeQx1PEk7Xsddb7jqAqh2aUlyGuqSxHwN7UZqOQiqbNJqpoBORzvinGr7E9x5/eUcLyegJdPuM3mw0o4WtApO7GOGX1X29dXnvvkD/JpN9G3XbUdc5QJhaQdXnnUKV524Vue0QzptIdI4403EZxoaORM5phGciG6g4Niggm0qvv/z34K0hew4qX2ZJR5FXkorlGx0S7zxhpMRO6snYvuwjC8Wm1tDgUOSAmZLgoK4E1HKSzhtBn7tprO4YvMUs65H9ewTMBySdNoMd+1gmOZsTzbwf/3PL8TN5E96UOaSsHZXmz2RQRtDhsKoQBYmQ5Jn1cZkJiNmXsAtotI450xwlTlAyeyqgXN75nHOxYC122tOVe1VarINBRoK/MIUkH1lWahqPRUjp9CZlPkAZ66H2644DxaeIVHQqfYZP3hiFx/98g7Uhcq32aNPvKY2wEy2DHQtCNTey7uAblIyDbzt1vNYoyBDqlCVk+9RuQ6PL5T83ee/wZLa56Szsu6M8KYEl2uelFS6ra2Jjm/DG264jHLXE7S9FKX8Alu+hh2CqVnyS0GB+KVSmlK5klAqeFUuxgP7i3Rw39UEYhvkXi7nxJPKHWzJAlZecmLrsqeB5S2g9T/+x/+wbAMNBZ6XAmON+7xNTWVDgT0U+PVf//X4W1hWY19i2dM2H/Y8mMApQOCWt/kJoL0Qt148zYnr2rR8QT0Y4L3CAFkGchZwB6dS19KbdIAp4LSxTfT/vxuGrB0t8su3n04dI1ba/CqAZdlETGQOQE9son0y7/nIvSwkHbIZebeDEU7jp/OAn3uKX7rtiv8/e+8BaFlV3f9/9j7l3vvavCnMDDD0pigqvXelqSCiYo0lapJf/MdETWISTexJTDQxxZLYuyKiCKKiIqKIgtgAuyJSp756y6n/79r33WEGNYnC+Bjnntnr7L72Omuvvfba65z7Jrz1wv4WgWgvygpkFKNxvCAkMZVrAKHOeQqN8bkb4eapLj1ZHCMjTXL7OZSaJeqXyuA99oG7sZdeqakphreWU6yPj+E15MB2yYFaa6H2EaViibo0tx6jmxNpwR24FJ77qOOZ6G5gpxXjxLGj3LCWeGKEosiZ8aN88/Y5XviPn+QurZkZdZ0TZElDBz/p9qYWixPWeyySe2TV4/8WanmvFP5vjX+NVlvSM0jbvmrj3RONGfaDNoGWQeaeDYf5IQeGHPi/ccAOzlpHYT2ph+33UjWQ9UiVf+KZD2Ukn5IDqqLSy8+qMc5nvvyt4Gzqql6qJ2zjSIcFsAKVhyD1U0ir5dRqUxHlNQ9ZDkftuyujZQdXZPhU+kw4P3f9TfykB3N1pB0/JtP+HqlXJsdZYkTVUHfgaacdwJJiVg6sjMicWGodxhredkgO2C8FGmlMkbVJZMcukWQ+5cxDguwmQTYqSZ+xprLbZpBoBondXLCICdvvnHPYr3uMjMjkXYk77rgD+xvMSg7DkAO/lAMmx7+0Ylg45MA9OXDJJZdg3nIr79kb8QVFY/n7Bu4dFqfukZxXXkYDASpS6e2dVP64449kSSkLwX4yZs4rlWEHHIuHsENywMlIbLgSZjfwmOMOYVdxYVxvO4tCZQ4inYOdyiRC2Of9P5qHq276Ib3mKDNtyZLkyN56jcU5R+y5lGN2IxgOINNBztEo9sgGDRCcZTIoDB92KVGruidYpwEuvvLr5M0JurKks7qk1ttZ52vifI6VjYrHnnRYeINrRnWkN7+pS4KEC41hG8KQA9sdByT2lC4mk4mdUhJpPYafO+QF9vb4tAOX89JnPYHR+TuJe1MsWTFB0pWrqtembDSYH1nGl3+6iZe88TJukHd5rTigiBktrFrrA/sSyxagFomCau8OljfQEru78H9JVUawtXHWUwfK2jL3PVQayBxYzg3GqXHOBbDRavHL4iEMOTDkwL3lgBMCR62oLpAOgiRWkU/CAX+fCTjmAbuEv4VVZR2ixgi3bJzjCz8ssb+yN1AJ6gUuIly17k6AOaM8TnFdFIzEDvuJ9NNOO4ZlPifOusTOU0hXrcsj3nvJtfiY8LewrNxT01KdoaqKmrEWrAEee+yRMLeeVDgcIlplw7BjciBKEnL7g/4SxBFXcOiaSY6WITtq7JAcOkmxkwSimFrCpTIvsC/3nOxR7gdXQ3u5kWF7nu19ljZ4y1veYtEQdhgO/PoP6n/9LsMeOyoH7I/pDbzkcSxluNiMcCLAQJGZDvI3BAPE6QCDKWwpaCelrsBjj1jFXmOjqq90VHIgY8RH1kudh2GH5ICnllEJkQ7FTzr9YMbEBSeoZUWWimUTIGEJkpQp/4FPXc+mMqHr5EYqZQXIQeUlQt3pu3jqmcehl6sQ7MkEH0VUZa4R1NGCmofMQmwGs+Fsq+6bP8656eZbKOJUB/Mm9j8eksYIA66ziQfvuZMcZGn4MkXD4ayziJOfS72HYciB7ZcDEmMR73By2MoSh6ZMkiZUclKNqOa0/Ud45uknMJHLcTW7EZ/3aDVb9MqMPPK0djuAr986x1++9mPcJWQb1adykGnV9vISnPDRvyw1AI2gQnXQ/X8LzgmhGsm3HJawkiFYPiTu5W1LPEE9qMCMeef64w7QO3d3Xk0GxcN4yIEhB35DDhRaSLV0RVhaWnyuEiLFRHE49o8re85JhxN1prUlO+zL6G6d8OFPXUVPddbUdEohHLVAJqdKK5DesbISMwkqnPZ2++J/VPbBkXvBofvuhuvNU+UZLmpQNCf5wrd+yJ3qkKmP4TSd6OXMtj2/jlWoYPQ89bRD5PyaoxGXGtEoUMUw7JAcKLs9RhoptV66Rr0OTz7tWMx5ZTLjJR0mRwbImgwCLS45QdjI7IVRX2CtZFFgS4dVq9VikN+4cSMvf/nLA6mLQthw0O2CA33Z3i5IHRK52By49tpr3aWXXhrIiHRAD4n7yc1pHw/GRyWCAphoW2EPX2fYV1hnH3k0o2mTrowGnKMqMqyfegzDDsgBpw080kH4pCMPYb8l0BQP5rslVSRHkjb2suz1P/NX+Y82wBeu/y5ZMkphn2bZW6M8J5YTa581qzjpwAnMAVYVaizDwQ7IZZXL/+UDWCkaLxgOypiIZopnBJdd/TXsf88srH3SgFgQxcQULIlzzjr2cBK1a2g7tw/GAg4hcIKQVt0wDDmwPXLARNiLcOdiLRktHt8Dl0vypZ+lviMV/d5xa3jWI49lV1nmZbei06uIohySio1q3hnbmbVFk+f8+dv51s1FOFiqGy6xv1Hjsau22wJoGRHW4kL+/xKZQ0ln3W263AJdIqY/1pYUq1DB+4VnMUKUH4YhB4Yc+M05UNs+7ROkSQISb8agOb219HpyJFUqbQkOl3Gw/x6raETIXqzI5SH/zo/u4CfavK0NutQcA6S5MGf8QpnpoSLUOOqelJU6jKnho04+mmWtFF/0iJKUeb0Ymy1TPvKpbzHQA+qB78lKUJ8ycsz1alqibX95sU484qFySQifsxE02DDsmBzQC500SWQrOh64x+6ceECTZo4cQWKHQ/LaByTrEh3CZQnJVBBLS4fCxbnZXmcjl6UWhRJxHIv2iv/6r/9SbhiGHPifOdC3iP7nNsPaIQc2c+BJT3qSs0zPNmNLLCKY7jW1Z3E4WZhSNrCCQGUlc6JgNPG4eTjvpJWsbkCSzdEcUUJK08lRYWD/y1XtK+zjFnskLxwGZtNY3soNLD0os/QQFpcD/TmpZPT1gbBR+y2IqkK61hvRrdpqflO93Uzn1/Oc8w7GnEH2RdNoU1aqeuRyJsVyVMV6uzUjIbvk6h8x7SZp1yml/W0rM1KrNs32Ws4/7UjG1McOxXFTCScDoleQJk1JF9QqCiF8GXh33ij7qeTyym//GEYm+ngzGax6E0WWy3nWY7cxz8kHiCbRkAivvWnbjHDLxwwDDG9DDmxfHLClJLEGu9lXCgvCnepFQ0tlK+TXkm+ZZ56yD0fttYrVoxFLtUbL9kYou9jlkjGmqybTfjkv/Y/38tGvr2cKaAtyQX/9VRqiam08gAAAEABJREFUCAAFSmBXrjG0tHQYhKjy1D4TFKqurBpzcqs0pK1dv7S/8MwfHSruxc1oq5wh0IMqsnypk0UlheSc5fojYnnLqo2XHnGmWSxv1QaWVh0qr7cCFjgaKrflbYh7yIHtjgOV7IUss/UOXk4iYu21DpwAXbaDr1B82hEPo9Fry4nlqbTJZ2PLeO9lN4Wf+5mOUZOgQ/qLzWG2humLWGuxqZpe1sM1ZRwIb1zD8XvBfsta2M++CtUVck7P+yafvPob2H/oIisApI9I1KdAGGBCb7CcKqz/cx93KPHcemLZMDa20zjqEMat9UyDMlMhBoQyj7UzCPaus1ZDWGwOmKwMwGix+fHaXCwezGkol9zYXDrp/8Ecx6MNOjPrWZ7WnH384bTUcCKB2FtPZQZzvLmvyixYuVOjIBdWsDgQRZHs3lIvpPqxUTE3N8df/dVfGYWWHcKQA7+SAybBv7JyWDHkwC/jwEUXXYRzW+uXgSd98DeyKm2sg7JfhuO+KKu0aReCUhDwSUmH2G56M2UGRF/R1zR1PlgpOP/Yh7K6nKPOdLyRhyoSnXZIwVfoBEM4KAhfovJUpysH2OaiKASnzWNLCIXD26JwIMyL07wJYnM4ac7qYOppB9fGbAZAbZ9EySaVwGoiwexTMyrJJRNlzmkP3I0DR0A+TqxrqiexeW/6hJ7mek752wu46KqbWFctoWqMqZ0QZnOMpwUPHu3xmAdNqBXMy7rIJTulPGEeYTIDVDVFLauz29P4HhNRk8vIEqr76Od/xMZ4kg1Zim9NYm9vW+qvMyyjks+nP+oE7H8gmowqMo3pUo3toS4WEAjHMPwucGDHewaJMQ1fYevU1gSxrVstRho4LW772tD+hmErh53Enj87/whOP2gNzZlbWBaVjFIQdebxcvrmyRLmxtbw43o1r/zQVfzrJ2/m5+rXUb9S4OjRy6a0/nItrZqiqlXiBZCpPlGjZh2R19oX6lmVFIzobXAq/eHtS93YM6eGlWpK6Rb7UMPHytzLsOUqFgnSHtDpzdFoJeTFPHEjpmzPEDs0qta9xrNztvPa9TqiVTTpgfoVqquUKcQXe8pM6VIYjWZV9dssDGiRwVblVjCAUHH3bVB8z/juFsPUkAPbJweaqfbqgWCbUnKQar9tkpNKQ2jH59GHrWaV1pzpibmsZrY1wSXfuIGf6pHnBJHAyV4k02pzMW2tS0PlhUMrmYbGyIsCTGcIml140eNOopXN4MPLMJgjZqa1lLdediOqpvbCKlps4UdFSVznuKigqbIHSFWe8aB9aMiGMVvAaa17Myqk13COyIPXC1pzcEWVp64Tahk4kWwkJ5o0qBpUSM0yvBaTA5oom+CFCOlrmyOzQW3u6qKHk/J3zuEFqWREm5Sa1ZpTzZ92r8lmyR6NDmc8NGUEtHeqWrJYg3YCT+lipSoVCuQYw0EZQSEhqZVW5aIGL+etETCI/+Vf/sWyQxhy4H/lgC2b/7XRsMGQA1ty4LGPfaxLtSFX2gwHn35mOkRYmyTRzmoJgXPbXjtKjUvlm6rWgBYsqWEtsgNBjTd9jX1wpTMPZx6xklV6k5Xq7b294XZYS3VUn9BQ8UKJCkE+hLAhhIxupvAN3JaNVD4Mi8cBmwovZ5MXOMGWlJg81t1uvyhNgqxk83NMNCPGqh5PPVNGpGplm0pStMfLUMQOrcqZ+HZU96HPfI/eyDJ6voH8ZMiTRCKBijubOP/kI1iuNhZM1oSBKBJFCzZD+JLLDAitF2uT52rh0GG4Zr3s2U99+TrKxiRRa5xqZk6y5inm2qRlL9B35IE7M6n2sYzOyJWY7NkjuiCYDK8hB7ZbDjitxkQQCdB6KwX9NeQXnqnSWuvo5UNFo4bVKn7u4w7mzCMfRDx9F2l3jhGtY584ys4c3fk246t3Z5Mf5b8v/SKvv+Ab/LiAn7YdXVqk6RJKrW/7n5tinwR1X2ikUmAkxBouFi5GY63hiPZcR+sRnBOlGl8BA3SpKNQped+EBcQiQaRoV5NTHu8o7NDbaNHTgSQZnVQdrJ9HzvUENzqCnWeMADuX6NEoSURjLHBWjCjHh16GORSF29a5UDS8DTmww3HA64n7K0UJC5Yx0EpCx3/kQJB7i10TOOPIQ4nzLkkc0ckres0xPnrlD+ion/mNsEUYyTOgvO3TirQaIdL6q2Ure/XLHFqbsLIJD1mTsM9OoyxryVhwNa45yvrMc/l1N3CXlJL9By9hndaGyTpWRHEtnZAzpqLHn3IM4xSMSQeW7TlKwywbh1ptej3SRESrnX3h6WQ0DMArrWKkHBhei8uBOgyvWdb0IjlxAVQoedAdNIfm2LGzVtHJJY4ZjUaDaMR0vyOpe8yv/RnPfcIjWaoOYcb1AjT2YLhLlVkcMpIQDCSnVm6gkdVi8UItWXXOSaaL8NNB+/rqZS97WeDG4lE1HHl74YDEfHshdUjntuTAr4v74osvxhTroF8cx0EBWd6+wtqyzsq2FfyCprMCQSWzHUH/axiQTsf+hsHqCTjl6EPJptcyKmPADI3KaRnoLRUGStd6I5ALSqWdlL29CUEbC67CfmZY+b7adzUYMLwWiQOaB82JDV7JTKSOcbZBC2oHlebPyqg0v7aDy8osVe6bMb69iUP3W8MBuxGMzNGoHxf2NjSRu0ht7XC7Vsg/+eWvs7EzSyWnp09HGRmdJM3arGjIqD12fxSFc6SNnkjm+uOpozbnkLcyM2w1hn09oRp6cqJecs1PWd8tcElKXRbohE1jZCkaWs6reR57ypGskqFr7QsdYL2Pg7zpEUDyqYe1qiEMObCdcsBLhL1WrscvPIEZ1QahQHrWfkqHHLdeetiW5qoIXvCkw3j+kx7DkqjLbGcDWZIxMuYYa2RkG2/RGlE8uZwPf+MHPOdfP8U35hybhH+6k2idjpG4FrQ7pFR6Y13ItaVKBVfmlL2ubPwKH2vhuYhCa66UA9qgMHWjdkar19pWEupw/41vsWiI7tG7rJ3OoCpVjDgUpU0K1+CyK7/Kld+DSqfXjSLCdBOx9EY1h+kHMVLYVC/mOT1prIJIutDJ+Y34x8I1IFmPs1AyjIYc2ME5MFgUm9nglPKU5v1RKhY84ri9WSHVYT/7o9uhdAmfueo6pgD7KTK1+shJpSzNBK3cPtRKOa3MyEdakWy+xiM495TjqKfv1AvWJpVsgW5es3Y24xNf/AnmGHNCGTqYUaDxEIbIe93hYXukHL7vGpK2KGjYgA5qtVaE6K6lA+w/ugj2qsv1MrZUpZ6kjhQrBJ0w1ALixKIEExfcAv81NdrmiBayhSa+8CJLMlPmJZHsxyRNZfZJJm2fKjMJXQ/7Sn+fnZZx/ANHZENCZPMvxJH2AJMFJxSbg8qtzMCr0OosVnLRgjnmbHB7PoN/+7d/s+wQfssc2F6HW2z53V75tsPTfc4557hOx7bYPitM+VjKnFeDtOV/G/ALQmxK3BS4DIdIm36FdgW9njblbnv22Y/Yg93GE9J8Ti0KaicM9lbKwPopWy6A9THwAaeeRocqa6KUDAK7D2FxOaCJ0U5ch+NopA280Jxqc1+Yp1ybf9IYwTsZbZkOp84xPtoi7W7kcaceqoMfag9mOFTdiiRNKfF0dVoVFj76+Z9zlywJJwMxHtVxMy8o5+apNtzBk08/maWor0hIFcs0lD3iZUQKhIWoJPURTvjaErzc1USyM2WjMg18+MprSSZ3YrbdJpuZwqcx3azC5G1FlPGY49ag5uGLcXSIdrFGqXXILjJqa+SExEDRMAw5sN1xoBbFATzOYmUrgWx5Wz3Sy+AbMT372zNaz0sisL8Bsxx48jEr+LOnnM1uS7We61mKqdtVN0fkVJk0cOM70W6u5IYNNc9/3YW85fI7mNXhs6tFWpmeb7SotZY9NQ5b6RAnGqDIoVdoxxCi5iiVS0VLQqFWRpuwB1q9Srd0Cln5rwuOSlhLQbFV16qCslaR9i681nzUoIhbbOg6XvXGd/MX//55bhSZG9VkSofUUrqpbnhUhP1S2VRDov6RPWetZ7JYbdFhyc4wljTwdhvCkAM7MAe0OrQ7iwFa7rpvDrVKDcx5bPajtdtHiueoB+5FU3ajqrUvO26dyvjK99vIsiA3G8MwaJ0ZulrrG2toZXI6obytuUrLPS9qDOcjD2+x55KYOG+rWos2HYGR5Vz8pW9gX2FVTp0FlY8oKh8wNJSWGkMudh5/0iE02huYGJNyU1Nk43jVJ7J5OtJvtQY0cFKcXloM6YOKFKk9tdZ4ug/DvebAb45Ac2udnexDr+mwrCLs/FGZzNjZpJfjfUxjRHMcR2RlD/SipZlA3J3h/LMeHmQhzoSpEggXErJYyLyyinS3lCLtNrYPmOwNSqx0scDbMy4MPjU1xd/8zd/0yV0oG0ZDDvxPHLg/yPD/RN+w7n7MgU9+8pNEejMwPz8fqDRlNAArCD9/sMQ2AhNe03YGYYhBQrFtAuBlJMTkvQyvw4n9TGxUndY04LGnHE01c6ecUKbx1btWhYH64JRWMBxON68NwTYYU/ym/wOoixMMw2JzoD9/pYtkk3lsnpwdLs1YswlSdSznj7fPNwzqml57iqP234Xj9gE7FMsOoLL/2SxWfz2OOZh8GrFB6Y9d/R06reW060KSUUJd6qDc44CdxnnsMSvDT5uSEjMJwb6ikrzIyoRCRoYoqnPJnvCYAyo3wXEFVvP5H+d8f7pE9i/EoqDZwNYSWUEk4+OUh+zD3g1QINFzRF5t7PQpWYyCpeMwOg31EIYc2G45oENZWC9bPIAtIZ3xKFVm6VSO3brqai0UrEy1XLSAlqnu8Q9u8Zb/dzb753exIu7RajWZLSOqUTmv5OyhSsmTJbSbK3jdxVfxB2+8hmvmYK1wbMyhSlINXZHLISx0QuyFQ4cE5yh0+EMrvpLuqH2slRxRSpcYPaiXFI26qECHVSV+w6D+wXkmYhYwWEmlfaiuInCCTkYpp3YVNZkrYtLV+3LtHfM85a8v4HWfvYXvAz8TZ6YVG20TDUiEROdVEJ8oY6ilOxziZynKbaxC+yKoSHVsfVmhwdaloe0vKb5Hq2F2yIHfhAOL08fk2WlFWLwlBbaOtIRCTamV4iT9iQon1OhRxxzIEjdPU57yUusqbyzXS65rWacOttTUFKpcmkONqwr7BQD9nBWEaqkzEnkXtDKxF2C/d+YJ1NPraTabRPEI6+dLfjLv+MzXN5E5dZOOqdXYVEJwbKtIK5pRxSfKhjFbJp+bUk5BNo43kM7SAxCG9oUqSqksEWkFcmKh5xGhKlPVMCw6B+zn64nkxWtezGlZeQ9O4KXQJYOlHJ5tvZ0oZNcmaYyTTIz6kl31UvWMw5fRApaYR1P9yaTj9QLWqWzrIHxWoDZWNwArWixwzpFlmZ7H8Y53vGOxyBiOu51yYEGit1Pqh2QvKgde+9rXhvFbrRZlWYa0/abZEvYlVhzHltymIBNfW7Kp4oVhtjs7SFcAABAASURBVEgulNBsSLPr4O9VZ38QW++4OPuEvdlN1n5S59rEK1QF9WA5WOwxfwHaKHxdawxpfcWWH+Dtx9a2nxreF4kDNjWaoco2fM2X0yaPC4V4yWCmDb3MK5ycmBRdXGeKJ55xHOMiV5Ihn1SO7wuS5Fj9JAxd1X3iyz/n1p5jRu6pOi/Jem1SGQ2TDXj0kQ9jldqMqG0kEYhlLZZ6K4a6qxi8CikDGU4FlSq65GTEFCr44Ge+RDa6XPmIdGSUpNHCOYf5skaKDo896TAmIbxZixSrO5j8GVoDjWdrbTCcNRnCkAPbMweCWOsBTKYNKqSDJfjOKZYjuOjOEsuRbD/dtcPbqM5lR+kE+M6/ezon7LcrrWyWUZ3ssjtvJ2pIy0dNatdghhHKlbtz5U/v4g///kLefc0G5rTw7QumjAYuHiPT4LNa4/gUFwmJ9guRAt5hB4qyVlyBY3DVShgoulfBcAixcFjKQGcVao0HIir8rZOEWvorGl/Kj+6a4idTOe3xNXzwqhv4/b9/Lx/91s1Mq/+8oFPq5gTqat2VCqGW3gG3ZRHYYAyvIQd2VA7YuhuAeGDrRpGFWiulFBRyHjitG2kTaRE4fE84cNdlNKqe7IaKLF7CV753K9+5BdrqWDrdwsKqSGQDRHKAO+EIRfZ1p15yhf0chB3SCk4/fIIDVk3g5qeRD0Ob/lKm/BgXfOGrTKm+jjyZ1qoCUkeGTRRV0lwwJjxPOv04ovYUlD3MxinkvOjJ5sHsHdX3jZACZBvV9BWDOUqUZXjdHzhQhfk0k9X2mkr7HQY2V7YnxSkujqmyDrUmLm1E1J056umNPO6041muR9B2phefSsh5SRSD2pscqGSL4JUeQGXYlV/84JxjamqKF7zgBW7xqRlSsD1xwKR5e6J3SOv9iANf+9rX3Mc//nG8NuoBWQNH1iC/LWPTdl6q3+LN41jGIBR4ykIbt9J1W+Z9DVFOeFuxZwPOOfEIGtr0Y/uqBmtXqeXWQV3CAab/t1hUbwXIHeEINsnWrYe53yYHnM1FcDrqgKv5sL/1UDovEgR2ANVh10k2S1mFteqbPiKVEXDM/ntw9L4J9oehk7Lqf4WXgkSJunBhXm/rwYc+/xU2mEXRHCGeWE4qQ6LOZ1kxUnLGEXtgDjB7c4ZdGq8ZR5bqQxL3BST894aVUOeCiK5qv35bwbdvXieDtwVJg0yH87ybU8joTHqzHLz3Kh60MzTVVmJKVKK6grqsVdIPlSLv9VCKh+HecWDYezE5YJK89fgm1QYer4oIJPdR2iK2FxF5l7w9g/1MbkJVS9R9dzV7xXNO4cyH7smSbC0rV4xSTq2DVKsnU4MowRw71eQy1gnPa977Mf74TVfz7Q7crhHmBPMRTJUReSlk9rlDrbUWW7pCVaJEOr8m6AaUw6tO/e7roCGoqwhzTmMawwo2ydWWxnh5t6ORMSZ23p25rmO+sZwbu6P83fsv53lv/jRfvLmkLWLtjz/3bDuLIRDvwHRlpOdydSKsRrsaOAPxR/UqVCP+12vLppb+XzsMGww5cL/mgBaYgpG4EFkyQK11rq03LA1kH9rLzwnVPPLYgxlxmdaUo1s1acuJdelV1zOrutyWVmLGhDIhWMFgpVRSIFpzsjetSiYD46o2B8QTH34USXtT0GvR2DI69Sg33jXD52+4i7Yam1N7gEVZ4QFXlDRE4HH7JRxzwJ60eh0aclz0Ca7o6ygbT7rLnsVBUG+KneymAAyvReWAhMBJ8OSXwmzUQvKgqRFJSmjOJHaazgjnlbdP8RNkL87R1Lnlwbuu4jFHrQ7nmWCHZpprOUhxmmBhcK4fCz1YUihCbGlQUjLC4l62z8WS2Xe9612LS8hw9O2SAybS2yXhQ6LvHxx4zWteQ57nRFEUCDJlZAmLf5vOLBtTGhmDoLDpX0msQ4wOI64ld0DRtRcTwTFgb64ee8oBjJTa9PU2LTKjwgx6OacwBPbTFqGwDT9sKqb0rVy4QhPlrU5NdvSwiM/vcTrsOdvxNXe1XimaEVDj8RU4zVVVZ7g0CvKZVAVjchCdffSh2Pw31N6FhppMKv1TH9memzK4/icZt8wWVPY3KfQWtZjLqPOC5WnB4fvtzP5LCcYjuip7s0qNT3RiFM5cTjKIqdVP1XTaszREUyywPyb9kS9cS2n/I1qvQoTJGJVgNZvEkWM0m+Lxpx4R6IuEV+iIHSRpjNNGb/gKlffyniWHMOTA9s0ByTYm5AtP4RVHW4C3te1TlViNASQtOX7R2tS+41VjP5lbqfivzz+MFz/5DFbmdzJebSLNNuLHErATgjaGrrxYM0WKX7En197R5lkv/TCf/tY8twKbBPNNqOIRnBMFcmzr7QcRpVZtgTPtoOWqZqDlCjE4D6rV7d4Hh40QwIx6O9AYlHrxkiyd1MG2Do67LMso7KVMpLEr0ZAsJxvbm6t+Msuf/+eHeeWHv80NczAvFilC/nhMJ25FoPE0FIQHCanhbciBHZcDg4V9NwcGJV4rP5R22lqgOfbnAk47dCfZATXjejlVa3G1lu7K5V/7Fj+dBvnEyaQTKkGpfdpRU8lJgfLB+NQeb/rICWnDQ6SBtFQ568hl7DbqGFNZuUmImhNU4yt592VfZL3aepXbxzVCJ+e2Cgyfd6QezJY556hDgm2TyKlFJP2VCERJaFxDLV1VCkntCnUuML0ayXZisy5Q8TD8VjngNC8GpucrB6XA4oHIoUwqZ2itOS3KHG1G1HTJ5zex60ST8045DnOoatsiOLDM/rS5l6DUkj0vWZN4YSAxJeCVDIQ4lFqNAYt2Oeewc+Kf/umfukUjYjjwdssBqb/tlvbfEcK378ewr7A++9nPYoa1PUlkClQJ55z2UdtE2abXVlrPMgYLI5pw97O62yEpVixjItbGYUp/tbJ/8IRzGJMDK29vJLIKldHN9CYrlcOi1qbiKYRIXQJWV4KhQpdtCgZKDsMiccDVOsSZMee0wfucSoZarZ0+lnfRvq6CitoXlFmXlpyUB062OOcho9gXTw5NZlWBNnUzMu3vTfScDIkU/uP9H6NoToKMAeytVmOEROOM9jbwzEc+LLz1Mjkw+8/LQUbfKgBfkYw2qB3gY6w4lqEbU5s5yW0a7tPf+DF1MooII5I8IscaesXaFMI1zR6nP0A09IBIh++6UDuBsmh8nCeWUzZNGqBn020YhhzYPjkgebf1EsD1H8F2DIOgirVWCH+vReuo1lrQuiZtgnPUWgdFmjAn3WznMJViXzI85WHLedMLz+f8o/cg2nADY9VGmBPY+mouk+6eYLbXYKpqsdaN8Q/v/gQv/vcr+fKd0B6BXt2gspOEDodk87iyK8jlrqoo7EswwPYCI610UUir6F4Ee3A9nzAYXj1O2Esj7aOVDi2xnVCzNmVnhhHpmRY9GlUXOhtw9oVY2/iyjLZbzk8bq3jPTXfxe/92KW+56g6mhKwnvCKb2kHl6hCLCWDPKMZV4ouaYP8blL2IsvQArGyQHsZDDuyIHJCFYLsueIfpg6bWlO28559xMr47rb04YXp6jqIxwSe//APkepKLQctLzPI+xhHhXQyoPwuXFrpfSFqxzBNWK3/ecYcQdwyDMnXNnHTeDWu7XPOzDLnPiKUYpfowyHpa2YZSdk/ezjn7YaM8YLKJ2TgybsCQar27qtJyt9Gss6eWjWTgZLi4YDtprGFYFA44yUGsF+VesQIyWTVvIsUJVGDbY6WzSDOWQdqTBNheULaZHPGsGY0466Ex5vxMAK/plYYHp7mOE5z2xgoQmgAmx7YH4FSoNoNy5bZ5sBcyhb100Ujlwp+aUXJzeN3rXrc5veMlhk98bzggab833Yd9hxyAV73qVaSplKyY0W63gzGs5G83BMXcV9iVpTX6QqTUlsFUeYFRa4eeUw8ZZanrsvcuk5Qz63HIWdBIKXsFiZwElZR95Ry1kNmGY5uNgWGs7TaEReOAC0aYx+YFp3kLICONGJsjL8rqKsNHNU1t/lFnlt8740RaEoFJ+y9cqKjChqo+lSZY7WcEl31jljvsjFiblKg8EshgTGX8nX7ogRwg31OqyTejoVJ7odPdgtqJGMsbWJ2a4bxREkm24AOfuZkpP0G7WxKbYVLVmG0sO5diZh1PPfNo7K2afGAM3p4qEYKNgBrWwuT6meF9yIHtmgO1qLe1UlMpRVjLZrhjFQZWbDG2hmIVx9LQMbnyVoWuSGBvoBvy1CxR+iG6/eEjD+H1f/Y0Wht+wOqRnPG6S9d+iqe1U0UtetIRyfJd6Y3szFd/soGX/9eneOMHvk2vivXyQseCvKA1PioHcykorJdoqxRrAAXz/5SK732wZ/J6rj6m8KiWFBO8dEmtN+m5Di87TY6xZvkYzXyWkd5GdlnWoN54B+OtMYqpHumK3aG1jE1dxw86Mf/56Wv4f/95BdeshU1SFvPCOaA+ywo54yqVOLydigHvvfa7BLsKHTbshZRzzrJDGHLgd5cDZthJl9gDDqTdYm8FglhQViU4lcgxQGeeMeDYgyZZ2aho1TnpyAhVMsLlX/sGa7WsuqqfzSt1ifr6QnYKYQzhCLEaKFgO6b266CKTgsedcgBj2RxLxmR3yGYp5dHojK3iHRd/gVztK4GWLvZnkZJmA/vTAypiciSRXoCnybYxp1oiW0dKS6izvh0UlIqexJ4hOLYK6wa1UWDQz26X9+2caKe5cZqHSnMTTFC38EChHFl7To5LB5HmKW8z2nD4+Y089eyHYzLTAL1Ytfk06fBI6BZA0yvZQpdQhVS5kLa8kr+1YC9C4oVfD3jtMz3Z0ja47TFzc3O8+MUvdpYfwpADvy4HJPG/bpdh+yEHtubA1Vdf7S6++OJQOKLN3Dzulvll3nYrv+9hCzFeUIULkYayOsspVlBBCI4CU/5rInjiaceRbbidsZYa9DrEemslLxzU5rhSmTYX2xiU3cIgCGiGt0XmgK8iHSxtjrQ9y8GEDn59khzBOJDzqcrmadFjr8kGZx2+nGUOGQYVJR6XyFiUARH5hEwd1wvef8UXmY/H6ZSRjrlq057Bp5UcXx2edvqR6HzcFw+PcFTU6oNaInylTNZSeTMnrLxSWR0lkjbPehVe/OVv0UmXULsE+5MGtSzShjZ3rzevu7Rqzj1uN5rq7wWlWTROiRDUOcRWY4BGYngNObDdcqAW5SbVNbUM7EryXKlkIVjSGixkLTL9mytRLIAtDTPim2qrZQ5aL06Lb0T1D2jAI/cd56Ov/kOOmMxJp3/CTjp52k8wKq1GN9JkdtMMs36UXmsnfjadccPP7qKoY2rhQYZ21u0Emhxa43WpNa+BhNuCpYw8iy3/m4E5rmwtR5u72zOZwd/fQyvSJGZUh9WZDXdx6IH78N//9ETOPOKBuNtuYpWfI5fTu9FM5cxaT6y9i+YohUu5LV7KZXd0+P03Xsy/fvZW1mmEjgi2Xx6n0nkuTci9k/6CbtYLUOhIFct+AAAQAElEQVSgbnu2HTZSvZByzqnXPYJwaLrYDPeoHma3Lw7s2NRq7TmDX84Fk35bmUG3WDvt5UVRhZ1+XymZkw7am6SzkVovxsqkwU82znPp1T/HfrqbJMJraG29WKy+OGEzpAKFUIrwpklEqna7y29+3slHai3fTstnIFtmhhZf+dGdXPvTNj3AmR9KaEzvuDQO69dLPy1Tmdk2e8nGGa3VsjcP3vXtVdNn6BI+XE4tJVlj9KmTiodhMTlg8yB16kRDAAlCXakAzH7Ng04ulC9I6oJ4foqH7raKUx4QBTtR4gBBChQZqoBD6RAq3SvtYYoWQrUQ/zaj/l4G9mLEOYdzLgxve8xb3vKWkB7ehhz4TThgIv+b9Bv2GXJgKw7YV1jmUbfCyH7+ICeQxZbfdmDia6ARpBNrwZYKeqFGlQoho5uCctoQCF9hyWbgqSftzGq9TRvTxt/QJhFpAyntZ2OhoTrIyAAh16ZfhZjhdb/hgObHaNGc6eSpea0sJ5NOxp0MRuccLXmK6um7OPvEw1iq5vbzpKLsUdtcqk2pHoWmVyYjX/phl++tm6aX6rRbpaQy/tKsy0TV5ugH7sG+8l7V3a4kodAYNpaBEITghVMHYNWG7MKtkKTNK/3pr61lbQ+9rR0lSZsUvUw4nIxVyeL8Ok4//ACWql1cdMjtpz1mnZjsORGn8ruDHiKM4blnzd1thqkhB+7/HKgDiS5Is1YGfVA0CAMBV7zlSrPqSDdn//On/QRXldp2kN8Jr3RL+4/9XawHy8P1huc/muc97gTGujczUq7Xiwod4rrTMCpnT68ij1s0lu8EevlSlRVZu0s6Pob9DRvbU5zT4KKwtoyNqayCUtwrGDx7ucUq9sLodGip5TBDB9DMvsAqeiwZbTKqE83uDXjB4x7I2171PI7dY5Kl+QZWyJHV6m1gvM5o2SFVOouxpRTpJD9rR7zlU1/jT153OV+7FebVf5POQ1JDGGg4GmkjgDfmWcEC2IFjITmMhhz4neRAja04gS1Gg4WndNqZvaCmwGndgVa8XjrFo2PY0pRa4fxHHMRENU2z7qoVtJav4aIrvsI6CC/DerkQKsgowLoTxnIMLksVRYaPpMlkv5RdeMqZuzOeb2JMOKHUv5RqbCUf/PRVzKujrVlDWermhK8U4p5sGfvi3Gybc044gnrqLpqyeVAd9hNsYgINGgM9k0GlwYUChEO3YVgkDtgcmAxaHEiodFfGKTIPVqWJLaqcRBI2WmaMa7972iNPRdZpcGBFFDbLai0Ztk4LIBShPJIEuTDnarJV8KF+q6JtkDHnVawXtIa6DL92AHNcWXpmZoYXvehFRrFVD2HIgV+bA/7X7jHsMOTAL+HAtdde6z772c9iismq8zy3aNHABLuvGbUjOOXsEKIDARaHvCcSdfY/y4wrfvbjHoWbXk+LnEibRq22dTAshKVWfwO0FShZCuyQpGbqOQyLyQEzxGx8zRLUtm1L7lxB7mMKl6rI0dQBd+8lEecctwJ700mWkUQNCnXUOReb2jmJif188MOfuYKsOU7PEEeJ+nvGJAvLupt47iMP1lswaNr/hhZVsglLyVAtECIFG71SbCGS0WBQV7VScGsJF37x6/jRCdFZCn8hSYMoaVF2Ouw+WnLeCQ8IXwXar3qS2BkasEOli8FJ6Phdu4bPs2NzwEujGmzJBa0gc8J4lW0BtVNeYVCkFaFjmbVVSa7FVWWqtbwitfVaL3onwYgW5ZIC/vCkfXnDCx7Pw1b1SKd/yLKW2s1sZGxygqoomJ+doaPDQSJnjhY9lZ0Qk5RKa8+gEKXybWnNq59walSVcC+Pf4bF4/VwTjidUBtUeolSmy5zjlIKqjUyhv00v639yQ4uo2p3iDzdr/2j0/iXP348e/kNLPdTtOoZ8pm7aPiCeHYTpueIRnHL9+Ca6YQnvu4D/MNnb2NtArPCYTzsyole959Kz+NAuq4MB10lTfeoXQiib6FZyA5vQw5s7xwwka70EBYr4p7yLWuPyLxVVuHl+S21YpwjcmrazThQL7OOPmBXlrcc5mju+JTb5gu+8G2tQ8AP9nClbQxpKWESDrwQ9AsHh/uqKJlows4RPOb4g2H6Tjkt1EM6qCOr4Jrv38U37wL7itJwabHSk2OjpCKWLVPlmV6TIRtnGfvI1hktC3zpKGUDFc7GLDSgbCPTK0pJ5WB2rJLDsEgcqLVHld5rHiQPkgnbA3wpuZFQOungyomwRkQlfd7SvCVzc5yw7z48fJ8RIlX1waTB+qtgi+CUjiRtkeSjD5jIMLisfpDelrFzd4+05QuSSGerd7zjHdty6CHuHYADvyj5O8BDDx9x23DgDW94A6aYDHujoQ3fEr8lMDU+GMqE+m61eXdprSOPAdosDJyqRnTz2tdPf9BSDt57D/L2LGXeoTnSouipoha2SmCx2trGb2N53eTDsJckwrJIYTisOKDdXnc0P05z4nX4k9lGLSuz8gneR8ytX8uTzzqF5WoXC4g98isRSR6c+hiGQlN81Xdn+f7P1zLTU2GrhV4VUdYRSV5w9B6reagOjbEamwx4mQNZ0RGOSikhVZdKkQWnW0RP5T2QFZIpf82PKr5z5zS5begyiou8p7PlqKpTujJMjn3gbkgEha/GOa+4IpdRa2an7FBhsKARajD8nuE15MD2zYG+HHtpYy+Z9v2HsUInOQ9vCMDWmsm/SkK9Vcv/Eg5ryMiX9wed9DBFLBsfczIVaqzzm5xQYOt1aQStosvRq0Z58589keeccTQTs7eyLMnprL+dNKrxqXSCHN0tOadjHRqL2TnwsQ6AsdaoQCuy1AAK2CWUKqks+RuDu0dPr7yV1SK+pNa4KpEuKMSdlvTRxGhTR1lodmGJ2q4WHLUXvPXl5/Kcc07U2/n1LHc9luvgnHa7jLiISA7y9bM91pcJ7ck1/OclV/CiN3+B78lbP6v+USMVdkdXzjv7mzpe46kY+/rKe2/JIQw58DvLAW2nWzyb1rPpFBQLPDVeuqjUCy8l5GhA+gBsWYxHOfbi83EPP4Y0m9NeXTDTzalGl3LpF74cXo5pYW3GXSllYw1iZRUq2SFFP16wRUaUe+IjDiLpztCKSpADu6xieq2d+PCnr8d0oeHJ5bxKfF8LGQafeDnbYIX6P/XMU5hft1Zq0VwXCbVsDkeJl34ze0dPgOGoHdR6PnUZhkXggM2BzEMMbHjb8lJNcKppt3xtBXFN6UqSMmeF5vEJJ53ImCpHBJFsTCiUcppHqJXaOlQSwYpINZEq7MxiEGRA9jKYfjdQ5TYM9jLGPmxIEtu5Rac2Ufv66k//dPg/D25Dtu8QqLe99N6P2Tgk7b7lwGc+85nwFValTdcwD2JLbzPYrIgr7B+6bw0m4p5SyroSEQa2P9RKS69DnTMeg20IjzvzESyRQV9qs6j0JtpOQE74/WCHURons0bg1D8SkrAZKD0Mi8UBm1F0fvUCR6z5xBWgwyeRJlZzt9eqlZx51EoiFWvvhDimqzeoHjUT2JfNOq5y8ZVfpApvMzWxcaJKh319MZY0edopx7JMbfXiiDk5oHS81HhycJoBUfdpUC+1ULdwt7oeceSZV/WlX72R+cY4ud6UYqdqyVcdp9SyIsdaTc4+/lDMMIkwzD4YHpUMzlK4RDYqYHgNOfC7xgGnB3J4tr7qsApKCuntSiA1vdAgotK604qQkwfVlHFBLiM/ixvkWmv2VYGPCMvfYi04yEuW+CZLtEBXaEE9/5QH8K6/eDJn7jvBKjmxfN6mldY0hKc7N0tii9xLd8gBXrmEwqWYI7usHbVwGCmOQkuyFFSW/Y3B6dkduoTXYuNErWc0ox89gBsdY35mlrl2l9j54LibSCGtezTLWXYSmTup+1OP35UPvvaZnHfEQ8h//jPGokRnXycOCbHe4osJtPViZmzlblz5/Tt5xj9exLu/PstUpc4KTTnunHNKgTmxwvghN7wNOfC7zYGwBMIeHlLhYb00EFqHBpFTkaCKIFfSQprU2sY7HLGXY+9dlxOZzpDt0KHB9352Bzf9XM4sa7gAWoVaiwSsYKvcxqooyyyUudQx3yH8LGx/vSg76ciHkcpJRTavwha95nKu+OaP+OHP60BVrhdgXj2d3BOdXgaydWwMs3HOPHole69cCbJ9+oowxl7smW3kpMPQ+BYNnVcs7uU0vOxABE6Tl0gkkhLJlcqdMvaG3CROlVGRc+LBh3D0ARFRFzknc82+EmoKHmVQD4tCOiSEk1CqGgWh0d6pDla+JahoWwXbR+wc6Jzbaoh3vetdW+UXIzMcc/vngCR/+3+I4RPcfzjwmte8Bu+9zg15iH/blP0ygTZd/UvpCDrV6WBQM6oGx+6f8sA1y1ja8mTTG3EjIzqgqMKCOa9so1gAw2n2wdAIMOYsFtiurB0/bNKR9mwdNF0MNldmkOqQ6+c28diHH4s5h0ZV5SQgRZ5jTqPQTTKQR3DNzyq+dftGNuWO5uQymN4ERZeW67H3qiUc88BEb0UJsx+5SMZoTTMZ0YMLaSglvAE1I0TnYJVbSOg6+N7t8JUbfgStCXSqBO8gbVC1Z0nzTRywIuXwvUdlippUiUBijPwRtVHLu2XQjBoDQz2E3w0O2JQP4H99Isl7aKPY+iht0ZagorvDlhWWDgKvvlvFaN304e6Ov0bK8N4TtsK/5XgLeO/ZPuRN7g2MFhcwWLH18CEH/VorMbBaT67SXCvHRilVXOhmDmmrVVbrLAI7gapcZ06WCcmkKg7S7R9+/1he8ezTOWA0Y3z6Nlb6Dll7A3VdoMWNEhAMbwe2Ju3UZ8kFelzgnKruw2DPUUl/VTaW8Nb2MkjOpWaa4vRQpUDeNNDBN9IblAYdvXypsK9LdxNtL3nCg3jDC5/FAyY8o91NpIUOwEVH5Htco8Vd8z16raVsjCf5p/ddwj998MvcKFVnX2NlcnrlGtPp+RzigaAWiHWUwr1AEuGxTUGpDuOV2vNLQci2CEb6PWGL6v9zsn+Et+bGrV8VVyLzF6EUnQO4G49wGGGKfjFsiaMQzq3hF9sPS7ZLDki+GUB4ABeymNAnKbmWg4mIbd3hP1GToml4MLvx0cc+lPGw8XuywpH5cS684qvMCI851BUF20CayJKSQEVOoJDETTItMAVkbuKLCrMfnvvYQ0nn15M41ZQVG+cK2vEEH7vqWmytNhtjZHVfgkcaTdnbPUQOkzHIyuDcRxyLa2/UCIVgsE68dIiB07NZmT2Rqn+zMOx1H3Kgdl7YDBRpJmvtNwTwxL5mPJ/nnOMfiNmxEw0o9JKd8DrDM7g2p9ygxGKVaj/RhFvmtw7OOSI5d+1MiC77slcRf/Inf7IVlVY2hCEHfl0OSLp/3S7D9kMO/GoOXHHFFe6qq67COae3S2VoaB74kNBtoMCUvG/Cghp0UvpeYLEBSvcBHGzOmcAbOJUZdR1tEoVatLSX208ynn32SaRzd9LS4cD+L1puOwAAEABJREFUhkhdy9wVYBuGjAvKhMTL+RDHZJTBvhGqYVgMDsiZ46ouqTb4qoqpozHKLFLcgCxnsuywd5rx2GMmaIm+Hhup6REnkeohctCTMGxQ3Ye/9B1uLyfpRSN0dWgcbzYYn99Ac+NP+eMnHhlMBVd3SSjwir0kqqIhbCmFGR8OzNYUSaBDXS/zzMu8XQe87bKvk7uWNvIEXKRBM+wQGhdzrJi+gRedd5QkEDqlowKlnUCWaFWTSi5T7LIai4Ve0d05ZYZh++SA5nYrwi0/gCAJNsu/BILzQOVqqzu5kJQCS6tIKYVBwtpuBWpp+ky6C41hR6BKsYGlrWwrMDwGQmnBkgOwvLrSR6XRtW626qtKw2mwudw6W0eLDSztdDPQmkLgBF4QbQVoTaDLg603HymOtAIbggitrLBGWypOBXbQVHf6bdUnBkNg5bae7Oc/S4Fz9oELX3omf3zk3uw09VNWtEoi+28Nu/MiWZytSuzv0zTilPZsO+iMWhwvjadhACG5F6GUrnBOCESiZkYcg/luSSJnE7bnCIxmNQu+79A2dlTOnsK0mp486zEi3i8Xgp1F8mMfAP/9ZyfzZ48+kpXlRibtcC16614BrXGKtEVPh9/5ZIILf9DlWf9xGddNQ1t0zNnP5jWhcVJRl3MU0nBd7XQ9kSjU4slCwmSoVql98boViIhQJ3nAQO0VaoHlBqBWodbKtwQ1WwiDlv24VusBVFuk+wT121h60MZia1fpWcoFyBUXmyHXLFo/DbclAYO0igf4DEcVWhuGAfRERa79ZAFHaP/r3IZtF5sDEnekKvqrOOgUL5L64EKp1lZYZxGJkomqFNGSeUFkrqsY+cF5xEOWsttozWTiqOclYY2VfOqmu7ihA7Po0nowuyDS8qu0p1eSGhMzXEwtuyWOYq15kzaI4zmWunn21RhnPWRvGvYVlo8xAjpJk4u//WO+r4VozrFYtAU8GiIxe7Xq4Qow3Xb2sRPs1JilRYegR6KULKtIXBMtahLZTMh26o8qBMPw2+eAJs/hYK5Na3SUXI6ejtRJWxAnmsUqBZeQ6EXn2YftzzF7IUdoTel6snFHKDW7FQ2QrDqHYcJilEZl1leCowqTckKRFQdwylsixJbeNmBfYG2J2f7m2xvf+MYti4bpIQd+Yw7437jnsOOQA7+CA6985SsxReW9l9Fd4Zzb7Myy8krGtnUdxJa+L+B/0sVWtyVsHs8KlXF5R8YCHLV7xMG7r2RJXJLKI+GcdhltLKQNokaKbQV5t0dZyIqIY/UchsXigE1NItmysywyCs0pxOhS6BRMxp5o6g7OPvYgzDHZkNWWaMOujFjNufmRrEtb+RvvgOu+fzMdTalbvlr7fsrs+jtYnlac+uC92WMJqAvydSouSdUxVqYWvjqUQGavaH0l47CrTEGcjrGpIvytmZtu3yjjpEnP/raW1kTS0sFTdI/rVeshaybYb2ksUwSESphBZ2bCVeuugycGOi4pF+rVQiMTwMqG8DvGAWfP4zXXdwNhtmNVeMFC7JRUsBJFvyJY7QCsXwRB+BULp0SU//lSCzt9mSyq4cKQSt0zaAw7BAonglpQqkm1ALXyAYVTwSBY2mCQD7HwqK3bDNiyCMDmy8PCWE7togAE3exg67aDgoXYInty48QIMFbAror/7LwT+YcX/hEH7LUz83NTMJJCI1FNBVI0zt5i6/Bpz1ALiXNOK9KDxtbtXgXDOSBao1HX0Vb4vNa/U4nI0B1KZQodfks9cSW6ElOAaoMdduenacg/bv9b4ROOXck//snj2W+0oNFdx+RS6Z25WZx4V6p/3ljCz2YjftBOefF/Xsanvt+h1DPPVZI74XVRoqdLpelSqhoKEWexCgId1bx0nWWED9HSBwcmX6HM+APqyv92qRcGv6rd3XWVaLJWIsaiAP1xUI1T3oXY627gRJkT7n4cKdWHSOWezZdbSFlssJC1yFr5gC1Wb78AsUosby2GsL1ywKbaQJOqR/D0Y3QprRnG5DvEhCpra4DWD5IgRw9t3zz2+MPorv05aWuEDg02uTEu/OzNyKRQsyh0tiURCYsTVLZeAftalJqgarzyyFnshHNFBI867lCSzgyjzRh1oRunaHXzzo9/I+DtAA5EhW49aVsFpYi1NOxvYT3p9GOo5u5A7+IoZbPGraXhay9XOeQDx17gOWkx6zOE3z4HnIaMTSjSlE5HuldnimSkSSV9ntuLhKLs/+0rX3D2SYdh+5WrZiWNhYBg7grF3cEQGlhJiE2iJDvWOuStYgEsb7CQ3VaRc077WS05L7Hznn3A8LznPe+3MPK2eqIh3vsTB0zC70/0DGn5HeDA5Zdf7r785S/jnMOcWM65kM7zsJ1jSgxdzjndFy+Y8Eca3qhwaUziS+y92rPOO5OoO0OsN8y1bfCyMpxo90Uha7ynHjoh6DQRDx1Y4sUiBx32SvsG38lqC58pRLhYRkBnml2WxDzmxP0YE4kNbeIJLXLF/e0fSnUxibz4c9eybtNGopEWda+i7lakMiSK3gxnH3cYu8tyUFNyGZAQCYPGMLmQ5emF2xl4YTIwwzZqUqosVuXnr7mZO+bm6NVJeBGqLkR6U0rR0TjznHzssayYiIUVyZ86aaBg2xpSr5sC9myqujv4kLSqkPgNbsMu9zMO1Av0aFItafIjUQhyZOlC1QMwB4aBtYtUbiaqgb2El1qSjlKhVRoIn3Kg2LKl8xSS4AGgtJcsGzjFGJgADmCQt3gBrJ0BdpkoGjioBYUgE87+Oos1VqxnMPCKDSDQrj7W3lAsJpgK73Yx9rD/Li322G0NTTlxAh83blKFHgg9m0CaQXdwrl/GfXA518dV2+Qs4LO31gYhq3kwWvwW9WKdOGzSYQBF0DmSgDihHl9CJaGwNqsTOEXeuXe+8DSed9KDGLn1W6wZqfDtefAtenrupBGR4bglH+XFb7mQd3/5J7R1gJqqWhSMSvUkNGpoyatuLYsYOeNrMnn7/ehySp+ov0A0ZAswkK1SD2DQp1JDKm90GQhN0HlOZW5BrtgqVoUFPf+g3Nr12yOKDQyTpxY3qJUegBxwCFzpcWWME9HRAsSKBxCpXo+GyeMALG9AuNS/Vn/pblclgRdR2WAArkwI44a2w9uOxgGTu4IYSQFnH72K3bVQ4qiilHeokEx+4eqvcYfekGmZ9cXE9zmk5SlZKpVR7xi1hDRCMl3IJonJF+TykH2aHPvAPYlm1quywv5TF5ekfPEr13J7BubAMlmNbd2ko5LFhtoR1pXeuXHOcXuyZsJTdTYSxTJiypRK66JyYLb4ljqF4bUoHCjqiqQpvZ1JUMLPwiUIYWMsZQ+WjM1v4OSD9uUBu4FJTCQd6yRzkaiV6ATZUfJ+HZxzwYllZ8G3vvWt92tah8RtXxxYUKnbF9FDau//HLCvsAZUmufdlNfAKHdOO6gqrVzRogbZG9iHM8gIqLSBJBUcvgscccAaitm1xJFtGyIxy+Rw6OLkJIlSJ4MgDm8V2C62ENH/Oxk8Tm/7M/tpTOLAoJOxbGyCbOpOzjzmoew3DubAiopKM2WmZkJuvKhBZxm+K9vwimu/w8TkEh1cU5iXZSh8yyZG2W3FOEc/IGXU2gtKHf5rYanCZwhIbmrs7+pEqotjTyWHJ5EHB/YZuEwSPvXVr1I2m/TkaCNqELmYSm9D03ye1eMxJx2zL02wLjJLQGhw6o9drgID+letsRE4ZQ10clNqGLZbDoRJXKDe0gaSy4WSEFnRAEzODLxqNjurpLckySop0EldUGG6jEEn5SxtNrEdXAz9QovQ06oryRSCWmAxkvMQD/IWO2spMCeB5QW1soXKMxFkYE4AFakGjE4zsA0s7VRhoCiIbalEJTAcihYtGE1pIo6JEAXG5MSO5E2qM+n6yQljHc450VxSLXw5DE7/7KnYJpeNE/ZKjRsGCDqgEl8NQonG76e95sp5z7wY2nPIuaRnEWm18qk89MvUfFUNLzrrQP7tz57BTvkmdoorqnaH5sQEOZKbZoO7ZjPysV35z49+kZe++wvMC4fpL6Gg6kEkWnzZI6tmJTdC3mhgMlUIv4HNpYGGUr0KFSytCImH6KUPKnQCdHDrA7qsxT3A5MwgaEWrM0n6ZbG6W3B2+yVgY1mxxQZG5ACUt6RmllpUG+jJlEL5PljXzRm1/4V0aDC87agcqIiCXO8i+XvUkQ+G3rRYIamKYqYzx+euvYU5lWgJSa4kXTWY/Hut2yBhyptM+eCeKPF+hFrO5ayskTuKpz7iMJqza5GPQx2h8jGdKuWCz/5AaxfKwnBqPEBqCyPGfurYFN49tGQeefSDKTfdxvLRCQq9mPNxQpw0yGXPOieiGV6Lx4GKOu/hXI2TNzGKI4rc5rLCa09quQ67pQVPP/MhpCKyFkReKbMl7YWCpk9BpdtH6OpN0R/90R9tTyRvH4zdgak0i2ARHn845O86Bz796U+7a665Jjzm7OxsiNNUylepJJF2VhyMdMWLFUyTRtr/I0sYEbL6l2hFJAU8+/FHMhlnxFWXNPWMNpryTTgqV+Ds9Ig2HxkB1m0Ii8gBHXLiRkoUReBFh6y3rDPNbpMpZx+3N/YmMunlxIXH6e2jU5NaYM4rO6B98DM3sj6XXMYN2m2VtOSuShtyXm7k8aefwEqJaiqbQmKCIpmZnjoMZPdaOMHEIVdtp8yFWYakGucePvmNDfx44wztOJXMxMRRipNlkvqIZm+Ks458KDsLvwJ2jtQTBMxOfXEBVbjVuttoiu4OlZL9CiWG4XeCAzafmncFHYtYgEryZSC9UwkkY04Qfi5mPxnTMaaWVLIZJIPOoAduALnEKRe+PiTqYxBJ6Gokr5K6cgFqxQEkhLUA5QNonfXLrX0fJObCQADDI1TozESsTCTPRx8KolJgjn+19ALrUSo2x4H1WSxwNnAFjQhSZYz2EXmznA4HFBmpDqHWZACFHFhqLl6qcSi0hRoSv/HNaVa4x2X7ogFhpBqdbZQiXDayk65xOq06aaJBoYugq0y+ALHP9Fw90nKa5cUMKyUfD9+jwVte8iQO32MFa0bUfv1t0Igp0piGoNOrmB3fn49+a5o/eeOX+XEXSjGlYz8VrByJ9Fha5KJY2i6J2FRoMAU16c/7QjpSbGDlpht1PpPAVCD+ITkIYDzWc9iDlWr/C6AHLQXmJKslgxIpPa0XIOjH6qZQCYURInAVyqDmvwhGkE2XxQNQ3vDqKUWJSaNBIfyFuFUFMAdtqXal+gTQQxlPDGqlw3gMrx2RA5I2yQpaD9BQ5twTD2JpLDnsyN7VXl+OTPKJa77DejHH1mVhsh9J2kzYVbb5bwVICJ10ciX9XpGCawhq7MXWMXvCsfusIs7lBksj5uWEKhpLuPSr3+FW9YtjISwks054JacS2mCTtESPvbg799gD2GtJRN42mhp4l+KjhEj2rJY0w2vxORC+hvOeVOejnvSrjyJ82XP7iz0AABAASURBVMbNreNRh+7PQ5ZClkmuEJjSkVLyegEQSWstPvX/MwX9fQziOOZ973vfQuNhNOTAfcMBf9+gGWIZcuAXOfCqV70qFI6OjurtkHZb5QYKzZS2KTUVLV4wkmwFyBFVVrWUbANkRDTymgPl+ThTb6/q+Y2Qd/HaYCK9vTJiy7KULa7NRGXqYEVDWAQO1Hh6OignaZOyl0GnQ9SMmd1wK6fpbej+msM0XyAs0kRXIHMvFLR1/66m9gvf/D7lyDJm2qXm31xJlc50NbuMxpxxyJLwFjTMf60OCkIBckApqaDCUpFCoZNMkowoJdnQIIb/A5+5CpasopuXJDrw1VWGbE05JGC5L3jU0bsHI9VGbcUE2gq1DWIl46SSeVwLo405AKe8iu0+hN8BDoQDuiZ1EG9+JJt4yQAyVLFTifQTcrBjRqyBHYYsVgd11/3/FpzhXACtCEnt1v1MzrYuuTsXHBF3Z38hFegweoOjQpgsDnTrYRbi0GahZy06KsFCdlGiSASF55JDJRUFVdbT+qyIkga96U3Y23HdKOUwsr1LT7Ww/DxuIaVu9z7Ud6OwL7CcxsOJuFBso1Y48daH/BY3lQ1yVmdorFdkD2XyYnjEY689bkwN5cPitc89nPOOPIA9J2tcdyOFHP5NvaRBDqqpcpz26J5ce3vOC19/GTesg3h5k7ys1TvSIavF/NycSaR4BFJ1mP6yWCos5LdyWmnssEdad7a47NnkFN2i5NdK2uMZ+w3t3VCpqA+mloMDzIMNE0BE2scL2jYwsDIn+lQsut0CgAOB+A0h5ldc1a8oHxbvWBwwuR+R0BywrP/lvs/kbBILpgu44Y4pvnozyDoBOaaCrKqtBBWJHvaH5Zxk1KnAOReKrE0qI6CB7ATBk049Cj+/Hld0KaOYeT/CHV3PRZ+9JewAlUtkB6mhEWKCL53g6zzYFg8YhTMPfzDz62+n1Uopej05Q3LMZir0YqG2haCuw/Db54Dt+U5OyVovojRl2mNEg4+IpVDtT5jsKnPy/FMOZFzFS9ROYoLERLkIr3aYfg8So6L7abCzkpFmX189+9nPdpYewpAD9xUH/H2FaIhnyIF7cuDSSy91n/vc5zBHVTD+daAZxM7dH3RZJZLl4ShzbQhN7Q0Jtd6ALGk5tHdw/iMewprxhLTq0e52yGXxuriBPYNBHA2Xjxi4aMEMAHsr3pNcybJDXkWicopdl8ecddyDkO0m2jTHtSILEjn7yaglN+n2oS9ez3ohyJNxze0IqTmgOjM0ylnOP+VY7A+h2uEGVyKRIFYfYaN0mndLDPAqXVSxTAmZnJHDvu76ys/he2vb5I1JiJvq2aWyv3OgY1JVVJxw0H4cIAeb4ZS9EnBLsMIhFWFSB4UqpGwYAxX0g2U0Zj8zvP8ucECiqcPyL3sSr0LVeoEzaTSJETiBSU2pskpQSoqqLaEB9QBUXku3ydVQyyVbbYY4HF/UW1LJZnBhxEr0VBC+alEcJLHCydIegEm8Qao6i/tvhCtQXjeEAMKtj7Gf9iq5G3yggEW7zK/mTPOLv15UuDyXM7xLq5GStJqiVc8jHgRdo2e3padm/WCF/dR9ere9xQCNuxXiQV50+AUeR9JF9sVbrIapIFG5J6fQ4absSX90RHHdAt/CF2CHoeVq94IzVvGqZ57OA8YLRrMZsu6sHD0RhTzs7Y7jtmyUb230vPJ9n+LH2iKrhqczJx1WNJkY20myUkn6uoIcp8OyAYoDhGN1oVEGQZwVnQQQpSa7AVQu8qItQV2iLcApHUBtnEF/OtBjqsYir6eNN0OpUoNaNNQqreipxP5a0Lzmck4wA24GA8d8eI5IayOqYzku7wGgeoNCdVuA8EYB7BlFkNoNw47HAUkvcYnWgMAVpGLBucccwu4jHsqMnvT1TDrBRVdex9qMILJqTmQCLkk0ySKs6b4Mea0JvTsNjoxEuBI1HlHV8Q9qccTeK8PfZU1aY3TiUXqNZVx69Te5dR6KWAitg1MnC9IPlWwWpxFtvZ9zzMHsviwhKiT3oT6ipxe1DNpb2RAWiQOa4DiWakzJck2I5jKSHp2o25x7/KHsuQS8XmpKM2unrNGU0p83TxX2H8ka9//rAx/4wP2fyCGF2x0Htg/p3+7YOiR4wIHXve51Ien1Rsk5h8UG5tSyN80s6qXNo9cFHVaUYnpexnjSItNbqgnRdZB8D4ftvZqdRhMKvcE2B1aUNPUMshbk9KrCVxBqOAyLxoGo2Qhzk6ZN7Oc/vn0nRx+4moesAs0SyOmo05xibf6iUtOmowfcofTHv3wdbTkkaY5RN8aYn+sQpyVLkfFw9FJaalPrIIh36l9hB0XDYkBlEqMG5hFTQcPHOgZ7ChmhG1X8/k9eRTa6gu5sQTSyhEzOK+d6NBsNWnXNOSccEQ6TNkaZ5dRlhXO1xo/UG0q9lQuJrW5+q5wG3Do/zG13HJBkYfALhIdCzbcziFUtkGzhJdVbgpXZEcpbuy1BXRaC2bkGC9lfEkn2ZBk7AZvBmlW6/QLcXaaDUqz2oiwc9FWhIBqMlgFEykdqofWB0YkP/yLdDcJjqtdiBVvatu56nfnwDJNjY4ymTbL2PHlXe8MCYbXWbKWZKkPeh7uKQnxf32wsg/8T3gpqOcTTMA+FuNqTauoRuYSoOYIfXQq+ASWYKNnfxhkHJtX+EXtEvP555/HAyZhG1cFHpdqUxOMj1FGTzsgyrv75NH/1lkv5sXxA9fgYndKpJ+JETkN3Qk5EcM9LPHJWNogtDSaHBkIT0v0DfKFK4dh8mFd6gLdWlYGirYLhVnlkoIpoAZw4wD0uw6aRsS/+1DzEBPyWE333aB+yVmV7h8XVQhtLGxhCg20lAIGA4e3+zgETwSB3kolaUmX5k/b27L80ldOhTTI6hp9YxuXXfofbZkFLCJN07G7yg3oH0SrlOC6FIUbvv/qgei/HhYnppNo89oRDmay7eOnVyqe0i4g750uu+NatTIEt77AaqUSMrQFvFBWkqnnI6oSjHrAG115LqxHj06b8zKKk1cDWoroPw6JwoJLuzkjTlMhechaaM+lAV7RZnRZ6gb6XHOeQyPCUpNis9qmsoSpr6eq4n78f32M55zKdnZ71rGfZ8rgfUzokbXvkgN8eiR7SvP1w4LLLLnPXX389ZpDbfxV7v6PcfjphRNXQlKMqk5qN5GRoyHIwJ9bzzj+StL2JpBGrlRrVOipkNS68RpOVoXaqGIZF4ECtzb7stSGNyXWYdlXGcmZ42ulH0hQ9mkowDScHJeaI0lxFek06q7r3XH4TG/Um08lx1ZXjqpKpNzI2QaO9gSc9/DBWqI0d9pyLIE5A+L3G8yoPwcqcUlagJi4jDGXvOL8/DdfdfDvz9kVM1KJs9yRbKZUMkzifY5+VExy5jw8OMpOqOIlwhkdj2DgYnV5luIUBrNJA2WH4HeKA9EeYcx0mCjkx7a34wtPVimXP2lGHntJ2+OlIHNoLMK/YoC2xmBOEtMq6gt4CmC6zfEEtidJYuiOMUQA562sJrcoqSW69FWjAEDy1Tjh9qFRSE0SSLa5Cg+XK6xGoHLUEuRBkOmj1BmBNBNakNhQC8/v6UKC+ixhqewkheprSEWIjkWjH5kQHwShJsJcsBi6O6OhlR7RAaymnUWQdFvL3NnLizwBHnufYoYZMh9rCmATOueBgxy7RWJteWnCiR16EaHoi6uC0b3rRjdPRNaZUlX2kV6agqVQp0nQ9xphhOR2O0Sb3z3/wGA7bf1d8NUvk5ijm7iCKc3oSwM7ornz6++t57ce+ws80dq+hm0JaOTn0jeiEmjgATnpSUDvljUY8Ikt0QKmmJiql+tpXJlZugDmJVBYcWUFHW6YPtUXqxy8DqzMQQvndCCCEJleRcDr7IlaOp6puiDbpYD1xzoReXkyQoRcKTCoeE3hsnRhtBgM6hYJw6TkwqKWphTP8UTCLTbcbbG4YWg9vOxIHgoBKtrs9Sq2BSM9u/6nLE087liVaP/n8LN2yJl22C+/6xNeYV30tKArpXXPql8pYUGEsB0at9aJkEHcqVQQbM8er3aMeMsGeo6hFAfbnEhot8mSc93z6K2xUU2vunRL2x/ykDzIlESYvsCX71DMOYQUzwbFW2csx+w9vurarMLwWkwMevdzskXU1yQ1NcNUlyqd5xiNPYWfNp02T6R9PhIGmEwMXO2zOTV5Y5Mv2KyPB9kmLDbpbvPx517veZUVDGHLgPueAv88xDhEOOXAPDrzmNa/BOcfIyAjmxBoovHs0+79l7+tW2iQGKG1DyJXRVoL9JMJ+RrhGnpAzj32Y3oTIUSIzRT4MnA4Izjl8sBgYXovJATl/Yjkh7X8N8/kcJz5gDx6yBFqiyaa2jGUgyOYjMlXnmdLkmsH3iauuJ28uZV4b7eROy6Eqw0/8dmuWPOG4NZjRpxdfYBZCHQmbJUqZEWB4w8HLxZKICtmopNYEkO+Kj3z5W8zIhVbLKEWygvN0sx6tVsR4McPZxz0s0BfwBzNEHTfHSttQiobhd58DtR1mzKujV+/Om4yaFgKTMRX1Y8DSVqtkEMlSifAfFimWiGPiN6hXUZCmQo4YK3PqUdY5RdWTQ6ZQtUGFd07yW/fbhtIaqyk0ai4Iji8XUakd3pwShsnaV9TCjZHqNbKtLcl4pT5Gl1CFqlqJSlDqZn4YpwKnvMjBGhhayy4+iMAFImIxzMl5FWgVvVZsteb8sXQf1KifuO/ugTF9dLXkwcZEDIobDZJE2kjzMLlseZif4LfyosF4bzRuBkOicrz+ab6EzqrMKWNxZdW2gcmNgyCiw4Se9aFL4bXPPpoj91jGpJth9U4Nyrm7SJoR875BPr4rH/7K93jzp2/C9FsPXXqRg5w6weck2pwz2YBCyrCQcy/QqGYqptQYmYTVyoyEgSwbj+0wXZssqS1qbHQamBxVKuvKsdspS+xvHWYqyFVmcxH8RobMBMu+VDEh09iq1t4NNkYi/uich8mb1HuInRpEOPGHAHboqvUQlQkkoYlqCTkNF57H4tDYFpqBIVfbSvMUGis9DDsiByQZkp2okejhXRCFcQdHPGAJu45GjLlcTuGaXp3ohdY6fpz15SqWXJq4knhCJ+wywSJkI3TZIjCQ8KZRFeyFp5x5IpX9TdaRJlLAZMJ7azfik1/bqNWsPgqZENvaqLSWTKYNheE7SG/kTnzgGtJ8Vku/jTzkAuFRn2FYHA6Y/vNxf97jpk4bvQ6j8oDuvrTJqQ9bhf3NQqOsDMpHsmITK/myrCRPkmG1iw9RcLQiR1wWiDGd2rT/ebsXdgqe+9znGtWhbngbcuBeceAenbUq7lEyzA45cB9z4MILL3TXXXcdptharRam8GoZf96M8Pt4rF8bnalWbfaDfmY426aPTNhIh76lqjj35L3YecwTyUwo2vOkcUPPAqWeQdXDsEgcMAPADihl1sbOeFE2y5NPPpadRE9MQab5si0RV5XXAAAQAElEQVTU/gQMehtv1mFP9sJ7PvNd7uzUdKuUKE7paE6jVkx3w+086eQjWaP+9tMUMxSClWCGgzeToZAMVCSqt2AHqdxFWLXEJTT9oV5qfvL6H9B1KbGMk0gy4nI7dnmqsss+k/DIQ5s0hKC0w5dinOG2hCAgM7XsRa4XCf1YNSEE2TSZ9cparGgYtlcOeFySgo/AeWqd8PMsI3xVqIO708G+1ltyL+dnWhaSmYoRCdooBROCScnkSFHSlMOgqcN7U44C+2qwUUNLMCKcUZnrEFWRuoREzojIa7zgfEikwxyVJLoEObIM3BaxpSMy1RWSxBKvOh/a13Lc4mPKyFN4yH1NpkNWpVhPQqw+Rod8wbREl0xzWmoXqTd6jrrQIqmEWfSr6eIG59DjCVyIIvHM1ZZ12OXEH/TsdSV+1FVY4+jy1lrtlLyXYYu1f09MDoospydZmJlvYzzvqrnzXi0jul3xUKkQRDfG+boBOtg6FdpcGOhMhPlcvMqwOcBK1U4SVcs5ZAelPVT3ht8/ilMesAvttT9iYmlMr7OeOHH4kSWUS3bngitv4BPX3Yp9SZILRVE4jBZnOCV7FsdSnIkEIPIFddkTlwpSX9JKSsW5Rs5x0oMB6h7e18LhsKvWrRKYPBbqmSnt4gRnByTJmqlGTYO0umROddZWSCFRyj7BokcdZCsHORbCPAqpyJH8Q6q0yCD83aICYkHTlTRcl5S21smMYA5XdwJUdDV2QeUKrbZKa0EgUjOB7SNF7DbLg8gZhh2NA5IDJBnhsSvdJV8ma6ukYk877EBG2huJum3ZiRE/mcu48Kpbg+w66WH5fjHdKTEH54IcGQpHhRcwuLwny7tMKH/WkTuz61jMiMl6p0vtm2xy43z4iq8xrc652lQNz5xsjlS6wCvfodYdZHbw5FOOJM020GpohWUdsHXF8FpMDlTaH8FJz7c1Lx43u5ZzTz6c3bVp2h6KLs0Wml6lFNwC3B0p9X8P93VLO9PZWc7wOmfEIZ3uLUtDL1/e+c53hvTwNuTAtuBAX9K2BeYhziEHtuDAP//zPzM3NxdKvG3KOqiFzGLenMTfDmMWiw7ltJUosTkUNJXeuwWPOuYhNDobGIlr8k5bL7BS6ty2FeulRsOwCByo5BTK8TrgNat5jtx/T47YfZRGlct8K4k0m2a+GdhUdTVVtylzweVfZmSZ3FQ6yEdpg970eibiHmt0kjvv5H2xA07DLTyO2vdTPpiCZmAOqmz20RhmYIgEHZ/gim9u4PZ2ROkSUIWzQ2/RpdlMiYo2D3/Y3uwqOmJ0+QEmpUNSFUqGgWxcO7FZXhCqFQ/D7xoHbM69nEngpBeTVHIiwDwOriRuxPhEbeQEkMKBuiu5EtQdpTNCu8hLZJzEzZE7sJ8Q2k8K7WuZ2Shh2sdsxLNesE5wm/TdT3V6+kEWc9M8fNegrfgecJPy64B1kvF1Ifbcpf53CtYKNgjWq3xK9fNKdxT3lM9rkSjZl/8fjCClCYtFNzk4XKrnSVXodOTa0nmrvr/t4JyjrsU08cTGjuXQNoM8CuU1VoXWqcVWbm02g54Tg80F901i8ziiAUGzNUqkOczyQjGaZwNP2tTGJFZicM+hRZcbgOpcgCqQW5IIR0vpBk7eJlfULNNUmBPr1U85jNOko+iuo6ETVNGexv5GX+mbdP0E//j2i7huLcwIXxY5Ha4LiaXk0BySck4KqWo0z3icaDbe5mVFLy/pyclVElFFaYCeDvIzLmWj6LlLGvv2AD7I2HocG4TjNmGzny7+QEN8tw3fM1kV3DQL35qC69aV3DCT8NMy4a6kybq0xTo5vdbLKbxOD22wSfGsR/RDFol3ypfCa2fHyjYGPTuV1pno8T7BOy+IiVxEpX8lBUWd6W7QCyW17gQQomHYUTjwi88ZSbBsj5fI26/3IrWoJOdPOHUfVkYZS6TvLF+PLeMTX/oGdxUg7U2pdv2g/vjNkmQpZznJqJaAmnhyvQDTimGZco894RCq9bcwFj75Vl1jnO/fNc2V31hLR/Wmfyvn1NVrNUUhRlcqGT9irwZHH7ArI4UWj/1cvRAxqhuGxeSA5l8voWI59VvVHPsubfK4o1YHZ7uMW1QbiBvEYR9yhHIrc6F28W7eGxVQSJYaclgNKLFf2pR6OfLMZz5zsUkckDSMfwc50Je+38EHGz7S/YsDH/rQh9wPfvCDsBkbZUmSWLTIIPE3R4O2Ay81G4savTzTxq+EObZUnsiYaCj7lFPXsPdYzUQkA7Y3SxKr1L5mUN0wLA4HNGVU2vwndMBvzKzj6Wcdh2aFWHNaZj0ich2NKuyMUjbBDl3vuuRHzPolTM/JokubOoCVjI818Rt/yuNPeij29dZ4hPoSnAqDJ6tlClZIXsIJTdbqQoUdZGqlexKc27tw+VdvoE4m1TrVW7Uc2+Cd+jg5sXZbMsIZhz+AEbXXEPgoCoZsHfAaboETWL5WLMRObZXSfYtghVvCFlXD5PbFAZ3t0XkHFwxBm2mBZMAOPXlWyjCsMEOwkkRVKq8l23XUoHSSXZcyp7JpycImCdQGdZVvgRtz+NztFR/UKf+Vl/2Av/jYd3n2e77Jef95Daf+4+c57mWf4pi/vZQTXnoRj3z5hZzzsgt49Gb4sNJ3wzEvej8nq91jXvtZnvFf1/GCD/+IV39mA//+tZx3fqfgRsnoT8Xy2wXrBOsFU6LHvlApbTFqXSC6dMbTglKFQi2d2pNDYC6b18qo1GPxQi3iykAcogXi2HYBI9KLKI9zjkrZUrX2k0wVhqCaEN/bm1CjEcLgYqVGQfJgHDLMHuSIsXlP5azqyYGlEmY7GZlortSzdmpnhRYPEKgoILJYbhfMUShdKMxUet6amJJEJbGcSuBjp5YVI52CnZX6+6ccxTEP3EPdZhkf8dS9aUY13vxcRnfJvrz4zZfwc7XrSuaSNMZJj+FFhCDPM3q9klz6K3cRXUEmh1VPzqWuTxk4Ui02eflWDZ+dhg/9AP7j6jlefumtPP/9N/J7b7mGx7/hSh7+ko/yiBd/mNP+5oOc8dIP8siXXcijX3ER57ziozzyNR/lnP+4gpNfeykH//VFPOBFF3DISy7ilH/8DE94y9X8wbu+xks/dhP/8vlbuOCGNldpcXxXOvrnInVdDPJ7kYdPd0f1NE0qCWyeNeh1E+0LMVWViFMNUv1raK21lGsRaY+pAvdcmWkGKobXDswBLR3TDbYEnGS51jpxvS67am08/KH7Mi49F9UllXT2bVo/V940h8SddgHqClqPfejf3WDhSkb7DTyjI+N0e21JITzhuNXsnmYsFf4iy8lNOY2u4EOXfxW5pZgVDbGwFlqHaiKJdVg6Vkb+aJ5x1gk0Z+9kLNYApRoOwyJywJP4BPQyf0mrJJq7g6c94lhWAKnTTbo7FkSW1LyWKrMpMzBZc5K1gbhYk8WCSMJfVX09aLaK0dFqtXjf+95nySEMObDNOCAtts1wDxEPObAVB+x/JDTHlSk7O9ib136rBouQqWVA2CHAUSGTVcYpio0QbRvOy4bIsM+3d1fR4048jGzqDibkiJifnsY3mir1gmFYLA5473FZm0PXLOeo3cDOy0ZLGsVEOqal6LV91bM7N2fwhet/SN2Um8q+4dcr+ChWj7LL8nqGx53wQJRTvwL7OZc3RDIaJARUkhMCVKjSakIuWbAg7MB+5Q3T/OS2DZT200S9zXe1pzRLI64pZjZy7EP2Z7+lYIak4a6EtRamUlAHbErcM6iBU5m1VxSCijCaGF7bPQciX+E1wQqYIysvKrLKU0QJlTlYdcBux01mdYDeqGPzesFdgtsFP8Nz+c+6vO/r63j1R6/jD//9Ezz+Ze/lyS95O3/0z+/gL//rQt539ff58HU/4ZPfvYurbp3nOzq131wu4c5kJetG1rA+XcPaxi6Kd2Gd4nWNXRXvfDc013BbvZwbZlKu+ukMH7/up7z909fxug9/jte86xIe+8dv5Ml/8d8a72O89L1f4S2f/SmX3tTl+mn4mR7qdgnuxghmtbDm44i5OmHe1p4bp5maZo0XbQ5rjVwJStsAxEsliaQ3LHZOxCth50NrZ1BWtmJVaKFfbal7ARV1bZjvRmG5zWVGg4uYn5qhKGtqpY3ekVaqPJjeMLA+GD0GhioUKDGIlUQN+llNCISntZQNkefC4oS57tHIOyxX/cuediyH7LyEemodK8ZGaXfmmFixsxw+S/jJph7/9pHvMAV0BXoI7IMOnadBMlvrTbz9hwMzqrM25tS8VelvzsKl353n3z95Ay9482f4vX+4mN978cX8v1dfxkvedAn/fuGVXHDVTVx+05185ZZ5vn5njzv8TpLVVdyVrmZtcxfJ6s4B1rV2ZX1rd26XbK5PdmV6bC+mxvfm9nQXvtsd4eo7enz6R5u48Ju38JbPXcvfvPNCnvmqt3H+37yNp73qo7zwrV/iVRd+h4/f1OELt8FNPVgbwaYUZpueucQxJwbZT7PmSs+8oFfGWqNenIywf8mCrOjRhmEH5UBZai1JV0soMHCVY1mrFV5SnfeI46h70zRjR5kV1NJ3H7z8K8wBpgIjOSeUxPohW8Ap71m4nGLJY189qFTBNOUuKn76accwt+52EtmnaFEXvsmNd87z2Zsy7MtxdSNNrDXYfdQnCH2wbY7Y0/OwNcvwmVaubCehG4ZF5IB9ud9opNTtDTxoj6WccegyRkWPF+AqTLdGclSZOGiqJSHYVKo274O1UWqxwuAMF4cXP4hco7JPzdOf/nQju58Z3occ2AYcCOtkG+Adohxy4Bc48MEPfjD8j4TmdPiFykUoMFUr++PuDcF+llNqY9BBpZSJX6BDpCzzBjnNAh538l7ssXKCVkPLpptT66C5CGQPh1zgQK04kqGWVCVPP+1UllSEuexkqjCjrTMP9bzeNsIs8OEr72IqazHbdoyOyZOkN18+TenOTfOY4x7Gvi0049CTDLjCE5BpC7Y3X0gePJEQK5hTSoOb7aAjjQp0+NH9kq9+XfZkIhyxTpeOOEnlzKrRuZOdRmPOOObBqlPDOpfNWlDYm1llK+EW6agQISBcVlArNQAlRZHuWwS3RXqY3A45YJMsDWQ/v5IsOM1nHXtM9OznIBv0RAY/kQxcJS/AB24oePVn7uC577iec3ToP/kvP8If//eV/N1Hv807rt3E5benfLu3kp/FckyN7kl7fA/WuwnmowmKdJyoOUKcpoRzi5y66BCTa4yejjkGmU5VmdJ3g2hxMT11yHxEGTeg2SIeHSMZmcCPrCRZdhDT6f7cuHGcS26c4g2Xf5s/ffelnPdPH+YRf/dBnv32L/DaL/6UL8mTcZfGmtMzFi6haw6BIlbJ4gaxVstcziGRUQmiSEswOLQcdSVi5YR2zmNOpQBqc18GjfAL6GwcNC7SCz5tgoMoTVi7fh0/ExON5lRyYvSWFHJkaXPSU2CXVRpYWlBr/gppHZvTQpf8lgAAEABJREFUXHNrVXpE4orwU+nwd6HiiLCVjaTSWZ5R9dtD9f/wtNM4cMUSNq1bix+dZP30rNRTQUPzf9nXv89Hv93G5LSOUslXIohpq685ruyn2t9R4qPf7PKKD3+Px7/0Is7+83fyJ2/5FP99zV188vaEazY2mHItKtEYtZpErREqyVjhY60BQZySS+7yKNaBPxVLEuyrrp7mp6O5yauKyNX4KscVPch71HlOKWdfr45oxy3W9xzr/BhT47swvXwPbhvdlW/1Glz6sxne9e1beeY7LuOcf/8Yp77y45z0yk9x/n9czV9d9CPeeu0sn/xxzV0epsQw+9os/N0vyUKhuSnzWMunBs2RbsOwQ3LA4ySblZ5dWhy9eyB2jkgF5VybA1bDQQ/Yi0grNJKcOFK+fss6vvDTWisSkJ2hu9aUSVGlFqWWulORRyIeQOjodgp80qQmpyWP1mNP2IvVeokaR45Ya2UuK+mOr+ZDco6ZJvB6E1KpNQLf7QaaFoZiooSnnnGyaMwgijTWMCweBzTPNUi7STLanP/IE8MXsKM2iWgGvQOdP5B9azRKrCRJaFaVs/89V3qP2kqVX6QQ9iqNPTjTDRxZH/jAB1Q6DEMObFsO+G2Lfoj9d4gD98mj/MM//MNmPNH9YAPVFrGZni0T2le0hYCXI6QuMuyT7Z21Ws48+hB6629nYtkYddbRZhIJVKHWTocJFAfjI2xLMbKvZZRUAe6us/YGW464Y6Zr+nxw4tsAAp9UbnUGxpl+XbHAR8Rz8VYVY2WH3cc8Jx+UMuYIe71voEsZezNalNr0I9aq5LKv3siU2W3pKPNdHXgiT9HdxLJmxZPOPJIWPRmWPZrq5/pkqReiBBmhbB7bUsqECF1dwXc0wFU/uJWitQQnx1WRzeF9oZqCEVfwkJ0nOHS58Jhg2d+KMawyRrFYrX4h2Pju7tItkncXDlOSAxl6kh1j6wD+N7b8QrtBwf8WG+It2yi/ZdbSKloIleIBIDqRHIJJhEQQg57mviuJm/Upm1yEOasMbpC39QNf38Q/XngT5/3tR3ni31zEH7z2Il72rk/yriu/zVU/neaHvRbrkp24oxxnvR9nU7qUuXQ589ESum6CLJqgTJdQ0tKBPtJZqabolRR5iRmdPtLhpRFT+xqiLcDyzoHAiSYXqY10WVl5Mh2MMjkOOnqsdlExmyNImSqaTNejzEaTzLZWMD26grWi52Y3ypdunea/Pv1VnvP37+TxL/8gf/m2L/H+azaEv7s1FYM97zRgjo+e4lKwZRBlbAmhzgpEg6adrSqt3ECNLDJcA6hD40GnQQx6UtA89EF3h8rEI62/Wmmvfk6DVMYDOUVUpHr1Vz33+lpAYsQKLFcIp3x74IzyiqrXxTda5EnCF771PV7zzov44k/azADzgkJ0VXhKgQgjAAuXiK2UNFBkLdQaXE2fb4qsfVFW0lUxpR64I31Z5B12EjEPmYBXPOt09htLSKseNBJy55hTuxk3zlsuvJwfqVg+NQyul5Py3V+6hb986+d5xss+wDP+9h28+r0f59Lrf8wdbpJ65f7k47uxoZpgE8votlYx51pkcZMyHqHUOujV0JZs5dKNLooo7ZCGCjUuJpsGTk8UiXjRWOtw53XIi6pK1U6FCxVIuCpBc4w6GadLKroFGm/WjzLtR9gg+WxPrmF2bGfuTFfww6zJ1bfP88Gv/ZB/uugKXvzWi3jE89/O773mY/z9hd/m0ps6QW7XaphNCXSaCbMa0WS3q1isCOu7VhrJDXXB1iC6+5X2RL8ApfptCQtNVWpBfQ3nABYqLTKwFgFCxtreY+xBv9BIZCm2pgNQNtCzZWzpIfzPHHBaQLnWjLWSakRZMjmcxkebyPXME047Djd9J6NadE7OJr9sF9592Rexr7CqyFqoi00CdkmgMSDMlsmCzWSjFWtuarRCmXAlyyXWjzr2YNLetFS3OuvFg1J885bb+caPZqm8Y970vIjxsa0HkI8ZW0qjGubhD17CHiOepmwnkYU5udHlqNSjD8pSi5YAznJsrrN26LI6RTtskBrs80j8qV0lPlTSQRWx6aLKS8/6retd0edhDbWzOhhJaoq5teyzcgmn7D+Gma6JRzNRoGaoA/QH0myAzaYB6o9zLPaVaF+q9Lxb0mH5Jz/5yYtP3JZEDdP3lgP3y/5aKvdLuoZE/Y5y4IILLnA33HADpuQGjzhIW2yHq6IoQlWnY+93Q3Kb3EzD2mZg5zeqRBtFC73qovZeG4gNWcmArnFRS29bCZvLE0/elUN2W0XdlcciysDJmpDhjY6kEV3qfJ7myAjYKUSGhdPbWtvQHLnalgKvMQQqtzp24Ku2LVkbscVOb5LiKpdBVuKM+yoX48WrSPPhSJzKiy7V7DTNpgw/iYj9sfUls3fygseeimYP2+ft7bu4i5BALHNAh5W2TL9LrpnnlpmCOR3Cy76FQKSJn6imOPXgPdk1haYM0VQQTiEVBByAU5+8Ow2aw1LpWnTbWL28EKWxZh7+66NfI5vchzlJSTd1EM2TVNN6Y9phZH4Tv3/qkawQhrioCTIjHLEOVUa3gWfhcop/GdyjWNkdPtTifinIF6AURyqBOEyAcOsXbJFUawSV2qj1lhWWVpGUkxooUQs03/L4oMYLoEZmsOnQLCTYmHbotlitNRiUcnijg7VSyldkRS+0kwbADrl26J1TzUbBbYLrVfj+G3P+/IM38MhXfZJHvewj/OUHv8S7vrmW6/NJfuBXcEdzJ6ZGlzIbt5hzTnj05FGpg0kpMRWCsk1UdUnjSn4GTyonqeu05QfJZFQ7nK2nKAL1tQNLFUzhGtIC4g5EbUAgPFQdojoj1QPGetbYZNVHWi8NcAm1S6ljrcE0pUxLXKzncz3qqg327HL04Ftqt4R5t5SpaAXr0934QbWSC384x19ccA2Pe90XOfdfr+ON1+VcPQPrAONLT7Go0h2M9fYH4XPlDDKRilUaozMVlgLl61wF1kCRSFZH6JZl4JEVFyoUt9R1iwYqCw1VlIovtWq90DXEv1jPUsr54GOnaczD+nc+IRMx1gbVYV/NhUOLOv2mQbRDBLZX6FkMt8lFnUQat4ere/gyx2uPaYvvU6M7cdXMOC9815X848d/wAaNmwlKfFBZhdIW5I8COc9rlytbaIRKcwl6NEJDPbO6QFRR61ljq1DTqNRMy5FEorkjxw67xy2Dv3n0cYxM3UozrsXTiF5zGR213dRt8MbLbuPd34XnvOcbPOGf3s8/XvJlPvLtn3NjPc76ZbsxPbKSjdo/N5XQ1nqKspykJ0rNISb+FvGoZKTFrJxN7Tqh0qE+0guAyORVc2iq2tcizuTSoJaMRT2cwGsDqKXDS81fJTCd7MRTL376siaSXJh4Jxo7qRy+Aow5BhIuL0izLknWI1WZzXGRjDEnx+/6eDm3+OXctWRfvtYZ463X/Zw/ftsneeTLPsx5//Q5XvrJW3n/D+AHGu92od0kMPnVShKPlDEZ0fyhNRmgzCDXc4gmLc0g2yILAyNLNRj01NXA0gZCrxK1EO8kFKJfvLPfHZl+UaVqAg4l1c6CSmphNZ7Z+LJJsNjyoaXmXM3UaiFHWAnW38q2jC09AHW5R7DWBvco3sGyJm9NyZ7Xc0cOMkE0GivnkRXIw/eEI1fJmZVPk2ktz3Yrvr+uw9e1eDehxmqJ7BqH9UmUM0yCBdaaLGg2w/ptqL3TrI2r1ZNOXs0ubg4nRxVy0mZxQXfU8/ZPfY5Nqo+TplrGdOOYQroAyUFkC0Bi2BT8+flnMbrp59IxaiyRMpvKbCuXdzFbq/aizUdooYGUhZOURJKrWDaakyzWKsN5QqwWO2bQPOmsQIAK53JSrcuGdEkqHeQq8U+OeIISq4ilb42/le2R0rH4mhE3w9JiI//v8Y9GO6pxlWqBmbU0N9p3iEw2CF/MNiUMpq6RnYlvgOvXsUiXndm895tHt/PbRz7ykc35YWLIgW3Jgbslb1uOMsQ95MAWHHjFK16BKT3ntB3LSDWlZ9WDMnNgWZn9IUAr37ZQgRPY1uG0HBwLG0ilkhKjCV2pqvSyBNnzPOERxzFWzjEuoyF4tpzHNvXIq6Er6XVlZIeNSxsMg03eKlU/CGHMQWZHjsVw8U97uThF4CODS1XhwCHDv9bpxIyseLRFrkMHzZSmeL3vkpTD9m4FA09nA1pyHvkwg7XOajG9aIK1NVx65dcoogaNiQkKcz4IdyTHwqgMy/NOPjL0j2uvkSOQY8qI0ZDo/I4ZGkkaqw6RU1NZpXKRyno4bloLN2+Yp6tDGDp81Xmm83uDKp8j6m7kkD1Wcti+48R5TZo4iBJkC2Ly4oRnAEoidL8IDK9fxYHBXAzqbQYDP2sCK1m47KBh5QtZRdbSQMktgzUyg0wyiYFXgTNQIxMGS1u9N3nQIDIoB393pC6kR3QojnRowEe0s4qODia9uMGMuq8X2GH3VnW77HuzvOz9Xw1fWD3rlZfwqvdcxsXf+Bk/bCfMtVYy25xkWlJZtpZQpSPUwlHRoHRxkOvCJRSSVy/6zDC2Q0dU9vC9OZLuFONVmxXST8vyWZYVm1hVbmJnwapqEyvzu1iR38ny3l0sm72NZfN3sLKznp3zTexaz7JLOcXyzgZG5RxuTN9Ka/Z2Wp11jKl+rJqhJUiUdtkUqR2OtA4TKcjW6BjBeY/4aic5OfDNT1GXDbK6wRwjdEdW0F2yijtdk29vaPOGD3+S/+/VH+IP/uVy/vuKW/nGerCveabFq3mxvRC0dUgTyzA7Pstqyl6F2fZihFqBswOCTQdQaD8pNE92qGzgiNUoolSqVK1hUWT0qcaJf2E6rWgBIj2LV3u0ym0PcjqsmeygPpW1t3amu60wxKLFyn4TcINOfbosW6iotITG9xq7GScYHUEnLVvFpngpN2ysuOgr3+Vv3/yFwK9Z9ekJTPzEKqRe9NS1MKhQwVvKyDToDwWivdRzVmqJYqxcoBCSqDymw6j6nH7Ick596P5KdwkKMW2CeFE1JvjwFdfzzxd8gc/86E7sK6uZ1s5Uy/Zm3k/Szpq0i4RczkzSFk4KL9E8tdIK7zPobdK8zJHQJmWeVj1Hq5xmrDfFuPTmku56xmfukCyuZZdiijWSzZ1NliWLKySby+ZuZ3kmWS7uZEV5F6sl2wYrFa/IppksZpnI25LdGaK2QPtyo65pxrG2j0S6OKLWYVMPIx476spR1RGIGqIRaCwhY4R2PcpMMsnsxGo2jazmG5sK3nblN/jLt1zAuS98F09/1YX83Qe+zke+tQn7O18mv+tdyqxensy5Ue07o9TmGEwbIFmVv0PjwmYfaF3havAC+QhDWtMjeqAsayTOSns1iARioE2wdxTaF1WKSsVHka3+uis4gdpJV0ACFjsPalmbHCu1uanSFiq7CbaMB2kVL364P1JgTDQQbU6A1pllDWwRRWLgEpWfd8ox0J2i1dBMaT1vkqeNssEAABAASURBVOh/6DPX0VGd1Bl4lSttGio376bSWiq6g8VCE2TCcCJ51cyyi8TzzGMOooWQdeeJWylt9bj+lnXovQfzQqZgtVrJosj0tDlRhWxUwx242ssu2Un9c2ikwaYy26opPEHfZOqtsfqCZbJTiYZK0kOQU5yVOY24g4fNLKgDI9zCWnaShVBgm5aUso8i8m5PPKwZG9GrAbNBpQCyjbfwyBMO4WG7gaY08Nf6xUqZnVpqn6oHY9SqWQArK61ORYsZzIFl47fbJn1IX5W84Q1vsKIhDDmwzTlgWmibDzIcYMiBLTlwwQUXhL+FZRtlJMVuYPW9Xs8iGo0GWaaNOeS27a0eoN9ik7BF4bUBhaJaG7wZ+LIaIu3pqdo//MExRx+wG35uLUQFxGpdoY3dE7tELzz1HGYwuIIygsLHwpaA3jBTe8VqLLMCp77s6NfmGRBfPHUwjMQTs+AV4RzoMFDYhi4D3MtBVORdIjmH7KB+zmknskznqUpogjyBWpZQ9nB6ezWL4xNfuZXbNkxhBkEup1VThwjmpxmrexy3/14cuhrND7hEiLwmzGuOFNksCRnh8jbzMc5F/SIz7lTREXzqy9ezYWqTxuyCAz2E8DWI45RWd4qzjnkIMlk0484kCWtT6m0sasXwuhcc8CYRgtiOacSBw7ZeDXrCKwjr1/K21ipjfZg/r9oQbA1qrdZ6O21/e6qnip7m0OLMYp0eKyd5MnnUiSST7LV7HezrO7lSsK91XD6Py+akBqxdTU/RvEbJdWCd0iDf68LHbpzj5R+6nie/4qOc85cf4K/e+zku+f40tzDJ7XLwrCtiZipPpTETKZpx0TTqOiRyJEWdTbjePM6MXtMhriURGwNJVS7juJTTJqYmFZ2NqsNYNctKZtnDbeJRB+7EEx+2ij84ejf++vQH8C9POIy3P/tkLnje6Xz8Tx/DpS86n0v+7Mlc9PwncMHzz+ODzzuHd/6/c3nTc8/lX5/1aF75xFP5s7MO5fxDduGYXR37j2xkN3crK8ufMlHcTpLNS9+V1J2cspvRmxfPZ9rQy/BhLUUkIw1aoyle662c30DVXk+UTUt1zpE2EzZWCVff1uN1n7qJJ//LZ3nyG77K2782gzn7unrKJInIZOx3szaJvIVRS5OkQKRhdIjviS8d5XvKV6kj0itqV+Uao00sPRBr3CjIBpTEAjXWHFEhnhIuFyQDIu1HVuCcs2gzmG4x6Beo7h71/fJf716LgFryV8vRaMPXC91rO50gGgW2J3oby7xThYjWXDM5yYwcQlf86A6e/+aP8355TYxPpgPFKrR5UtYxnVJ06nkdHnlACFcfrbjhxQenERYKxDtlLKgHuu4u1/TxB086gnHJ1vh4DBvvYHxiCR3JXmPZStbNF9TRGEQTzM55XD1O5Jbi40nGGitIq4ZoKqk0T5XLyF2bys+A38TS+nZW17ewe3QbB4xs4JjVJecctIw/eviB/M1jjgky+ObnnCeZPI8P/H/n8pE/OU+y+ngueYHgRedx4QvP4QPPP53/fs7JvPaJh/GXZz6A5xyzG084eFWQ/QdO5OwtL9wujYrlCYxHjkRrOm936c7MkceeLI6pFDtfE9UFkdZ41JkjmZ+lJT2d1qX61CAGF95TNEYoRifpTa5kw/gqvluO8pHv38mLP3QF5/39BZwjZ+wLPvEj/vUb01zrHDdqcn8ObBDMOyiEL45z0qQnPklOKYW/Iz7NCWYwB3FD7o0GmeTRUWnMXuSZk37oOk8mKAUuAifZdnUHLULQrLIwg7VLKF0jQKG4IFGtp1SrWuAkewZe6f8JVP0rwqDXr6jewYq9+Knp0EwTgIWrFrOPO2pXdl46Rlp2cb7C9MiXr7+ROzKwPQfZKWoW+jlnqUrzqZnUZAWcyhImW/OnebcWLeF/5An7sTSS3LguxfwcLhrnrnbMhz5zLWZ3qrvWslPLikp6kljYUihVtHoMHn3S0ZgNZbaU2VQ+SSUjkSAGL3BOfRWcESCSNDa1zbvKQjBKQmLHvNnjG2ssrh0W2XzmUU0eiefSJ/biwTfHqGQUOJ8yvmQp7fYcTG9gSdOzLK4569jDWQI0BNr28dKThi2SMwzJlYr7waZjAKG86Jcv4t37vjyM2K9ORMdFF13E1VdfbVQqNwxDDmxbDvSlb9uOMcQ+5MAvcOD1r389zklN2w6/UGsbu4FzjlhGpR3MFqq2SWQbju0/ZTD67h7CtK9TmbdNIjgqctC2LrsTL6tgRLnfO+sEVshwaEYZkQpdKeNCu1ciYyT2wqD9n6ILStba+GtUUMfanBBUKq6og2FQscNf2qhdMIxcYIVsAQi8sRmKiNIGVRXT61WUOnw0Iog7U+y9osUZx6wyziIUNHQ4URXoYIV4nmsO1yLnwdU34EbHdXBQf82JmfKJy1kig/KpZxzPuNrI5tAMQ9cOiY0Yo6ESDTZH9la0lJyWKkyiVHOnITRGT+TdmsHl191I5TWyjFOcCs0RJloT0bCfvGunHbIClRInfXPERCpO1b4qNfJw/sWE3yiYtNi8GRjbCVw2VOKpWwCzCENaM6BgTaztoKiU9BSSk1xQqmu9AIqsKVHkyYqKXp4p70nSlFazoTiSiHmQXGBvWZMRZiUQc5rzWfWxrzCuvA1e+t6v8ZxXf4g/f+OHuORbP+d2P8mmxnJuz1Nu79RMSW8U6huPT5KMTVBKf3SzHu32PJkM3aYIHfeSVXqMZ7OMza9jTI7zifY6luUbWdZdy/7NLifuvYynnfQwXvr0s3nTX53H+1/9GD7w8nN52TMO46+fdCh/cvZBPP3EvTnnoSs5de8xjt6lweGrHIetgEMNlvfjw1fD8bvBw/eFMx+YcO7DlvLsU3fj5U86mLc87xF86G+ewPtf8XTe8ufP5XV/9ESeedJBarucveI5lrTvYmU9z6qxiPFGTdSZJdJb/7LTIRMgBZrq5USr1SJNY2xBzPsmvdZSOiPLmWos5Y56lGvvmOcNF13Jk1/yPl5/yTe4fmPFvIz/LB2hDdj/cJdr8usUokaim9fcaG1LX9cLYGNhK7X2UEWgeUZ5D9i5Qh0wcE5RrcKFEGnubA9ayOKcC2B5e9tcWSKAMNncG/6Q/81uOaX0jggQOsNgKJEs1gEc3sXEkimaqR68o6oIJwfKXNxgU3Oc7+ks9LqPfJp//fg3mY2QDIKEU30cTZNLZQk0ekuBAzvADmTdsVCuyJoJBZoZNTOeenGzQn4b9hyBZz3mDLJ1txGPyrXS7ajcyWHVRZNANDoJLTUSvzq9LnXeJi46FHJWxvkUY8wzWcwwMncHSzt38bBVLZ543IP5i8efzD8++7G87a+fyof++vG85f87k9c85Wj+v9P350lH7SIZHJV8xUEmj1hFX16Xw8EmszvBUYJjVzd4+F5jnPOQlTzz+L15/qMPCjJvsv/Ovz6Lt//dWfzrnz9Ka+MMnnna4ZzxoF05eGWD3UcylhVTjPfW02yvpdnZwGgxzTgdxn2Pps+gmMfJGerECbNHcr1YK+WcrYuarE5odz2begmb5MSaTuTMS1fz7amUD3ztZv7+I1/iyX93Mc967WW89INf5cJvr+MHPdjoI2ZIWJ97ZrJY+iUG5XGJYi9Q0FrBlZqHSkAAOytqWHKJiwI+igiXZbB+AgeD+S1UaVAqrgQWVI31UssQOz2XlRkM6reMLT2EX8EBY5qBqi2y1RKJn8ZbFYVg6XFVPvyYQ6C9gVQv0BpJSsePcOHnfxT0memyLCz8ilgdzJlknW2+I82tEyhIXTlqHysmrNH9tAaOO3AN4/UcXoJRuRHc5Bo+/80fcaMMH4laXyrKXLIi2dLatIJeAS0NcOLBS9h3+WiwpRoSCrOtzMYyWytKzZ0iwm00VyHTRz0sOJwpCjO4LLsDg7Nnt4mRY1kTo5yXQ9KTiZeFbEGzHfFOKzsCqckkHpHOhKrQfIzEMLeOM489jIN2gRH1TrRIbf7FYBB/Y+lvL3lSFUEB2IAGwg22qsPgLOblJaS5OUdFRK/X47Wvfa1SwzDkwG+HA/63M8xwlCEHtubA+973Pve9731PL4sz7GBgtfYTsUE6GhhnVrENocT3twLbGGw/WABtOdozPC7sKNpZ5PCI44wRj4xxOHJnePSRDybNpijnNhFFCd41tO947F9ilkfZQRlBpCcwcERywETanLRD0QdFv/PhVzygDCMMQrUYK2ZV4nod8pXugrKkKlVnh1Ad2syQStDBw7V5zAmHMKFWFlpibziYFuC08evGHPCZGwtumqpY38mIEs/Y6Ag9zdfypOAhu0xy9BpIZOk1HKgrmQzETP1KctCc11Qqr3WPRVnM4Ep1cC7U5+Kv3s7NMwU+SYgjFRSiuVLsG+Szczz66INYrU6ZDJhSsR0+ZGtq6tWO/pOqeBh+Ew4Y+7SeMI+gxSYcmqVaR7OSRPN2N9TK47z4roGqBahBU09bcmdzr1K1ymmoVLOnuBC2ijhOJDtN6QlPprEyGWq1DiLWfi6PmKnkTBDumVbKd7rwb59fy1P+8fM8/bUf4aPfneV7xQrml+3HVLqcO9sVc6I1bTUYH0uJq67OqT0qGbWZnKeZ0R6PkYwuY3RypfRjgZfzbGnVZt9Gh5N2jnj2Yav5h/MO5p3PPZVr//nxfO5vzuJdz3wYL3/ESp55IJw0CXsCy/V8KxUvFZiBHCu2YI+fK1EI7LDrIiS/YKouVZl8T0woXuFhtwZoibCqhFXqsEbxg1V+sg5P5+2d8tLT1vCe5x7MF159Nh/+q8fxwjMfyvFrWuzq5kjm5RCgkBMrp8wK6fmInJh24ZkrItpuhNlOQjtegm80SVyGr9tqU3BXPcJN2TLe+JXbOe81H+KP3vFlLr254GYRb+u6Kxo25hWzVY9e3dUM5pqvkqQuw1h6IkhaEC1ArQepY1wNQeUoZuEKZ8eFdBz3E845tnRkWdr2Jg3fb3Af3CsqcacIIEHbrA1se6glT7WeKkpiMjmLWjY5dUFjbJRa8tNrdymaExQTk2yKx3n7Vd/lmf94MT+voetEXIVkS7FCKTD8QmcpRZVkGYFX3sBhuixXP9u2AkgOUSdrmao8Fr4nHNbgoF0naZXz1HJMRt4z1kiZaDQo1+vE3J4inYi0Z85SlXdQFT+n5W5jzdg0p+y3lL8890Q+9rdP5muveyqX/NHJ/PNp+/GHcqies9cIRzRgd2C1xlkuBWxgsmsyOKFyVUs+wEeCBI0BttxtPu0JYj23ya21GweWCaz/Tor3Fhy7BB6/P/zZcWO8/vz9+OCfHc9lLz+btz7nUbz6scfyjMN357hdYvZqzrPEbdKa3ERWTNGYSIlGImz7wTti7fONuEWiQ6vvlLSaK0iiScmtRpXMwgS117y4STr1Uu4sxuRkTLn0xg389bsv51F/9TbO/aeP8tJPfY9Lf14xrY1nOnFsimJmtWfMuzG6tXD5FrgYqg5RMUtDMj6ilTGoprNaAAAQAElEQVTmChLFZV1SYU/eUDu1VanJjM11jboJBsEpYS0jxTa3rkJrQCV6BswZIUzWw1msznfHageSAobX/8QBY7B456i1airxq9rcOlKd8f3RJ6xhdROSfN5YTZEu5ZIvfYc7NWFdta6kb7xWJBSaVesv0FwIJbEhUGkh7AZqbqYJY0o88dQD2cnPMRan5GVKli5hSvL39kuvRiOJKkijCCKTkxiZQaRaP8pha+Pc4w9hmWuTyKaqnRDGqpGwV2ZzyfYiYKiMDKWsgVcjA0V9QVJixw2+cvRBa7WOsCVVReJXVCKvIon2td7ULFFrCUURM71phonxFqtHIybyOZ74iIchfzypmjcdYneBFDxVt20ZwUKwugFoJtgMC/WLGEWR5EvjX3755Vx33XVGpXLDMOTAtufAgiba9gMNR7gXHPgd7fqa17yGRqOBlyFcFFLces6BMlSSLdOWv69BJkLYmM1OsLQsj/4QVhAMO8vaElGBVwtfk0o9m7nYUtFTzzicPe0nFXqz1og8Pm5SVLHO0+pTqb1ZL4YigMepjzmvnDafWgZLvXnA0GAHv3kQz2unWDxGPMKJh8rX5hTyCXHTDm8F+cwG9l8xwhmHryAV10YEkaA075D1FZ68NJMMLvjC11mfJzIYm0Sy3KqqCD8RafSmeMqZJzJagU2h9S+EI44jHSB0gsJyheSjxvuY2Hm8cNcl2J/I6im9Xu0/csW1lJM701N5gmg3Oe50GJGDYjKGRx9/MLJbWapbrfYmEhoCnHIGDK97xQHNNcZ3xOwFqBSXgrtjH44G9WCgzQmIVGagmVO6EqBVWUGY/5Ii6yiPSSM9FWdO67vRoqe1PqVxZ5sJt2roi2/MeNFbvszT//YC3nzJV/jebEx3yR5s8pP0WjuRNZfS9U0ql0IyIuye2bn5oP8S6RZXdIiyOVrFPOPVLEtKGbq9tfz+mUfzF08+k3994bm88+WP4U0vPJ2XPvFgnnLkSh6xV8wu8oaukPNrmeRuRV2zrIZJA9GqMzsjStvBPrzdVdoO+va8iZ7QYkVU+lcL7EFrV1OWBVVeUgus2JjnC0iFM0AOTeXHBMvlVFkhWClEh8gS//3jd+H1zz6K98o58J6Xn8/TTjiQ4/ddzi5pxkg2Q6Ns09JCaiQxToculsu9K55m7VmKsid+JDTlZK5a4/RGlrMp3on5ZftwxU+m+dPXv4vn/fOFfPRb67lT43XlkC506MeZBkg1d5FmJCLR3OASSq3ZzEFPbQvFtWItaLuDHAF9QI41PRiEqjhWLD46pw4qc64fmwMrgMrQKIFXtcNifsPL6Kk1ahWYrHGFR0Pr7kNJ7SWF4q3lqvkZmJVTZeOdGl2MHx3VhDSgndNpTHCXX8K16wr+9HUX8dnvzzEj0jL1l1oSHwhg5KIyDaCoEr8spYbKWbvasgbGDhtcaeddeEQ7LE8o/7zzTyW76+csHWuR6c27/e2TNBXTYodOXbTKWZa7GY7da4LnPeow3vSi83nP357L659xOE86fJwDNFWrNdhqDbZMEzMmGMmgKZlqqLypsZsRpBFhBddZT7LYoywycaomTIcNJVBA5KGmagvmnAlyLhwNgcl+KysZK2uW1mAO3RXyDq4Spj30LObYOnVPzxO1j7zk8Yfw5j89i3f+3eN4wwufwF889XR+/6wjmejcxnhvHePFFM1smqQ7S6K12tJEtaKIznxb9FU445ccqsFD0NWDRE0587Qg5FxsM8oUE8y1dmF6ZA++M9XkXVf+gL9488Wc9Mdv449e/1nefc00N3RgnYcp8XLaRczVCbXJdxwDwlmLUeQkjvDcKqF0oEcLUKmVBRVt5kmqAlvrhsFZQ+VD2Jwe9AqlYHsuukKsus3tVDYMv8CBsKasNPBJ/AozoQKbBIECTWV300Qc+6C9GXM5Xrbhpm7NXd2Ez3+zw5zqrXuuFxXy+sqONInWjOtlCYZAlbXwlpXuSqs5EhE57OFhq+G4B+9BOb1Rc56SywudNZdw1fdv58Zpaykw2TS7VH3TFkF2TCa0FDnjiGXBljKbqpZtFDdHwUvuzOZykpqBHDjJmfO6CTAQ3h082Hq6G4wnAlNQijTJ4EvNRw/daI1OUMlI9Drv1NJls7f+hCeddgL7jYHNQ1Nzo41Ik55ha9DwCgF2bZYqp5yBIqjCLGzOhrLFuTnXp2L49dU24v8Q7a/kgC21X1k5rBhyYFty4D3veU/4W1g2Rqm3PXmeW/K3DLY9GGwxbD1Im2L26IxILcPXNhZkRGpbJ9arLL045nEnHMyqtFBVQV45Cm3+pU8pB8aHjBWsLwU4mZxOsYyROmw/MbUZBezAV+BN//kr8WIz6/tF+GC8K+NjCh3SIx3oRlzG6Uc8mDUJyB5DNdr4IbHTjOorTdh87LnqJxXf+fkGdU5pjE1qHiuK7jzjOoUfuvfOOlhHeBmSaFCbaYu9WjvKYDd6zVEl4y/WYSIYFNZODYoI5tXuM9dv4Psbe/Qak2SVCiyY4SdETR10TjviIHYzezBri0YCThauSvK+VcFC+TD6NThgk6a50DShaaJWvlR3TZMVBYjuaeipTaiwWG3NuTMqmZFrSXOkydWhETsaWKw3qo2koYNBhXw6mBPE/jbWRvX75hx89PvwB/91Pee+9JM8/z8/wuU/XM/syGry0RXMlR77n/CQLOmUS21vVCVHpCOiqKFjqI41ySiZCU6WM0rOHuOOk/ed5PmPPJi3v/AMrnjlObz41OX8/sNS7IunfTSuvTU3R0Jf7kVpXJDGGXGc41wXap2CaxnNBpWMYa0vV6NnADvcp0rb4d4gFr68KpGLANNKxrsCh5BRNyIQaClReTVMBYnAOi1Apaa1PZPWbaynmtAzLBOmXZQ+UE2PF6EvPX1X3vr7B/PeF5/Ji887jsNXtmjO3EG9YS0NrRE3tw5602pdUwpXW+tnpt0j68xSa92gZ2h3c6aLBr2l+/Dd9iR/+fZP8/hXfYI3XHELt6unrcVcdOe5CO1GBIJlVMtvIWpAXAigsx1qBj6HSLwycFUocqLZAeZgNn4puTk456glNJV0udi3ufzeJpwQGIhqNID2EPAaoNJYpeky0aYkqfieyLF5+AF7Mqk4nl6H1BvMzcKYDkbdinTpambTZXxtQ8VfvO0S3nv1nZjmkyRoFAUHlaBQshTShFJSLj7YwlG+VrmBIgJDlHEq9yIs0ry2qhyTuaN3hpMfvC+lHI5Op+h4YpSNmiu6M0yknqeefBTvf8l5vOM5J/Gy43bnTHlRDwX2FuwmmExB00xh+6A8VnUDSpXVkiktNyw2eStFXyHZxQ58qRrFKYUIK0DUEOZTj61WiEKBns2LkcY2AzVVYSVRrjWnBa7O8fRI6i5J1SGu5+VY6IkHYAdIiSorhXs/wcnL4LkHTfDik9dw5auexAf/+jxefM6xPGK/FezWymnmM1CI93XG+GQTr0VVab1FUUVj1NNoORE4Q7budhJRl0izRHrQshyhU4zRrpbT9jsz19iDTUsfyBVrPa/66Fd5yj98lj948zd401VTfF3op4Tm9l5Mhxa1E5Oc0xm3FoWgpxIQnt+cWDa3enwk/URqIlIwCCZHqS4GdaVEQV/+837srEzFg2BtBoDqQr3ihXqhDuMO4oXiYWRKIzBFvDL+LXCkELsl2owpf/bxh7OyFdFQ27JO6I0s4+NXf4Ofa5GqGchBpUkh2Iviu/0Pmyg2KPOKhgTcawyb4yRWXvMj84Kzjz+UFfL4prUqJQE9UqbSpXzoiu+SIXRS4j1tjrbUvfpEFJQ9kyrYLSHYUmZTRdoHzcbCG8WiZGB7CYcFw15J11s6wBbPGfL309u2Iqt24q1NiAbwyjhjsNIh2LyJ1+a8Qk7B8KcpIk9LLzbr9jT7TDR52iP2pKHGmgJNsYTAVrO3VQyuIftAGosAGCaM/yxcTuWO+8dl++Ill1zCVVdddX8h6f7BmCEV25wD/dWyzYcZDjDkwC/nwJve9CYd4jLZqQ3ihQ3TNlGDX97jviv12hacoL89CK+p38EuYbGs6VoGQSkDtJIBWWvTyAoZfjr0jTZTmjU8UUb63uOeqGgT6uTAQq+5dNYBHcaCMVKXsqdzgZkpNdrrNJgZCYItNz2V7qjBeCt26vH9AigyA0lvBRHnwhzpwDYmq3z3ZWOcddye2MEj1iECbfxeBkPY+2UxOhlz88BbL7qCKp2A8SU6X81Sqa7ViGnpUPyEM45HNqDkTpOed5BNSaKkyUTLxdSaM6959zptGUWaXA1Tgsaxw4J9AfLxa75JtGJndL6milKcGZAyQpckmtcNt3LuiQ8QBkgSHWPUNUVXhaQInIyZforhdS84YGvJwOZErN0Kk1POidsWewhSFG6DAnTpYI7WM7ZgTQBVV6tPIRnoCWY0g5uUn9aU/lx1F99Y8KK3fp1nv/rjvOS/L+Yrt0xzazlKb3IXuiMrmCojQUUpQz9NpRd0WIjlOWr5gmZvimR+PePFDMvqNsvLOY7aYynPeMRh/MvzH827X3Imr/v9o/j9Y1Zz+CSsEnmrpJ+W68huf0Dbvs5qFD1iedOSGlFWiexcLdRwEJyItIe0xWBgMjmo2zJWf19B00c0hclRC0+pJ727kc49uATMsVAKbSHIBF2BxUUElcarbDytF+UUOkR6PvtD1Dv5eT1Dzs5C+ZAReOZRS3nL84/nXS97PH9w+qHsE8+wrP0zVvg5JhslDR2gKnmdXNIgaY0QxQ28j9CbAWhM0I3GuCuLycZ349Zqgvd8+jqe/bIP8+4r5ciqYC6BoinivAbU85mPJFJSxZufy57DyA3Qv2mtq7HaWTCWWeyc26rcyirnxSVLGdggFt87MPpio070IzCVZxjtS7h+can9cY6dRmJe+KwH8qjDH4T9nbGlcmQ565BJsSCeTM9TNcfIl+zKz4ox/vNT1/LyD17PFGC6sKfYWirCxoysb3js/nMYLoMFllgz0N5kZaX2tjQusEO4xJLzTjoWOlM0Ek+n2xGfPK2lK+jOzjC37k7sZ6e7aBqWaP+bcPNEvU247iYoO8KZK+5S0hEvCwqNZNBT+0xp1VIpTeRwsVe91Vaqwdih/jVeMm3Hu6ZId1aj51DSUneDykQYWiCEeFCjecXAsAlPqhFGqLSXZzTLLiNFh4kyY5nKdlEfcxib7D71iOVam0fzvpefw7+9+Fye8YiHcfguMc0NP2Bp91ZWs5Gl5QaSmbtgdl3ANzImx1NRygwoyWtHGYnzSZMyTsm1r7S1sDb5FhvjCdYnE/wsS/jSzRt586e+wh//88U84eUXcMH1t3OdPJF3kWiEEab8CG2ljU8G9pjoGaDiFyAI0xblztJqFoLT3eCenNsi30eudgpbppUdBiS/BK7/KtZoykljUEAzz6FrHCvl7GzaV1jpCLO559of3sLN0/0ZTOIRAtJC60J7UuWdZraP3Zte1PSlYrw5KNEKcuQ01OJBxbDttwAAEABJREFUWnBHP3AfovkpsDlPm8y6Fp+85gZ+OqOWkjmJGxJF0WtSU4quCJFCC4ItZTaV2VbBKa5WINkw28vwYZfXzfRfH5QZBnHAZsfmWUk5jMWjSmCFgYcQ2/+AIUd/0ZmHZsL8xrWsaEY87axTMYe58T9S29r2T7EctUV6Cdv3MKnxhjpApXtAjZUNQIWLHLw2zZe97GWLTMVw+B2RA7YKdsTnHj7z/YQDb33rW92tt97Kll9gmUKsTYn/Fmi0LcLAaxMJxoNtIluMWxHjvJkJCZkMxyjRlmPWgHYSmRthE/rDc09n1HVJ7FQZNnxD0qAVt0h02IzkMPHk2nZ02PQFwUAPm1OikXbcJejEQzHATKXAk8p5TcE9+aFGdhLVG/QkLkmyNqce+VB2FuvsEBM5R97tIluPgCiKaYv9X7kNvnn7LD0ZfuQ9kEHQarbwWYfdlo1y3H4jTNhQTmZBIwn9YyrNcK4Zh9g1hC7BfnIlGxFkVKK2WZbRBr5+K3zjtk3M5w5qx8jEJO3ZNo1WSwe2GU584C48dCfhUVskL42on5ZPQyWVcHvF6qv7MPymHBAfddi0ryvMqDfwtaZDUFVgH0EquTVytaeag2pW5ZrJoGckTDqsqzCcdzvqpBbYT0S/V8Lbv5nze2+6jof/xSf403d8hk/fPM+t8XI2JOO0dRit5DAt4oiOBu0Jn/OeyJVB1kaqLuPZNOPzd7K6eweHjnc5/6CdeO3TTuGy1zya9//BIbz84Tvx6NVwgCjaWbBMMC5oBHmsJCvKCKeLY9ChXid4FeggIl0TuRFlR6GWXjKgCXK2I0kGtZfc41VtEIkniktBoTS+knxXpKK7JaXUkhzHciLFFESCROvOK0ZQC0pBtQC5Yh2zdEdUOkonHkrO8Rpfeg+vvI0PoqjAHB9msNtPt05cAq985G5c/orH8B/PPYsz9h1jycytNHuzjDXVnwZ5FlFFLeEWHtHmtP5iaryP6WQFM72aTnMFd9Yr+acPXcXTXvFx3nb1en5Ywoyez5a9OaQbEoJm3hXGAnuOeTlRMj1dyYiwjWq+PUmipxV+W41Otzj22NfAg33IXqYkScL8/HzgaiW+1+KZ8xqI/+361fXWO9bsxigl8uzskvXASYhrV4HiquiyZLxFlE2xr06vf3X+nrzgCWexU3eKyc6cnC5q18tpjo9Qqm07y+mMLeNmlnDBN27lT99+Nd/LYQ4Qao0GrlSqLVg4bNUgjvTB0rn9Rlp9sIzqUsk2dImFYUL5Ex/UYNVYQiRetqIRxQ0yeaBiORm/9PVvBv0o7NTiozqBKT/7osBkxDjomuJ+S1WR5rcg070MUOhukGtoTSSlWteirVTbQrJa0ND6MojFfwPbcmPRZHuJgZL94BSZ7Gt9EqXUPqF2DUod7A2KEDf7/KDUDHi8ZMtpr8eL0eKN6RPb48eEytakye9+Sp++HF7y8F34wB8fxxdf+2Te9IyTefKDlnBQY4qdqw0sk25pVB0qOZsLX2tsRy1Ca+1fVdKBRLPRkP5pSP/YV4BxAWYXiM+dtMHGZAk/qZZyfXcZL73o2zz+ny7hCW/4Mv961Qa+qW4bRYOwyKIAVyP+xAKv+S/INWatdVv7nCrKVKmJjMTLqCJ8Fa7nokqgiql6kcoc4BdAkTNQXnxWCiTraFZwVcgOblvnBqU7cFyLcbaHGH/vwYZKnqNxlZks/eGTzyPftI6GLfZGg97oEt518Ve0sghSSG2yJ1ySXUmFyhyaYomwpFxMD9NgBTYn0r6aQZYK9+NPegjLq3ki7TfYPuE801XKey77JvJhCQ80JAO1HCW15bzNMWjXYJnE4bRjDpEu0aqV3GJ445pKtqtQbw72iJVIM1AUyk3+QmIHvNk09KfcUmC8EIu1XMTbUqDiItMa9Eo0jGNdWknNztKdZx+7EtMrmm3UgaihSVAXKX8wneVizbsPs6wGStt9AcKgwmcTsVC0LSM7i9kfaLcx7GurQnulxZY3uOyyy/j6178ugiw3hCEHfnsc8L+9oYYjDTnwyznwqle9iiiKSNNUBpWMLSDRgcGcBUpus2AaNxL2WGBp7DYAlQ1CjYzDBSgU20Ye2laETeiEB01y2H67EJezIly9Io/tOPbZd6S9K5HRENmXQnrzVvqKymmQ2kZVOzXfkYNt+vb8xlMDS2MbtPhm6UoG+dhoSqpjTtSZYedWxFnH7k/TKosM+++hk+YI6EBT6LBaJzHzqnvbJdfTG1khU83hNckNyVZ3ehOtqsdjHnFCMNyKTAabTYEBhQ4Bpaa1Ilx1gs1hVYBNFzrkSjgp9TazC3zg8i8xm8osbY6CunR1iBwdHyfWIbKevlNv2I5HNWppwePUKBJYrNkXah8AyZO1GMKv4MD/WCzG2+HMy0gsOtSSBztv2coy50XkQEvPRAM7jwWRsrUZSSCsUl7PLE7pqmxOMOU8Gzz8UOj++wu38NTXfIxHv+A9vPL9n+Yrd7TZ2NqJ2cYSprR2Z31MOdKi3Z6jl83jtb4brsdINcd4sYHJcj0rq/Xs15rnjANX8JKnnMZ7Xv5kPvjSx/CK8x/G2fs6DtBYu+j57G9I/f/svQeAJUX19v2r6u6bJs9GchYUkSQgCEiOkpQkKKKYMWdUEFRQEFBRFCNiIEgSyVmCCKgkA0pOu2ycPDd1+p7TM7MsCP6VVwU/9tLPrXzq1KlTVadO3x365TjqI6Zb6BDKQlhob8G1aqnylK5oXFIoEL/oY+tmCkpOPKozlTdBIcP+Q99I1yfCTHUFE5rlF6GylggrL7oJpKmGUOHSkBRVGXE5gURuhlyriAJaP8ZfriqZcrMEc5TV1Ed3Dj2C/Lvs/LIevnzIVpz2mUPY9zVr0duaRzgylyhv6TKWUJaco1JVzgtH3GjiRKvS2QG66A+PNnlCPoB89lrcH1c49sxL+ei3ruGq+xKGA/EkUAghJW2PEEmmlSCiIT1JJEv7E1+52Fv6cW4i5ZzDDHfnJjOUbWkFoHE9sx3P42OUA8nMZWJUBJ1gZOySaaHNUdDZzfDwEBU5JVSLULp54Gu6OOWTB/CalabTMTbENO2PzcceQf4Pgo4K5lxrhVXGOqZz7f2LOOoH10s+YE6PhuSHbYiSKRKAtk3SFJzmJcA0JCMsawVZZ3EmWkx+VEl6Y7867nOw0+YbUsltPmKJ2JHmAbGPaMj586g24JZaiVW1EC1JHsqgdYONMVNhGmpPR6PPVZoqNOQK80J7AlUxKJh4TCeLWKbvZ0CywW72T4O6E5+5aqfPASszDij2evFp/EkvVH3JY3IpSTYVyaZLo+lR2K9wRgFYTWq+4yv6+PTBr+WnR7+JM770Fo548y7ssu5M1qyNsTy2Fyyk0l5IFA9SSscK3XY6J2jJXjDedSaBuJRTIw8CEg2vLUdwu2MGY9UZLCrP5o6FOd+86FYOPeosDj3uIr59xX3c8SQs1hgXiVtzapkzPda8NyXFlnjOi9UrYtJ7JPjAHIreYypgcCUnVXAqgUQe38Q6nhq/W0r6OZOfrKA4mZAkpmLLQgq5OQnCoGCpp6yFmcdtWwFssKpj/VWXw+vMII1pBxX+Nm+Q3z0UU7xU0NwhGyMVvaZe2pnoM6NlkSlYWrCk9WYztelqsMEqvXTIccnQYoJaB6YL1//5CR5LoCn1ynTGoHnNtMIS2SsiQdps0aPILpuvQY/2XLWiKmeqM53xuanNJLxCT7GdWqdqM7VfKfrSfJbsNzb8XDOW6czycug7bUcT8nJmZ+gFNu1ROkoZNd0R9t9lG6Y5qGheAjXNyUm1spICgXYWr7Taq2ziW5FnPllYzAdmKz+z7N+YTu1wED27mykg1z7snMNrH7G/f2iOrFNOOYVln2USeCEk8Jzr44VgZlmfL00JnH766e6hhx7CNsPADDh5+E0Stkla+B9FLuqGIsjQGYJOIp75sSqpMqdQ1FM6kFGgF7K8cfvNmBa18TJQ0Zvxkt6utds6ktTQjGA7knSq6ajSuaN2RSdmDRTxl+6Xm5SP/eIgKwyCSVnkdkArLgOgXR8mSmQA6PDfYcN1eZndX1UUqszrQkruyL1MARnoo8r/7eMZv73/CcZdhTAMCVpN8vFxOklYa3onu2zcS6R6JXWRarJTMxqLmdH85yrIJrdFxaWOyJooposopOHgwSb84aH5NGIRaLWho0xSr5Prkl6TEbj2rG42XzPC3rAZJdMZCnPfYupDXaB+J1Akln09TwnErbpaaqKiDKe3xt7F0I6xoHAeOzBnluwuYlVraq7rRIzo+rxAGFDrJ4Rbh+HUWxax3zd+zes+eRaf/9Wd/DFfjvEZazJW7WEsidW+qbtFRljL1KJOOraI3r5OusueqvSzs7WANSqj7PGKfo5842Z8/4N7ccnn9uBbh2zKWzfsYsMOmCEV6FfzflHoFpx0hkyZBjlgMY+CLp9SJpWqYqE3SDud1DAokIh/QxtPS+Nrq2Y8iURp+2dyoqiciUdZOBm6wVIIFXdqj/MQCDJIMTjFnQMrs/3J1kLmcEIghCJeEsoGydOppgIMmeIGBROPtS82ykBprRWjWYCivrWtqaRTzG4hgRz7xnW54Jh9+MSeG/CKrhYlOYLTsWESvcUOXEgtqmr2cjJzPKsdchhTKzMgh9RYbRrpcutw3cMjfOhbZ3Ps+X/mvjaMyylAqYNQDpu8oZmXnLvDCtq2sS1Doy2Y8S6f4FSsmpFu5JeG5Rmm8pxzihatFT7fx9oLcv5Y5yYusSEJ5SJokvSFOiRJWvjPTV9mlqBPpevr6+jDtma7tWbRMTKPFVaaif19v5p0EdUp/uB7K2E4q3HLnBbvPuFCfrNQTizvaGlOs6aEIzmYDJzGHDjxoVnJJvUNG576caYTSuRYuTI0VyVhh81WgeYAmWuSlnPQYotFbDwoc88jqV1/UQ9CWaiq4WR7VVU3TAwslUMHKtKrslASQiGQIJzA0jB5G4/GzyRyhbnycvH291CXk4/17BQ3RAoNoUJLF0vNeFK6eCyTBFwLSesp5EqbN1xjxy6PgtG1MapE9aCi73Wk0G/RWv/2Wzbm2s/uzoUf34OvHfAa3vrKGWxcbjCrPkTXWJPupERnWZNo9CoVvPQYl0Ha0mhiAprY34YL5BhH/aZeZ0zHNAYry/PbxSVOvvoBDvnGxbz+uCs47ponuHkMHgUWCU1RcK4qGhqp1jn2z0xbcl9qb8lcSl2Drot52zsa6r8lZJJvEIZqPflIDsUvtiaTy4LnkoDmDIMEqt0JyR6T+WR1+7/WWtTLpi2pWuEs2mJjosYiyq6N04vaucMNrrjlDuqq2LBfdMsJnItOoIWZKVQ25Po2KCjiyk8pkShdFozu/tu/mqA+CEEm3RnF+ZB7B3POv3kc22JwodZloDMkIqyUpWux9pVcVGCtGpht1ZmNEeksS2RzhbKnnPVptpj6wEEmHc0FJx0qyiz/pQzJQlKRBCRzfXvJK05VT4gAABAASURBVMg8zgSu/SsvHEBtzVYLP7qAjddYgV02qFFVXZfoC2vnNCdeczmBVLVFxgoLeH1L9Pp+xrOUnj2j5N+WdM7h3AQS6XAQBBisg1qtxnXXXceVV17pLL0MyyTw35aA/293uKy/F6MEXnieTj75ZGyDNE6mNsgwXMqgsoJ/N+wA0GGDhaJtR4lsOYrDY3JLtgUi+x5LWlzViiPHwgIyLnM5qraUPb/rxi/DDc3V4VUndKISBuRmYAuZDiWDpVEao2K36oLIS/PLRGRytdGbUSQRWRQ0H24SgZxU7eYIVV2UVuop8YbXrUmoiSrmwqm1i0gTyBSXiY78EPz8yl+TdfSRyYAoCMqhUdONtTtrYX9ItVeZxZzqAmTzbVAW5Po2Y60wPhSfeqyyOkxkALaUd/6VfyKNRMXe3OtCjCFQpaRFqT3Evjtugd3pQjLEoVrYY8QzRby68dIRlipj2ed5SCCXwoTlHsmzLERowjGhukhSNyNeItedDfs76S0P5nwcAQYImSez/TFd8b5x9f28+5QrecvRZ3DiL2/kT6MhrRlr0OiYxeJGxngjIZWCBXorXUqGCcfnUR17nOn5YlbuaLJ8upBtV+/lkwdsz4+POYizjtqXYw/ZkjdtsjybLxeiKyq9Mk+7dXXo0Bv1mjxrZcUDc1ylMabryCGFeMFJhzSmiTye9nFKeQErV5gJz/1Y6QQcEyFThrYuHhKW+lW+5GP0ctGcgqWRfJ4W2prItBcXe+VkOJmORN8LbpIZo5OqvSHXejFg+51VMEzWs2iQK9Fo06thd4tG1BxnDU3j4dutwqkf2YEjD96OV/XErOzH6GgN4JqjpHFbjkQE8WH7p811KSCRk2e0mdPuWoHxvlW54O7HePMxP+OXf1zMfHXTooqvTsNRptVIidSnusQ5FepxbiJiy1hJ5U+kl45npkzKcDh9e+Hf8OSiYfJRkImsdeF0lQmsD2Xk4y2m9c+SDqbKRaOAitQmrOvS2QEnvOfVvGOPLWkveJBqVmd0wRy86NDZRdjZS9A3izo1HhiBj3/jTK59pMVI4MnsV2zqWw/WJ3j1GEz0I31XAkIvrpzUJVSoiVEdYyJSo5f1w+wKBHmdwG5imTLVKFVw3/0PK4bVVjvUfgJFwkgWSJXMVODA/rmN6VYB9WW6ZTonPWIp5KKYLoVMcTSJoqD+sr+DlU3Bq55Xj1OPxQ0SMYbiqDBCUxUK2pawWlMIQGeG5Roy+xJKgu7/dCnsJaNXQuqX42lmnrJRL+z3qml86aBN+NmRe/O9T+/HB3bfko37PJV59zGtvYCOsblURudTjUepZJrcJCbVmeVyMKdp2m7TbDaoJzlxuYu0cyZj1ekscH38eczxo2vv5J1fOK/4Z7THX/gXbp4LjwNPSp7jrkyr1EVS7qbtSrbzYI4J05GW6Ju++8lh2XimfOgaKEGouVgiBxFc9jxNAk5z7QUMbqpoUleUNnlm0n4Lo0qJYqtSYvtNp7NKX0SNNq7Ywzq5/W+P8mgdxkJoq22s/LJ0X1MDNgdODXUGFX2pv5xA3yrVOlETvPa+7dbrZJ3lu+mJMtL6EJnzZF3TOf/621mYQkt0GkW7SR7V3EUhbTk4tZR5867r0h/GlPM6LtB+oxcD1reTLYZBnIgEufGiuDNIhxS8dJ/Mhp6RecEVCclH8tW8oPnThkpFh023a1FrD3LQLlvRoyY2lc4OwEJ+nlyCzQRNk+KqMPm4HOkIxUdRsiK21JdlLpX8d0e99wVJ24fCYj8okoyOjhaR448/vgiXff0vS+B/l/cJ7fzf5X8Z5/8/kcCpp576tF9h2bCmLgwW/4/BDmYZeujwyIVUR4Rhqj87k0IdEmYk6LxXDas5WWqFDko+p1tZh+ywFmt3O/rycRJdxqJKlbYOgFgX09RFkE/Bll0CTgYMGS/lTyDZS4To9iFMyMLSTvNiSOMmnZ0RUTzCVq9cnbV0S6hJdIUE7eahE98MbWUxBvxhEfzm/seKt8zIcIjjnGqpTI/PWLkjZK9N+wmtDZCS6z9Fisd6DRTTHMnwy5U0tHVxIEhoypgz+nOlC1ff+ieacQl0MQjLCscGKZUiKnK2LVfL2XGzPspO9NXGa34NIqzHqz/jXFF7RMuCZXh+Eki1GhenIcNENChh/xxDljc4CdbHCls4LdwkgHFgjvBreTNOvnYOB51wJVu973S+c9Mj3LK4xOLOlRku9THQjGm3mwRqXxKqQYte32ZaPsbsbJhXVMbZa+1pfH6fTTnjg3tz9ef25vtv2YT3bNDF5lVYUX30C/ItiCNQ9zhdGsD0SoyIZ6Y+PiLX/pAGnjQISX2otOopH6ewaGdtXNHCSZcCIRSkdUax6GMqbi2sv0B9GCZaWdNMX1J6J2hMTMHSKln6keSko0vlGBGDV554FWkkHEFprROnVVQSjC/lKIYuStBUoi40hKajuJTZelIS5Mgj14xkDcq2UHRhNydKd6WDTo2tV9fsjSsZH9ikxi+P2IH3bjmLtcJBOpJBqpUyrtQJvizYyFsQj4Ecgl77LSobbgU80ipxr5vGZ866hpOuuJ+HElgoMbQclCuBHALiRHF960lxbiJhNroZ697Scso4N5Gv+yTmp1bl4nFuIr9IPO8vL3mJjh6b6lShyd/LiVEyT4I5dvIKrbbq5YL6sWlAt59e3Ti11dCnvLdu3c8n3rwr090w0zrLZPUmUiSSIXmt6mNaDhl5bQbz/XQ+/J0LuPgRGFC7cRGTj5ZYXifrzvouBxGB5hXJCvGTESgaSCckb2mc2JBjA+wStsXaq9EVt+iwxnFMKUH7dMrCRx9BS4FKDqH6ERkyfdlw2gEkAlpX6LJM4ClQ6JbieqzfAmprOlNAcWNJwZLHyDhJcEKftN5NryxdICtIuKK2EfVkij8TXmd44BKcQgyqg3GdR5BrFIZiNGVSbSaJCGo6MId4qrqF40rjtLkoibjLPGhPIpduZpJbKyNqQ4fKllP9LabB+7fp5fQPv44bvvZWPr39GuwyO2GF+mNMqy+iW+dUWWvfBVWiWq9krbBSk86WKMmp4OTkMpS0wiolR7XaSxL0MBr28ki7g5/f+gCHfeMCDv7a9XxKzqzzn4DfJaCAAfGuVYf8FYTS7S7xo3dvtDSQtsagoxKbJ2z+VVY8avO0dJG57OspCUhwShTfJivFl34CeQgT2zxs4aiSk6Npdgi7v/ZVODktabYJSjXmjiWcd/ODtCPQjkYap6haAWkUGG2XQxCDT8mKjdgTukArFDpMF4A37bwFleZCqj4vnJ9EZR4bGuPi38xlVOVOhKSK1M2u8Y5ceeZgsR8Vr16DrddbU+t4lG7ZXOiFnBPfBVSveJxaO0QFAtN1Xrofmw6vF0JegAT78yCxNqVU6yfTGiYPCcKISHtkaXwxO6y3FtusCtq6tbdIboGkr+dp8lW2PU5fRl/B5JNpzjNUnbwoVPZUqOh/8rF7WJJoE1mqk66uLq644gquueYa42KpkmXRZRL470nA//e6WtbTMgn8Ywl84xvfwMuQtQuE1bS4hf8xFKfBBHWLyo7TIUEBnDZsu1VZgRCpWijYgnFFDZW7FPsDneXQoSsVa+lkeuuuWxKOL8LrDWysS1XmQ1JfUouIHJ1uOtScGQW6pPnC4M5E9aX52MnnJVufSapmGHmTRUYhn8KSllwCRyDDvZyNs+e2G9EB9GgiEs2N85KnmpotZnOnGeGca35Ls9JNqksgWE5AWUbc+MIneeP2W2LOhT41SzIzE0UIEAnQnKC5URIzEOwyaSyEdgtDRmOpSkOFV9wyj0W6mWdZCSe+83aDsOTJ9JY8q4+yw2s2YIYI6sEFXoZeXAAyUgLBYiJkj8aOweLL8LwkUNVcerW0+bcZHdNsjruIEVdmkS/zsOR7zSMNTvjV3bzn+Iv48FfP5geX3sbfhkKC2esyTA/NrErsKpixqes/UXOYmi6Tfe359I3N5RW1mAM3eTlffueb+NHnD+WEQ3fioA1XYf2egOU0r9OJ6dda7lXYrbTtBVXxJNYo7i7iQUnFHVJbVAUKoxdMx4x3g1Wz0JDjyTH9NNgIJ2GVCmQ4hbZsitDighpRwDoUjQnttrZOOQbjytIGSzNBx9ry1CdX0RKoarE8FGL5k2FBvmiSSbMzuTdQ+BScyv6uqktADpiJTjPVcGihFHJxYjzUCqnmTSrxEB3xMCsFGe/b/VV89+gDeOtOmzKdEYKRuQTpsMY5jjZggnJZc+fI7P/0FNfx3T24acvRqE5jDj18/5q7eOfxv+K6BzMG1d1gDqEmyClejMcmqUigvYa/+zjnsDOpwN+VPv8MsUHqvCAampZEgfwKBOLHfmXqtL8Q1GjUEzLpcsnKhbw5BGmTsuLdgjlH9tt0Fp9610G0hxdQiwIqOnPsYpy3M7z2NQXEYQdj5Wkc8c0zOefOMQbVZy6UIkfqIVbnTvR0BJPm4kZ5qQSUE+rbetfsqL6q4DR1m9j/+Ux6nKOKgtN+l5MyNjRApEp2P4u0JgJDjmqAAtWYCFUFEcZ0ayq0uPFiupc6yHgKihbPRG9FFKxiQdlyxVyRVsMiz+p4I22RIscrtjSceNPIlRsLKcXArPlSKHhW2kImP0oW9GyMJoviqFHzgmErFOO50lHkKUkYVXUq/wDmNJIPixVCWLMM79phA0794H787Esf4OP778bmK/ayAqN0ji8kX/Q45XiMoD1K1hol0VmTaV7sn3G1RXy81WJoZIS6nCAt6Ufb/qlzeQYL005+tyDjir8N8vFvX8q7jruET/34d5x/1wgPNaEuMTXkvGg4kHlS6LySSM0LmAilCsRyokwO9+8CDacY/98VPI+M/+0mmmgNwL6X6MeSiNRTZUt0VI76rqor1sYer1uNHt+iJBvRxNyqdXLJb29nRPXtHKuWwmKb1PaHM3pmG1mi2DtVSY/NgekfVu7QKjUHVI2Xzazi0hjnAwGyMOSCX/+eBWqjVa1vqMrZn6thrJTNvdlVhgN33wyzdJrNEXytolJwOqScLUxTbq+RugyvvcnnKuOl+7F5sZehoQ71XAn7FZbtXZn29GI2tLlGQUhaH2aaSzlo59dS7NcSWRTpy2RpcpUcvSUFTSOGQHGUXxyMS20uunGgbQWsgbNK/1nkOou894TSISY/afHPIuHEE0+czFkWLJPACyMBWwYvTM/Lel0mgWdI4LTTTnP33XcftkGa1/8Zxf+ZpB0Sgo7lifNCveRMpXRUyGC0Q8TJUA+VH+kwCYojRGU6yM0AyHSaVIipJhlvfO0KrLv8dKIwl+UgcyHQUeQjclcip4TTZUJnHV50nYt1WFlf6vQl+pgsiqHbTiR5FnF9eR3szhB6XeBGeO0m67P2DChJ7JoG7I2QRVWVtuSeKPLnhRnX3/U32uUuwrIIxuMQVmjp9rby9Ons9bpZVCTukuaq0WiIjJf8IVBb1FcR6Ct2FDOsGcTLYBxPRmmNhTKJAAAQAElEQVRpjher7JIbbseV+ykFNVwzJm/U6dCF0aUJvR0Vdttq9eINW0MM2ZyjvlBro5WKhvFscezLIJrLnucngVDNOnTTsgu8xTW1yK3BPboB/OiuUT5y3p/Z7rPncdhpV/Cdmx/nd4srDESzSCrTNb9lWo225j7Xmkzp0FrszVt0tQZYyY2x85p9fGy3Tbn8q4fws0++ns/t/Qr2WCPiZdKNaeq3W+jF4WTIk0mD8ggnmB65XIV6lIt82zinhB7nnPTJoy8mMhP1n1AiK2D1HROfVIEhKUIvdVE76Q+mpwYbrAxn1HYCqviMJ1fakKpdSshTiBSPRFNSy1XJGTFwomX9W0jxyZQzQd1qGHJVmAqLKpYhQ13ENP6EUPtaWaiIt5pQ0b5p6VD7phOsu9x4kYMx91XiRKN2XgayV/9OZARXIY/khI561MLTHM9Yvgzv32VFvvXh3Tho05msnj9Od/NJAq3BTDdxp1tg4GN8Xiezy7+cKNRj0upMhqLp/H4s4GM/Pp8vXXA3jyW2IqFtPzuBwjmloHgCsWNGu3MaaJHz1FeqsaRPJZ/WbqnsfzqaqWaiEYsdEg+JutR9QXLMMAdWaL/kEaq1PmLJzC63ido47TNSHDUYx2UjTPOt4lK8+eoljv74WySTMZoL5tFRqpGlZaqdfaqe0x5ZRCrHfqPSxefPvIYz74KFLRHUY/PSbCthTAk2rdaX5SupGpKTvm26LF2SIFZdbjYtX2E0qEJYohWVaQVeu12smhOPUyoQNEyciAXKNrjC/RYpZTqWYf0ZXYOqFXqnwiWPV8wr1+AUGqxe7kJSOawnYPGQXLLKpfMGNSse6/tpkG7amU5Rz9oEpNLAVLUT0U8dTEH3d9VCVA1ZsVZL0gXTdR0C5EFT+tqGSBLTxNny1DGPKmLxgk5BF9qaYHM+perD+M/UrKaydTrhoM2m87V3bsaZR7yeLx+0FXuv083MxqPYL+t65fioVLRTlLRmwhppqZNcTo9ydwfV3ipOTsiGzqJUnPruGeTlXhYO5wxk3Tw0WuKKe+bxhR9fwUFHncM7vnk9371thLsbIFeodAtxg+QGiZjScYqpf1Tcsln2eU4JZLhJyUlsRayoKt0phKmE5ZsOKApZJiimZbZCCV638XpUtfdlqSeOajw6UufqPy1AxVqv4FW9IGpE1Owpu9QKKNYT0h/ry+YMfWYK+2y7mb7FmezOUC8D5H/ggYE2V9/Zoq4SLyDCbe2ZEGIvA5U0VWaNPgpbq9UYndiTxbwXiib2ZWeFtwgT/fPS/UjChNoHAq1pJJfca6JMNt5JKAFobvMkpax532XzV7PRcmhvhpKqZSTYeWJzZ7IPQCuXYt4tjuiicxRSldiqTlQ1FTJVz8idsqeg6H/6cc46m+jFOYf9+uraa699KnOiaNn3Mgn8VyVgy+2/2uGyzpZJ4B9J4Jvf/KYOzhCvU/e/4sSyLdggpiywBWGhksg6ofjocEKHjh36biJSZKMjJ5DRXiTkwOjWfXC6Enu8dn2qyRiyra2JckTVTpw8UGtRcGBvbHLRLciqxkv1MbHY4T9xYJsUMpwd3pKN/TzbJS0qSZO37PWawjEUNyYk1lGSMa83mtai0u2xy93FN97JeNTDWD0pnKCSNF4WXq43YAfs8BpmqHKYpqC3k90d3TIhMuUgg0CB5kTfTF1WzIgwpDJOorCrMCr/cP8wDywYp6mLYaNVJwwyytUORgeH6a/kvPplK7C6LiJlEapIFyY4NSpequSXGCeTXaFMJj7io6j8L4ZFmwkK/8x3jgwfVZwKJ0auPpVfxI2eQXWe9ljes2FJJaMxkfiH1Saq6Pup+kr8n4/RTFUrEcxeNwO/qbgZ46PeMezhwTE4+9Yn+Ohp1/GOL53HsWdfx4V/mMP8aDkGysszXppBqyS3U1Ap9pZIs9+RjTM9GWB6cw7TG0+y0YyAj+23I2d86U2c/O5teNvWq7CG5nEF0Z+RQ5dQESN2eQ/FjFQUlIcpsYUqM9WVvUohUvFoj1SouLuYYwSn2RfP+ACsgMmGauAEdWVNUK0ifNqXVX1ahhJWsUBG0aiIizQTH+VORP7Rd0FXNadC1TVejFRQ8JRJdzOtpazowivPylCIclV94rHxyKEorwnkcmJMoTDC86JOpvopJv1IF2dPWHIY0aKp1mbRXL2luliZf0n2Pz0dni5AS4tN5D384gGbctxhe7DzGv2spDns015bicco523kSyYIJcXIEKGNAC1SWtVuFrkaZ/7mTj592uVc/kCDYfVtOpSa41H9qQtxZ9+ZvrRW8lyh1wxJCmLTfvmiKSZVrUQlqebSaij6PB/1IRkaTSOgLiyQWqjPvKQSy8moN4YJdOuxfcX6zc3L4EIkPHABI7qIGscPjsIFF91EqVKmZ8YMxsbG8LoYj41oP2wHlLtmiE4HdY231TGDY08/h0v/uJC5amzrKtLawByyGlQqRVa2eADrE/soQ72KP+iIYFp/QOxV4ALNtzJ8maYr0Q6slvJt/gsKaugmqASibaNCc4xkrqSkqbp6vGCPs69JWJ7BiY7lW4jiBkuLsuaHJbBmlmfhElgnUwmNC8MkDUz5hKk2U1Un9siJ+WFJXaslTLV3qlXoiLXKxUMu3ciEVDKzOIqz5GP8Bs4RSF5eow6AWglCKUBZ6FF6BVV6hRT9TZv0cfK7tuSik97MF9+5F7u+ckVWjur0tRbQlyymK15EpbkIL0dDMqbTrziPHIEu0Vms2czAycGVav7RvKfdsxmVM3de3s3tc5p8/cKbOOiIn/Lu485V/DZ+83jCfGBE/Y96hYo3hTZeY1CGQgwaqoatMxpJbWJ8NrNiX/WQDAzq/Jky46mPSEzWeyrv2WJW79nyn8p7tn7+2bynqDz/2IRcnCThRMRSiio28RRpRW2eFUBo6yKjSwvZfu209zYbU82aWgUp9SQlq3Vz/nW3MKrK9vfJTNyKmkAV5CJtUrbxgaYZW0tqrPIc1IltC0Z3lw1nskI1pzOtk44PUe7opNE5mx9cdGMxR0YhF7VyZPyILe9Fn4KU/ebqkNe/mhnaG9PxEfWh2XXWoqiivrygtPLs2JvMfckG+eQkTYWFIMzhJ0hEOL1EnaHza/9d1sXmpkvr3c4k2yW89oKivr6cIMnaNGpmlLDHMi0s4Iv8p2U9LVFU+rd/OfdUJ/bDAuvAOcfXv/51iy7DMgm8oBLwL2jvyzpfJoFnSOBb3/qWe/LJJ7H/Ras5saw4jmMLdAnMirC4CBax/8cv25t18NupYQvBjvNIB5KBIlOFgUrsgHcKVVbkW5mL1HmgmOooPw3KMlo9kVg8cMsVWW+5Kp3tIVxbvDcTqrUquYzM3OgEJTIfkumQ43/98//Af662TWIC8/a0MrxdyuSUinRZ80KeN6jECTtuvCFrVsEMgLDTMdJo4CTtillwnuKt4oMtuOh3DzEW9oCrqrxCJAsrikeZXR5n/82n09nMiCJHKvnHMrBDvL4RJUgdqDpeYZhDmIiM5jJwXQy3S2gWOe/i3zBc6iHu7JFbbJiwktDSha+3V68tFz7Me/bcAOPRbJQI0VT7nKpiupGIeJDFemOXyCiExENbEKMqV8WCk/8jzCfLp0JrI15ZGqK29JOrzhQyxZeG5UOqgRtEu6Cr1lP0lDVFeyrrmWEmwxvNWZ4loj5B0ZqJolFWnsiLpF2I7Z8lWQ1DptIkS0lVuXD4GGHVK/orWqmgCCm+2yozZ8O4Ql3XeEId3CGn1Um3zGOfb17PTkefydG/+gNXPxZzf7ObITeNOJpOnFUl84iKbl1lOUJL7QHK8QC1TI6rbD7bLx9z7D4bc8mXDuDH79+Gt23ay9qavH7AnCZm0CuplB4nngKD4qEQCDaHpjQWKu0EL9gydyo2FMUqd04pPaCEwSrKmYChuD74Qh3UXPsKRc5UN060iscixodXShVtP0lFawLFbCLRFDITpyrhaVCTgrYtHYmEQt62D01B+swz4KxMeRMhuryqcyNu+Sz1mRq8l8Sm4Mog5HJa5cWI1BYKHiZiSjgw0QRBQKA9wIvjADRnUA5QS4qWWkV0K3+asPMqXZz6zp04/tDt2bBrmOroE/RVAnK1T82rEqnfvAVOe0U2QpA2aCUJcfeK3Dg/4z2nX8fnLn2CxUhmIbSaiujxggva2ptj7J9N5HGAEwemnuNt00CwqhYznTQxgH0/P2jo2n8aBMSU1HejDnnQSVN7WOqV4+uE0ShJMoDxYL20U2llFpJLb0ZdB8NyUnz/5rl86CvncPeTo4wrPazLp6+GZNo/CWr40nKkTGO8HpHGjrDsqJcjPnfeVfzgd/MZFOFqoNE31Ytuz6VIZ5R6VDaB+MqV7YRQg64mylDBtA4IzPvSMqYruGZE7ivE5S71ZXXUoGgtCi4Gn0iWytfT1hy3JVc0s0565FTVYHq5NCzPgOpMQJNlP2/S+FEbUZ7q4WmhUx8Gq4MTs0swVeAVsUdEVMlPwmkup2Clhly8ZkJaICQ1HTOI/9yV1cIQKZTe23jEiddIrX+DF5EpTPCbqVamWhQoKdNgrQ0V1TddNz1fUfHXrwrH77sOl352V37xkb05aoc12WvaKOs2H2VWc5h+eX37tJF2SolL7TEiOXU94+T5OJoUWmmDehbTlB3TiKqMSR/GA+2RHSty40iVr902l7ecegF7H3sRnz7vbi55sM2jwKBge21DYSIsefIMMiFH5yBYuUGqIS1OJAeVkap6TK5+VVnxTDqs9SdCVjIFkVAZmI1n/2TRjhPLMxgVC5dGUbn4slLBnKTPhqJ/9WK8iqMpHv4uXJr4PxMv+p76slm1GfPFme6msidDJ3o2l1YDKwz0pSaBym1+N10e1lmxh1qQaE3GZL7G3+aP81sJv62qbRue6iM6hbxN5pkKBKNd5Fu5LRjRrKhIux52dn1499cwc/wRutX5oNb0WNbNI+0ql/x+mJbqOmNIizos5ASplpUpY6/k9Soxvd3aa9Cnl7Iua+BKOV77hTlelEBGD6VSqLO1VbAgci/JR1LRPg1tHxDK/kd2PklGEGhSxpvUXEZ30GCnzddhde2VNUnJ5jQNA7xeZmdZBoFBBXpMLwxecdC31iteObprOKLiv1D5keCKOv+9L+M10Pls6/Smm25i2f958L8n+2U9PbcEtEqeu3BZyX9eAst6+HsJHHPMMdRqtt1Ds9kkiqKiknMT23ZDDgz7J2RF5v/Ll5GzFaBQj53fBZwOCKbgVKEA+ig+lb8k1OGfpTrIvZkEVH1GWTUP22MHpud1umW0lysRrVYDyhEuhDxPsYMOF6imF16aT+7Ah452u02p0kE2prkOI7IkpjUyQG9HhY54jDft8CrkliJLm4XYal3mFMpNkLr8QVPiO+NXf6FV7gW72MhIr3T0EDfGqLUG2ed1GzJb6hREmicZDbmuD6GgZkseUcMmcMIwlFGBPgoSXZxC3S7ukFF5M/C/2QAAEABJREFU79xhqPZqLtWj8hrtcbI8kWOywabrrMza6j4SoSBrFXpkPwRJRUZ2Iigf1dWNUjlJYTaKfBFKCmA6Zjr1XOGzlVke+riloOhTT2ZDKoCMeNM0v1RozYq6FrGB+4yJyx7Y3GjoRZhaQ/7+UzSRUYPmzHmPJy/G7SRjm8Ok3VLfNnDwDuEpQlY3VGbgUP4EbdnO6C4meNrqvIFnkQRoF6khVZkr3KivU668n8O/egH7f+p7nHTBLfxhAYz1rMqQHFZDvhPXPY2w1im9qusyVydsLqLWXMAMBlil0uS1q3bz0f2242fHHcKJ79+TA1+7BquXoDMD+5VVj/qRuqhtpvFkGoNuXU4gU0mmUWrOFc8FFfI08K98PEvaMvnJFT4bir7UvzOojhP0KCV+FFnyWE4myU0AtXMFEnWVqNbSUF2jY1CJKtg3fxfyf3ysveltEVpdG9cULP0UlCuZsgTuqaIlMct7JgKVhkJZsLnpUmjztOM6vXz3MwfygTdsT3nwccoj8+jQOqc5TmDnxugYNe0tXgpdrnTTyEpCjXrnClzwu79x2Fd+wS1PxIzr0jYumrFQKldJ9eIhS6V8hTA8mc+Lfdv4CiXxSPWMHxuPos/r8ZqlQJKItBc5TYUXlVQdpDpBUnNnOUcgx09HKcWnrWKvMP5ynSPDCQypwW0DcPhp1/K1c65kUVZjTONrqqzS20WqvbNUblMO2oSuTTI+ClpX3dOXY2RkhKCjk6Rveb7+iyu49A9D2B/5puogCrBPoj41ckUzxAqoSCxjH+9yC+jvqeAl75L2Nme//AlCEu+LqphO2DgwiVl1tdETCJMpC54fjJfJlhadgqZGY1SB9WEwwSr5d8+SBq7g1b4NNvJngxcBg4JnPJY7hWcUKWklCib7YEkIkqlg5QYHk2UZgfJLQkUwHe8F+oRZwiYz4bBt1+ZbH9mfS05+Lz/83P587I078LpVp7GCG2VaezG92Qgdqea3OaTtvA55m0AbbVQpk4dlmlKyhvQgjrppda3AcGk684Pp/K1R5fzbH+aI087j7V+8gA9+5yquur/N30RikfqWqjGoJdGQEsSa47peLBrvthYME3LzKlWXdgakuVRANXI1FsIgLFQrUHJqvIrqyQobL5LeBVZoORnonYhiTz3WZiKlQsmmiBc6pj6KXhVa2qD1Dmqhh+KjMtXJl6DIxKrwf32maEyFS9eXHDFM5Vkdw1Ra4y500vTQ8g3i3ebX9rGDd9+adHg+XZqbVjsnDrq48JpbsL1IS5lY7eWvmqCWQW57kmRf8G1Dsl1B9qSqFVmpnPS2N2619mxWkdNERhBRVT11dtJIHBf/5m6GgIbmUYGk4SbaiUCgSYykK50qOGj7LehKRumRDdYeHSJJ2lAKkAdctlqVZtyEyKnmS/cxFctN16TX5tihXAHnJNOUsAwV2f/Tg5j9d3gFVSBrNwk9tNopXu0CL3maCA0qt2AKWARVVj0sFJwQCI7//sfGZ7/AinSmfuELX/jvM/D/0x6XDev/TQL+/635stbLJPDvl8B3v/td99hjj2EbZqlUKjqwNwCtVquIW14wZekUOS/MV65uUxkj5sQIFQYCOmDMD7D1qp7tXr46WWshSTZK8bN+8ZznOvizOrIoVVMWg2i8lB+bx6yVSByShQzBSAd2GifI6iKtj7Pl2suzoV5FewkpDCqFzWSyTptt8GVGNAlzpBbX33Y7jckLlDwg1KUrlWrEqrWcvTZfzcw8kIUmXyMyG4RM8qeApZ3oGwpjU3yoAoZYRqPIc8FNd/Jk20/wGacYf7mPqLoEVx9gt223KK5qXs4rJwVw0gWXi6g9zr4sIWLKR50EliWIkpxwXkB47lB3Do3B87RQdAsjSnSM+hQo+rC+VFA8GcbLMyE2VOqKYIKPXDxk6Kr7NKTKTTXOTHBLEIOMct1RSFJdc+3fL+iNrRQen7co+QT5bfFm6GbtCXsMfeTNy81TZSAlVnmidrlx4cW5YG+fxzU2uzDNlaAufCDhAz+9nZ0/+wsO/uo5nHTt37hppJtFHWviO1bSRb3C6EBDPosm5TAnzMbImnOpMp/eYB6r94yy8/ozOPKtO/Gzo9/I9967De/YuJd1I+gWS+qi0IOS+jab3ClPbPKUk1wFypt4LG6YSL3Q34HmJiSWqk4hU1zzzVOQVMWm8bwUtM5sUkx/UptHFf2rYa52pgMirid7Cpav/if6nch3ShfQvLspKE+NnvcjluUagbK6ePd2q3P+cW/lbZutxvLjj9Mfj1LR7a9rxmqML44JdUlP2gGhFnRPtUr7iSewt+F/GHMcduqZfPOGQeaIk1FhrOHpkgM8a8VkWjSpdDmTjL2cNLqiUMliqmlMSZdFp4u6mjyvx2mfKWeecluKmAmiYsso8RqZnLvymOFbbaaVuqi5MpHK7W9W2a9iRsvwrWv/zP7HfI/bBjKqK69OrotqWKpSCsJi7yy1R6hlc+gNH6WSPkxHdYzO3iojo8OiFOBdSGtomHKtj6PPvIwf3D7OnACMnVQX1s4gkC7lAtjc6Ytc5fYDKJdTyL6rHBPlw/hskDwVXS+Z6UWDitXIg7hO5ZCzkFwjyJSVQklhqKg9uYPnC2sPIjYF072lMVHhqW/1ZeMogAfNAcWgpuJPhU6DmEAmNZ9AoPleAulxoH59AYza3+Gpjp9fzPZF24vURcGyExlxqG8Kqa4nb8W7Nivx7fduwllfeiNHv313dt9gFdbs9kwPY2ZWAyLbYzXnuc7Equa0GoWar5Tc/ij8iOZfOlgNqqSui/FgJovLq/K3ZDa/nl+Tc/Qy9pMz6+2nXs93b3mSP7VgkRgYdJCUIulGqvXQovh1a9IiyFKcZOpchPcV8pYqZ+GknMV2IoynBC1UF8zhkqiN2XcGiVR1VeZA/izRYsm40XwUYOrjlYzE91Io9M3SWgPS0HQJPKlmJ1sKli4oqa8lnTxLPLdKyrdwaVh2gaX17bniRUX7yvQ1gUixLdeEV0zvo9sF2A/J0iTkzr88xL3yGJoTy1TTBxKJ9oQkDLU2S7Q16pb4iYXCsSSnSZqK2OTjFa7QBVttskFxhpkkGJtPpey485EFXPXnNoloonZI4IE6zqXXagaaM22RbLISbLrmbGK9LDZbB+0HdjYW9aVDqTZPH5SxdVu0e2G+XvBeHY5SqJnUeRB6saPFmkuemRsibc7jgK1fw5q6wtg+kkrGgfQjiG1mpfvSRQqo3Yv4MTuobP+jFM37ddddx7K/ffUinqyXGGu25F5iQ1423P8FCXzrW98i0IY5xavXAe6cK5JhGOKcwwyeIuMF+8qw/8JAy0hvwdDJbxzWlLS3pofsshEr6oac1hfiS8rU4UUs51WeyDgrkdlt5X/gAPuPi1eHfltOrLDWQZxkeFlF/R01fH2IQ3bZEnsjaKILxYgZUbkcXEGpJkMOzNlx/jX30pAx1cyQwSs5K0Rvu6KsyS4bvYx19Pq6GasuEJjuZDnSHiGWAa48yyeRlWiwxspQh0Y7lqH34BDc/NfHCPpk0DXN8lZmGhJFJSp6Y7nGrC62Wc/elUM5cGqckcQtNCzFpx7L96hTkNboayKqiPX4XFBx8eT6fjZYOxU97ckLnVJfFuoygYUy5HGWZ1KcDF2oUYe6mkcy7gNxZVIxUrnkYkjVKi2uBIFqGVA4AclKrYy0CxBpfam2ZYko8tqqmuqYvIt+IdeIU1XOXIlEaIlyu1RhTHWGnEM2OwuBu0fg+9fex4e+dQV7ffB7HPntX3Dtn+cxEE6H6WuQ9a9Co6a5qPQwNt4QlZjpXRGzuwLsj7CXBh9mw344fNdNOfl9+/K9I97IcW/enD1e3sWKGrr9E6jOHGrqK0sVUegmIRuTpC2+ZdiXSiXlTj1qaIOdTGYKs6XSSr7Inil+bb4NXvKfyMvF9xQycZ0XyFRuc/TPh3ZnSjXnU8gVN4jcszzW0zMgGSOte5bK/1SWzZmNbLqGVUthtQg+d8BGfPndB7LxzE6q44sYfXIOpa4+8iwklQMl1h6da86nLzeLJHUMBD3MK8/iO5fdyEdPvYNh9VzpmcaiufPp6uqicNJ560kF6iNQQKoO1RZbW9LtXPJE+FdDI0WulpliQq646R86HxyJ9sGEno5Onpy7kLq8Sk1Vc2W4Q57dI06/gW9fcjP5zJexoBGycFHDtjzpbkZ7dIygPc6MUpM1y2N8/QO7cf4Xd2HDmSnpogcouxTCMg3dYgNfJY+6GKrO4gtnX8Kv/tJggfpJwwndD7RXhkqjecrUzvZEGzo4/afcRDQnfyrjnAOd02nmaKOP4lpJxZagDpWhJ38KJksNW+WZUf+XQ2tl5NSpiPrnRK65sTrPDC3vOWFza7C2U6F6sPl6GpTnJqGgkEkRTjBm0eeA8fssRUVfT+V7UQzVQeAxTrQvoxy050EV6JfOV/SCoKJ5WEUC3eMVnRx9wIZ866O7ccoH9+b1L1+JrVbqZ5VqRkdjAD+2ULoxovZtHLEoZCIWkWm+26Ke6hyNpQ9jeY1Foxljncszlx5undPku5fexruO/Tlv/sq5nHTZn7l5bsKA2oz7MvWwIpRp+oim8wUSJ/0oBxjjhV6rK4s7y1O2vFeEuvWHWl/eq5pBOuakCWCVxZ49JkuDU57B8oyQoBys6Jkoqkx+iaxqir7Sz4wrS49RUbCkz6fSRtd4mQitzlOwvNxZ+plU/7m0iUDmIXtt/WrisWEC2bsteaySche/vPFvjBnpArEk4oRIYzVYZio9SBUxLiDX5mFcl8JQddD8wut32pjZPRWCdBwaQ5QjT1Kbxs+umPg7W800RAYTMqQpS8GkQuoDpaFDwQG7bEXWHKGjSxaYuknjmKhaJm63VepIZT9QSFbJl+iT504i9Bq95CH5mDjCUDORDrD6rBIHb78CHZomJ5FVSlXMS1nWi9VYzt5clXO1fDE/plfeFuckk8t+fTUpiGXBi0ICtvJeFIwsY2KZBJaWwFe/+lU3d+7cIsv+yaBFyuUy9qssi9tPWpfeWC3vhUAuc8FZx3YZE8yPFelU8mM5682AvV77KuzfwUdm0luhz3SIpeQy8jFY25cwCjnIcLOD0skYjrNAhlxEOrqYzV+2Iq9ZCYp/2uVBN1DSVhMnAxldlsYkynnKPvOqm7B/2heUq7IPlOkDvDxdHXmDN75uPcxI9B5i1dXU6Bv1lOPSRCE41MbmhpTi4zLNalbUl+nHudffz2MNT1zpx94YB/a6Uxe73H6JNT7I3ttuUVwm0la8xCTxQYQSRnmCqvFsTFimxdWRE8yIVc3C4Hy20Mr/IXJkQD0FJj/K1hjALpup+pwK7VKRqH8L26prSBRmquMJxUdISUZ0KFEYAhW6NJOsoCBYXLAkTNXPJTkzeiUK7E7fDmQgR1qjNg8lmcAG1c/0ht3WbWr1RaYuDApPCHOEPwrnPRrz2YvvZI8TzmXvL/6AE6+6nVsXJbQaEcIAABAASURBVDR7ViGtLYfzfTKmQ5pD47QGh6A5TimM6e5oEjlpwehDrF4d5wO7bMoFRx7Kzz6yG5953UrsNRs2Frsrqg/5tJApTlkGZuwS6prhSA7HUGVTMpaNT6RLgLe5ylUwBUXRmJ+OIvP/7WuK/lT4TGpOGYYlfSv9tMe4f0pzcs2hIVV9Q6K6UzD9t7iFhlRlEo1a8Lzgij7AaBqMpiFR/hRSxQ25ejBoInkaVM7z/Nic2R/Vr0h2ndpXO6SnjKVsu1bACYe/jsO234jVKi0q4wO0x0aJdIGIan009eLA/sZiZn1nVZq+l8GgkzuemM/ply1iuNWmNr2fZrOOcyZ8j/2RmCyJiiWAK0EQgnQkdUiLKGQwMfZ/Pm1tjYXipyji34tWoLf3Ud4iFBwpi0dHKffPot05mwWS0wV/gfd++SJ+dediWl0vY6xdgVSIZhB1LEegy29QCli+J2STlbo549MHs7sc+Bvl8PPDt2fPV/TTnQ4QlbuhXVMPPSzWWdWudtGavgKf+8n5XHL/OKPqK5aDy+uCpsNK4/YaY6qwjbNdTSJRFdpZjdz3STyiF3VBWiZzNVoqNGdXojATUgHtq2qsmOXECq1Wi0wSzIV/NczV0uhaH/8I1pOVPzNsiwPj0WD74dKw/cxQDN/GqrlB+yaa8yVwViAi4gPBCRLQxBCVXTSZDBU8yzPR3qSh6XlGueVOwOiYrqON1o6pXJW1pdJS2FSrxGvPDh1lxe2fQM+SUF6tLeH1M+Grb1iLH71vU07/8G58ZI/N2XSlDvrDEUoM4Uttko6S6GSCGlXVyIjEcp0EbXqWm06aSmpRlZbrZH67i8daM7hnqJ8f37KQ95x6Ddt88iz2/9plHHPpffzirzG3DMKD4msxoCgDKdQ1gETblP1yz+YYL5quJdpNsrQtaHYy0wXlS8sooHimGcoVyqFb5ImuyE4+vgjtW+Qx+Twr1MYVyHD5FBLFJ1DQtXl7DjjlPxeMAQ2v4DZR4p9BqgU/BTVBLg22evV0ejs8uRhNSmXGS11cfc/9zMnQ+lQtyaCVtIq4l3aFQiTbJZQihFGkClDS/Hsbp6UUim1W1Law02vWo9xcTF+X6DabtMs93PXYALc9DqMmONHC1qXa+CIN1RDKor35KiGbvmwlktEBAh9onjLt4mLKlC+M1IVHzazHlzTsz5yEcuZ5zW0QetL2KLNqbQ7aaTP0yo1aEzoiE5EEPK63c5rJSPJLJWPLfTHD7HLvPXbf+u1vf8sNN9ygQbyYOV7G20tJAv6lNNhlY/3fksBJJ52EbZ7muJr6tZWlX0yjyJc+wrXR2+5u9kC16rB/JrH3lmvwqtkdpOOLZI00dTnWSeYCivFMGh8vpvG8ILyEAUEpIpaBpQiBhBiOLuAtu7wGuUGouZhQ5lIoWXszuHxIcdnwcM41cxmWcT1sfz9Czi/KstqSJqWxAXbccB3WmoYug5neMCIK2I/kwKkDlF9YbDLIllhhiusiKTukqNtWHftF0NV/+At5dRrNeptKtSpnTpuwpEtss8EMGfy7b9qHZpW+sn1nYL8iky4YWYNywHkgABk65A4H1o3lKJ49b4jM0x7ZwBieljmZMF4smtnXJIyrKTjlGSgqWkwlFhScyqrVLCDdzTXatEBIYENSnVhE7W/v1BMYz0FXIOwSPCLDd1hv9QeCCLuA2+Xmxjnwk5ue5Gvn/5H9P382bz3qLI787nmcf/tDPNTuYbx3DYaqKzGnVWPQdckn4WnLYC/7NtNLMcuHY8zO5jGz8RjbrNnDpw7alV+cfCg/+uTuvON1s7F/crqSWO8TH7U0oxS3CJMGJTkFSsTkQqrvQGOIkxj7ibz9QkBNNA+gqSNXu8wclUx+5IibjL04A43VGHP6MthYDBafwlTaQkORX7RTqhjfvxaqdqEZBR31a4/lWTiVZ2nDVJ6F/z5kOB9TH5qvNac5DqGvGmB7xioVeMduK3Dc4bvT155Hrb2YziChNTZEJp1sa/6Tgvsa5BXauv773mnc9Ls75BRKyLRGQ+1JCrQXeNUukWh/iY15DSiV3reE1NLPEyb6RIs1j0QlSDHasb4zr0WkdKa9qHvGDBY3Y0Z9jRMuXMxJZ1zLaDQd178yI2knaVIiCDspyckQtlv4kQUs50bZd/N1OPk9O7BqGboy6M9i+kXn+MO2Y5PlunAjCwnsF6/2K4yoCwkS+6e8A0GNL591CTc92qahy1hGIPmEkoGqaHWEJJJaqjyKvCz2hE7CjvPCD0e9RRUneVEgg4l6CouY09iccjU2S3tRCwQn/KvhlI6hj8UVqGf7/teQq7o4WsKnxS3PkE6WmR4sjaIjG0fRSpWWfqyhpS00WPxp8EXKiqyvIqEvSyt42tPSmZho/7LxRd4RBVBWQj5K7I9255JyJh5SaTBZg2rWpGL7XBxT05z0ZbCcKG40Dd65zSy+88Ft+Pmx+/PJA3dg61W7Wc4NUksWEdXnEI3MoaJ1UnJ1fGuM4UVaV2rb0sBbQUXOrj6SrlmMl6exMO/kiaSTJyuzuX2x40c33cunfngB7zj+HN594mV85ue38fUr7uW2hXCfFFsBi0TLzoERH1HXmZBUOklENwtKZL5Eqn5yAROu86DxWrQASjv0Uai4ycqgDKUozjynDKtiwD5KW1DA4gbJaiJtCUOR0pcEpW+myp81tDpPx5K+irZ//zVVbqFh6RqBElo5rNQJO2+1IUFSx95pjiawQOvylzc+SUt1cE7zHuCzXCeWJ8hzfCreMxVKXuNjmi9FA3UQJ6qj0H7wX1Lem3Zcnc72APbSJkkzGuogqfbw44uvo+0hsfUtCSZ6Gafljh15gdqVXaq+4OBdN8GPzScSDy6IaDbGKUdqGGizVT3Utgheol9RWXujbAhtwgSSTy6HbCLbdf2Vethz/dnoHRuhTYTNleaGshLmhZbcvGT6vyK2SHeVY4455n+F3WV8vkQkoJ3oJTLSZcP8n5PAySef7O69917MaWWXTHsb4JwrxmEbahF5Qb+8jn+vo0g8OVtKObInJ2AGut5erqXzat/NN8D+HkWki0mq1+7OVWWwgQvzojrP7/P/i1aJLlaBLK9UssIHEMqk05vS1627IluuBvY/acG8C3EDeY5wstxzD6MS9SPjcN71t1KZtSqttESeq715H/TmdjnX4JAd1ydCHxn1Zm5ZPJFxiFOe2mMRCw26nGKviGW4pXpDlhPqKgkX/X6QRxspQakDdUKkG4SXQ60i069D2P21r6Yf0NSqhSLGa2YExaSSFpsCRQ2nXI/XdyAUCqDx8nwhHsCso6ejMObVcbAUTAZSuUImFpZUZr9eMVjceFIWJt9UzKWB0wUjECLaMs7aLpJBHeqq5NWrl5QoYMMwm9b+Z5Il60RDbCpzsXDbMJz1NzjikifZ95Tb2e2oqzj0Gxdz7EW/58zbHmVO2s1AIidV1s9Yu5/RsW7G6j3ESS+E/epPfUciGI7p4jafFSvz2G2dgJMO3pRrvrQ/33rzZhz6ii42VpUV1V+fUJM8QrVM3ShZMK5pbYuWCpzXjAdUKdORRQqhM1QYhhj/6GJgbxrtb7A56ZEPJAS8GhoU/Dcfp84MCp7+GC9TUEmewLPAKc9JF4OlEErHLG2hzX+xtoyETfrzCJ3a2XSXJO8pyJyXlmcE1pfxsBQm+JSeiqdiTasOaquun+cjWq5Nra+TVAZ2W3OVaMqauoxFKpolqltIKc45/k3suG4f8YK/MH16Gd2Vpb8OV5bjJgupymmDlH5keJTR8RadXX04Lw1qxSiiIpO3UxutBaCtpOm3StUjE+tJ+ba/mDz+2VBNij2mLom1XIC2MxqBp+EdbY0jl74OL1xIta+fgZFhbvvjn0FOJ+t7TM5za1+mhJNjncYApfFH2XxGm5MO3ZFPbL8K/VKNkio15bhCe2NnEGHOjO9+YEde1RPT2ZqP/XKgVOkGOf1piYNKD3Pybj5/+qXcMheGc4otymukoWiFSrnJOZOI9WJmjFLaLhweXdoZSu0RZlU9VdUt9h4LBdSmOO20rghCUheRah26PCLQWnx+CAnEXyj6zwwtbwqRyi3+bGEwWWbhU8iwMU4g0cglSM2+02xNAcXRCNR88skUPhPKskc8WmCw6AS8JZ8bE5Uo68Ib6swx+aH9qfAwyHlhrW1MVXFaI6Si/0q+DHIGoRdCaM+0v91mv+qxcVVFryOGGcL6wPs26OWMQzfn2iP24Kdv34b3bTidjYMFzBp7gtnUmRZ5jTunLCcTop/q8p2oXdslxOk4uWtS6gykH44BOaEWRz0siKbzcN7HbxaHnPvXUb57+1zedsov2fPz5/CG4y/kM+fdzi/uWcDtg/CARCX1YkA0x9XTOAFNV6KlxVnPFeosTlyofjRrRejJVS9V/aWhZPHkDgoolU9CoqEA+mgt2Vq2sRSQ/uECFfwfjxErqljk6XBk4jqTdJ4NRS9P00/T0aURqr2X06pL9PfaamVW6gnwWkto72mENS6++XbmaLEnRETitUyOy1VZaxnZkUgehlK5rGFm4gWCwKnC5JPD6hribpusSbutM7BUk5BSQr3ku+3+J9H00FRLk0OaTbQxs3WiD49vZ4gttnvFCgSFnVZWHzmZ2WrapxTBmvMS/hRii0qgtZdqXSI7dfmukH032xD5jCmWbgDxuOSvfR3ZGugFJ1JWL7k54cX8eO+xe9eNN97IlVde+WJn98UsymW8/QckYGvoP0D2f4HkMh7/FyTw9a9/XTZbSqlUwrmJ/dN+smu8Z3YRssgLBOMmkKHlZMKIOQrrIgdUMDw2QlmnVyfoMFuVV8zqYLqcL1krI/dl5abk7Tq4jJfuR2PXBZcAMl3IfE0GluY0TBrF/znQDDv7e2KFnRZoqzJZqXxcFmzTwfV3LmJePWeBMvKgTKkqJ9P4KD0S7yYr9bF+H0R20QjUQQJ2aY9kD6s3ME9WJiI2X9aBjGRcgCVFXlcxaGliLrjuN7SrnTLajQDE7QbeeG6M0OPb7L/LWsUU9oXI+LQWaiSnSC6L0CnqBQsVTDy6KFv/Th0ZikzLeyaMp38GRkRON3PuGd0lMFkZig4mv9SnDbDInozLhp5oorTlF+TUr5dO50IqJErHTMjDRthUvC6MCyPCkKA7CY+mcNNjo3zvmnv48Lcv48BjfsE7jjuHo370K866+U/8fl6dOXQyVJnOcHUaw6UeRuig5bpIgyqB5rCsee5wKZ15g+5slO7WQjaYFvD2HTfhGx87mDOOfDNffMtO7LHucqymaV1Bfc+UkLtzRCkjiEfR9YeAWPZ1gtdidM6rFrRbLZJ2isnA5yA/JLlUELsYGoBIcxeYkak40jULloaaLUn6JbEXKmIcCKY7GikWTqFgyQa3FIo3vxq//RMQXUgoJh+m9PNfDbGPCfDZMEn7aTwt4U08G7/SraLc6DxPtLWOc9FKC1CMpap9t6qbWJWUWRrUmhU3foD/AAAQAElEQVT44ju35J27b0oy/69y+CwgrJXIWk1KYUhjTJpcqoL28t7+5RgaHKfVSojKyrNLR6BZ1+LIpFOSHvaxy2dIS3qWqc9MWdm/HBqNQMooNVZ7X0isrQtDLCSmsyoIp82gYX/TqqefhpwIg2N1xDS5xkTYlj6P0luK6U/ms8vLp3Py+1/PLmtWKTcTukOI44xyLQLRzFwufkHbI1//2G6sURqlMx2D5jjY/3HQ/tZNuUaqLh5PuznqB5cxP4NRcadA3/aUCo7trtZKYbzVxv44cabFVK04ekqOWZ0V1KPNboFAzSKNzilE82TBxHyZHigl8apY8lfcOvpn06pePKZ/RuCZoeUJThDTaPhFH0tC5Qck4ihhKvSaYy+9eQrGzAQmvnV+q52u8Uay6P65v2wwk6XWeDL6DwM3VTohm1z6TZJie5QT44EPCAO3RK5e+1agJgan0C6btm3l4k5VcdpLgzzWnmj6kNATJnSmKV2iO137wDrSkV1X7+SYA7fi3GPfzhlHvZ137bQJG87wrOCGCAcfoScYp7sSy6ExBK0hSlEqJLTqI+TqJHNV8pIsnaoO3K6Z0CGd9b0sbtcYiGbxeNbHn4ciLrlnHseeeRWHfuE04Wd8/LQr+d7Vf+PCuwe5awTmiX/7ldaIhxHnGMUA0k4aKmsJySQkEc0CqmHIFAqSsQPFJ8BSn1wFfwe8pBQ+KygkLOE4oYibhJ8J6yDTl7C07ll8CsalxS18JrQfR9pfOkRhLS3KV87uoaY8fES7kTDY8tz96CCLUq8a4DRfFB+lw5JinnacULzMTWKydotQ42zHOW05rTsVr2ju37Hv9lTleCSV9LKEhl6w5Zqnn156cyHXVGMMKwGmN9oOkUDUf4Oukqdbvbxx6w0o2x8el3OtQzaa/UkPLxa08FU3U42X5pNLvmmrjpeTOXVe4k0wJ/7Gq8ySfbKiZNbCe2mqZBV1ar5UHzlpM9n/TloaSF//FyTnnOML/7/7Pw/+L0h+GY//lwS0tP6vKsvKl0nghZPA9773Pfeb3/xGh+tTB2UQmCGBDocXXn0LDoqDSLFAxo4ee0FW7uollYFU0kVxusT3yYP2IJv/BOWSzBUn/pujlOxQ46lxqdpL7nE+192pAZWqHA5tGWBtlu8O2GG9Prp0uQAZZmbAm8XkPLlknEh8CySpc675Dc2wQq43i05ot2KCmtLDi/jAfjvRoXlRVdljQfEmzOKRpgmTuVlqMh5FhlZDNzYHbVkkNhuZjIumCq7642IeG6yTRVUZJy05rloEcl51lCN8a4TXvmptVoxgumiWZHh6XRbsooEMVp352C9cAtkvkfhwguUXkAGJ9EJEEXPqSQSkKxg0RgwWF7LMk9vFX/GifKkwc048Z6Qaj8Heti+BclNdVER84rH+M0XFj4pQE4q+Lc8pf6o8UTwG18bux0QWqsyqWJEkhe4aPKrbxG26cXz/hoc54qzfsvdx57PTp3/Km795Gcf/+gkuezLi7nYvT7puWnqL78sBedrUsEfwcvyFEkruxLuLiGU5O81zORylnDzKbB5it5dlHLP3Ovz2K7tx0Ydeyxe2mc3ueqW5GtAleMFYT8RYKmjqlANRKKeDHBFkZSJfQ5MHRTqUE7xMGKmy+i0mJ8rES4ZdDKcAmegYFJjOKXi2xz9b5r8jT+xhmKRlF1JDmmckusDEuoRYmGnyctXJ8CTOkwm58asQISfUnilCpju5KuaKK1jyWNL0Fc2qXW5MJv9qaG0zEU9F1URW9BEqsRTEi/FjyBRPxY8hVzwveFB1PTZGg6L/9JNrjD7sMs0p2tj6NkzMjZcYXXFxt31kVdX4xK7rcNw792bt7oR8eB6BdKHdGkWKgpQDan2MD6eUwx6hk7btO0EGuZS9JPnnddFUVVqUGaGSjuO07jUVqqMOJIr/M27yMqSiK+dSqd6kIidQWfNbFomiz1IEtjfJS5RoTyMskzZTAp0b5WqJ2CdQy0jzAXzHCD5+hMN3XJdvHbYl60nla9pbypWQupiJIi/5QNPDiG63g+rDnjVK8L2P7MlKwSDl8fn0ybOfjTSg3sb1z2SoXeLRpIsPn3QV82JspjX2SCPXeiWkqYvzwsGcrNqhflSufXegOSIeY1758tXVs3qRTnkNM5RcJuSkhI07BS1/vKooB6kEBEosDRUW+VPh0mUWVz4TvahhkVC41KM+i2ILTd42T6i3XJgKrUwOIFdUROOj+NiLsVR7UqayTLmGRKEhJWIK8hNoDsRFocjGg+BEwqBg4slAcuAZH+UaF4UM1OoZpUoaDa0RF2otFfZOro6mWi0VulzcP5W2sXi1dZnDpQ4xC4qTqZcpgXoJ0OgqVHPs11ldIi/XE6+WD+o9W83me+/fmiu//Aa++uYt2Xv1kFVaj7Bi+iQrhmN06iWBl/NKFCFWH17eVNtj5TRhvKk+M4JApSrKpONhuZusPJ3FWT8L/Ios6lyXv7RX4tIHHd+47hE+9bObOfCLF/H6oy7hnafewgmXP8pFf024fREslChMZ8cUjgvSUNRDMSwlNbaW+quDXniASm2tIoXVOZ3LWWN1bHpMQlK7op1KixdURqetCgbLWxqWZ0hUPgGvNfAUUs1crnWAES90KldNg4LiUY+mc4XuKcOKloayiraZ1zkbY7J/67ZbU6uPa1/J8VGF8dTzo4t/TSxZDsrZbm/grLsR7Rdt27s0jUFJCxl9pCNea1gxyirrrESUxHGX9vTltLFs9orV6Cpn2Dq0JTiahdx23xzumQ8mW2Mt0HxZe6k93odI8+gFdlq3hxW6PFXJNdF8luTYz5qSubdWqvASfoJKiUwvAHLtD521KtHQfD62//b0SCYdWoiSOC0y0FypinIjfKhNOlfUnqnQ4i8QEjmzn9n11FmcaR/85S9/uez/PPhMAS1Lvygk4F8UXCxjYpkE/oEEPvGJT+hA9bqQZdgf33XO/YPa/8UiO3wmkeNlHAlizQyfdIoNlYcyODaaDq/fbANKiUrN4NEbr7acIM4Ot6m6L7XQ6RouI8+MAGfGV0PGW3uAg3bbCrkhyCf/j40mlpyIhgy6luRshuzltw4wt5FR7p1B3mziA1kIehsWNcfYdoN1WGsGMsybshk0IYUphuLI0J1EkXKkrRZlvVVsq9pYO8bm0VpZH1fedreMxy5SGW0Vc8DEDWRL0paRWdZs77HTy8UNaBhgVp9Zl3ZJcCHFRzSddlizYWUHqI7lSiGUX3TvVWhZU7D8qbhCI+c0LNm4WLy4j6jOVOhEJFIFT46TTuUy2ic7UWuHDwI5hxI5PnJxqxLRyiOFQioWzRHYUrwuNsYcDGdg/zSzrnr1kuLCkPBIG256GH56o96gn3Unh3/tSt72+Z/xri9+n9Ou/D0X3jOXu0fLPFGazcLqSiwKZzAUTqMZ9hJX+xjTzaAlq7mrs0xvVXzZ34MbeZK+fIyZ6RAr+nE2mFHiLa9bj+98Yj/O/9IBnPTWLXjrJjNYKYXlhd4EOoSa4oZSTiF7nvbxSoVCNIFclrshU9q8ypKXCvSISCERCzOlDQr+0eP+UeF/rswMSDMmvfMEPiAMwiJ0GkvBvYPifqrQLtRtDUViQsW4MECVQZcR1BantME7lQvoYzdY6Q/SnVwOskxv2ZO4jf3SMNYb/SRuyrEsiirH6hVyk/CVzqVzGC3xVPRhtFUkqhPLQXHTWwWYzhZxsWBTYWn5ZwqKVt85h3POov8ibM697gcGFE7AiAR4nMZke24HLTp0od1z3X6Ofe8+bLXqdLpbC+mptKmUpKCNYRgfl5hK4qNMM8lwhcwcqJ2PQslE+4wI2/+UAFuUSNdscKrCc8FGuHSZyctgG4n3EJbA9gx5Yo2Ul2AMLlFHQYi3zUOT2lHpxuchLTkI2uNjZCOLqVUSZgcDfOn9b+TdO6+DXTZdfZTQWYdg8jUdMboWqiM86GIL5nRfSX6HL7xnD1bvSogXL6CrpPWivc7b2GrdLJDT7L7hmBPOuIVRtRtoIymia6wSksfj8xcw1lamxhHVSnhdaF1SZ61VZxf9iAOcdUimBhqQdMbylMB8620xZf4P23sNLRVMhS21a2oYTYUthVP5S0Llx5KjjbFQtqJHZVqo+k+fD2U4QfQnHvFT7NdiwPJNQKacausICHxEKAQuJLfFpfkJ0VwIrqjjRd4TuAhUBxeQKx8hF53cNvspoI/RV2CPsy/gHwd+qeKl45PZRs+gpFOfhkKHxCdLPqrgpqBM69gZLYM0QUV6VKAnN+5T6UVGh+aqX5itvOVV4YANp/GVQ7bkgmMP5lsfO5g3b7k+G/aXWDVssWLYZmYppdxYTKk+QI+cvD1VR9geJRsblpNSBPQgOSVhVWdpzVwqtLJOWuXppH2rMJD1sMj3sSjs47FWB799dISfX3c3X/jhhRz+lZ9zyBcu4KPfvoZvXvoXLv7jEL+bDw824QmxvUgY9mXGg05GXQeDeZXBtMyIDrmm5qWlfW9cdVRd/aJRTcArL5iEhlnkG5vPhKo87SlEqBwLFUw8eaZwMscIKLXkccr3gh4pDAWkKbl6LPZO061UOiRd007Cq9cM2eBla+LkrMpkC2VhjYflUL/5kZio3AWEJOqjLCe2VlPhhFNS+fZ4fXlsygNlOvXh1Fdbe3hZJfttvx7VxkJqQYrXuZDpxV8r6OCC635vbr9CPnU5ILX9oK2PsFymPT6Cj+WwVPuDd92KcnuYlhxXgZxrpXJJwmxpSDZ+VXgJPk5zn9o/p3TaR8KctDHI/q/bnLU7IWpJIFqPmopCtm3Nh8xXzYjlC/ZYoYUvMJqyn42F3BaDIubQcs7Rkm1s8X322cc0WCXLnmUSeHFJwL+42FnGzTIJ/L0Ebr/9dnfGGWeQySisydkQhnbc/329FzLHDAfrP9ZXItiOb0aSTniC0NGnw+rtu25IX5jgsjqRWRltM61UoPov1ScIHE5OrHx8mLK8Ei/r8+yzYVlmObhQplcSFwZXXcZAHASFsbVINtP51/2GMVeWWeCwT9ocp7MaUBpeyEE7rE+XZbs2qJ2TiM1W1N2CZ34Cc5yprtkbkb1NI5LBEWC/Lvr9w/PJnG55sjwCqVypFhLqEpDHCS9bc1XWklNS2ShL91nFgirIMERXgVQjsMuZ7qWoOVkAqS6tuYzV3JTCmJEBZNEpFFniZSrUMJFpVFxEda8sDEu7sOUahEEBLsv1pj3Hq8CrslPoCkMk1zgyJn6x5rCL4KgajAhDk7C327oPYJeBhzzck8MVuhWcescCPnrRPbz1xzez3bHnsfOxv+Bt3zuHL11xC2f+6XFumN/iITeN4Wlr8UQwm8WlFRgv9ZNo/MXlLU0kd0GGso9K6s3p8i9HWlMOwOYwM9wo6/en7LJahWP3fw1nfej1nP/hrTh6++XZWTJdPYWZGdg/X+iQ3JyguzsGiRXnciKVS12Q3YiK1Ye61LcZ4AU0nlQwZ0kuwutnVwAAEABJREFUuWNAc2QENE5M9oYJk1ItRVDfSP5YHYtPwU1FKIotOQX+Xz9O/S6NZ9DzQSD98mTiNZUzxi4whljzbk4ABUtG4MWUD0RAoagqMiGTpzFd1JYAtJdOGKzWQHCh+onwQYlQF5SoVMVgcctD5bnWUqaFZMgldedDdaDORM7IWmCdWuiUbWK0l7tJClkGppaWbSjqW0Vr8K+jaGF0xAGmB7adGqQaGAL1h0GX2Xa9TarLWZf4tV9lbiJPzynv24odVijR23iMUnsurqQdoMPpUtim6RJyXRKzwHoQk40mvpXSHM+I1fNoVgPfTRZXNC6P/e0TG58ht8VrA5+Ck2yn4s8MTUheSmo3Rsm1qKlNw3716MVzpM5KWUBPZw/jI2MSoGdaZx+d6mOWLrSz6iOc+Jbd2XuVCO1SjGoPjGqTF906VEU/k6CddoIyLXpo0qcR9igdSDjdWppbrAIf2vd1rKSFVpFihdqwUvtnikkdX3IMEnHZHx/kW5c9hjmzWxq/IRHbcxYNUi5rz9MYvC5yWWOEUtxineWQdsDERT2XfNrkqc46+7eJTq0D2xtEKEBcgTkZDBrhkrhqi9uJ8oaqajhMlVtoaatjazz1DlvzYp1YjnL7FZvNBZK3XcAyrZtczjODJg0xoyLNq+QzsalE5JJznmpQ0nGmoDkJNZJAaVuiXo5EJz0I5Ck2/TJ9U3coiURHJpLgcNIzpsA/93GqZlAw8ajPImKZTnxpLBQocie+zNGotYWh6Fv1rK7LyX0mJKQKU29pDdsJ1lJ1bTxSAcw52JT82tLTVPRVpBFklF1Kj9ZBt/YdLRdmqt0W+vrITqvy44/uyOkf348vH7wLO6wS8KqOAWa1HqZz9EFqjblU4yGqQYuOiqOsF3VJu0E8Mgx6eecrHvmcQI6RZGAe5ZKnXI4Ite9kYaRzqsKIHCtDpWkMVZfnntES1z3W5oe/eYTPnHkTh550Ifsc/Uv2+cIV7H38tRz2oz/wiQv/xqm/G+fKeTrDUnjYwePid6FgetVQ2BZsbGQpLmvp3GhSokVFY6xKEGZJFJAtUsralPNY5TGhVvwUAuUFeYspOMUlMiSwCaAetCmnOv8S2S2GqbLMOXLnNScBU7rR1vk4XvYMh2D6nAGv3XwD8deko6+HVM7the0yF95wl7iAOPZEoqHqRbceCvLYR/kWLIH4QHNH1FHUfc1M2O4VM7WPjWF7VLudkJVqXH3n/fx5CExOUTXSzgAuArKMUujEakAZ2GfjbtbqC6hVyjTqDXyWoKlT/8a1KrxEH5fFOK0xH4/QHyW8fdf1mJZrik0emqBA0ndCLB2LkVgFVG7BiwFtvYDo7OzEnFjOuYIl730RluXE/OpXv1rEl30tk8CLUQITmvpi5GwZT8sksJQEDj300GJ3tY12Knvp+FTeCxnauZSKATvSZaZgyGKZTjoYQgXr9MPOm65NRzpCOW3JaPM4a6Q2L9XHyXBO9MbRyZDsiEfZd+v1MYPZYx9JULKzWKbZbylihtYNdy3g/gVDZOVOGVNNXDnAycSrpA02W3UWr14eGZ6qbJaCTYZFhaeiXqnJJ/DYJUR+H6tdGHCJii664XcMuSqlcjc+LOsCOYr9M65Go0VHVw/b7PBqXQVhMTAoDC+BZ9g7xtTFmPIGNb9TZZYe0zjqutyMyyNWF5pKG+oKzdCeQl1tm4Kl7ZJhv0hoi2ZD9UwGU6hnEY2sSsPVaIZVxoMyI64kniLxFvKkaDwmPCDcJR28fmGLs/7yGCdf+zu+cP6NvPMbl3HIl3/FfkeczQFH/Jj3nPhjjjv3Ws7+3f1c9fAwf2lWeSjr4smwj4W6VAyEvYxEPYyEXYz6DnJfA1+FsIbXfIQycMMg1VvkURieR2V8Ed3ZCCuUGmw0u8pbJbeTPnwop33mAL5y2Pa8YYN+NpFxPTsH+bToSaBTcb3Ml7Gd4sW3k/E3gUQpQRcJNN/IeEQXU2SoO7VRYfFYNFVMNYs5iifjuvcrZhQDhQaLO8WXeuziOJVloWGp4omoadIUJnL+U985OZnGZ/Rz55BqFQgU0f2H1JwfGmxug2biY3G7TNuleipu6RzpugtIXUQelMALylNEDU0WnjyXpDNIRDeOU8w5MwUrc2rvpb8W5qi++EjV1ICTgS4YK5ko2hOFUMBT7Icm9aXhrNKzwJxrhmcpeiqr6Eg96ZGYeBqmaukiV+roJpBu1sdadKrDHpWtqDYnvX9ndnrlivTGA+Sj84mkt7n0KkMClfMG7dFeuoc4j7TOOjqmIa1mTGNaJBoDcngPaBIGgoDF3hdYqDlaoLIpzF8qvlDxpbFIslsUegY6y4zolmhrOqFMpdxDpP9CbUqtxpju/S2qnTXajVFyOanK42OsHDpOP+atbL9qNzYesUSt0mGcF3KQ3wAfo4u6I9BuGGqunDZRpwuLJhcnnYqAkuSw6/rdfGD/19PVGmZ6WZRGR8VFLD4cabVCo3MGp11yI9ffD7bXGZ+2l93z4FyQg5B2TrMRy+FZY/bs1dUfDAFzRcXksVhO/cXhNBZFM1gUdPKQPNG/kyf9+nkplz/Q4OJ7R/nF7+dz+o0PcdpV9/LNy//IKZcJS4XfVPq0q+/l9Bse4hd/mM/FfxnlyvvHuenxJndqE344BZPtYslzSI6QRZoPSw/KCWD/57tB6bphYVhmgS+z2IWMCLafthyYQy4NwBxhuXjXMiCXQie2iDQPysKJtg9VyatBrhzJLvAKldS0Y23URBl6lKfFpIhVUPB8HtuLDEXbKTpTYZEp+U+Gk0GOJ5HuaDa090WKB6SakVT52WSdIhD/xqKhSE9+OdXDoHLj38shWZGudAN2LncBMmNYtw92WSfiK2/bkp9+bj9OPeLtHLbzhmww07G8W0x3Yw5+8GFqzYV0MUZXNaeznBImo2SNQUKf0D29F7tAJ9prEgku1Z6UlKq0whqjroPFVGjWZjJamYadOwtdF/OyDuYmVR5thDyghXjNQ0OcefujfPkXv+bdJ57P/kecy35HnM8hx13Cu792BZ/68U2ceOEdnHP7Y9z4aJ2/jgc8kZeZ5yoMSj8XEzKMZ4QJDGt/G5WujLqIUclxfCnUlVd3ZaYwrviQygeEQYOdu9KvYen7UFTFsFB0FxRw2FksHxuGOZKjnct3jMDNWkbX3l/n4t8PsWCoQSInmulSa2iEtvaC2//2BA8OIB3VitUkugT1BiXR8NqfcoVSf0x3FQXLUL7FvXiO1cbm75Bdtiici+a081ofdSn9oiTiwhvuQ6ZBgdgaGVoNNEmilWmvSLG53+t1mxBqTwyk7KlsNq+OXNEXL8mPk4wjB50+I2osYs8tXsVqWiChCVHbKNLrQJIxZAptjmxeFX3RPFEknRI3lUoF+8WVnbmmG7Yu58yZw+c+9zmNUBWWPcsk8CKUgH8R8rSMpWUSeFYJHHnkkdhGa5urVSiXyxb897F0j8/Y3i1pR0JJdYrDPVTM6TTTY9weuusKbDi7RDY2QDWIsPqq+tJ8ZJzbLzQiHzAjylg+bLDfZtPluEBmpdlOEprJrtUuDDb7522DktRZV92G7+jXvcmsp4ySS+nTm11G5vO2PV9Hh+oUTy7ZW8SqKbSgMCCm3lZqguxXLZnLqE5OhDmOHpHtduu9j2FOocHhcTPT8LUuokonmXhdODzM5df/icOPv5qTz7yDk867g+9c9QA/uXUeF/15jGsfzbhtIfxxFBaL7iL1bVAWCxSfL1h6sUKDjWlYcYPFl4bsViw9pPJnwmg8IRHdJ/y+Bdeqg/MegtN+n3DcNYv4zMWP8dbTbmX/r13PbsdcxG5HncW+MvI/9PPfcuJNT/CTPw1zgy6Rdw06Hk26WVxankbHqjQrK1MPVqCe9hO7GbholiZkmiakKkiLo06oynEVBuAyXCqBNetyAgzhx4bpaI+xYtjkFR0t9ltvJl9+09Zc+Pl9OOMD2/Kx7VdnBzkY1wRmCDVNSqhQNjGZhzaxLl0JhKJr1qHe9MqLAvYzHvupg1njejuMLlUTEIEsFV+qr6g4KtaUF82pR9kyNUG1MCM/L+ZfvbpIVaZqeqyeNV46tLhBFSefTOEzoax/2zNFe4Kg/erUG79CESo7yXNiySBJE6paN+UgJnKx1kxSIHKZ0hmhQtP3zIHB7OrE2gtNw9TALJyEkwCsnzAIicKIQP0G0nmD5Vu5CSrTfMR6i780TYtbPwabT0dGmjTJk0YBZ7/AybTC8gZO8K4Fuc2KmHleTzbR3pyYam9jNWgISlmZRhuKCzmxbN4jOYqabfDK7laxtJrPv2UbDt5+M1bqkC7YL4gq0qCSA+mwvuQEalPWpTZrwXha5Zd/hp/f0+T7tzc49Td1jrjocT550WN89PyH+NAv7uf9Z97Le3/6J959xj2868d3844f3sE7fnRnkX7vz/7M+8/6Kx8+94Gi/kcvfIhjb17ESbcN8sM7Wpx9ty6zfx2krku6D2vYZaKvr4t6e5BGa4BpfVp7Y/PZ+uWrc8pHdmAtsRpqpHFCMWSbwtgmQez7MNG1OSl+qRikgP1TpbwCupxL+EonBGmLTs2D7lzsuUHEoTtvQUXOheX6OvCNIVzcZDxpMyT6rLQOR59+Ofdoj9G2xrBI3vKnR2m2JbdMfKG9oTaLVmUFzrsHvnfbKCdeP5cPnfs4bz79XnY66So2OeocXvmps9j0M+ex41cv5cDTruJdP7qSD/74Sj559g18/qLb+fKV93Dyr//GKTc/yKm/faSAxS3PyqyO1bU27/nh5Rx66uW88fjz2O6Tv2Czj53Dlp86n52+eDkHfusW3nH6PXz4nPv49C8f5bjrFvMtbZJn3Q9XaAy3SA80lTypcdh4xpzmV/G6MK64rY+2tgZXcvLRCbkKbM8hBSeB5CKQaa/K0I4FLYUtFcnni70Qya2+FyHsI0IWPAemaj2t2DKnoJmcKJuiY6Fg5dIBhFxJ03GxoFWnZVG0Me0weKyqFxGnPQHjP5BCa6c1B2ZFvFsYKLThYcSwdhFODiW0BxR/e0/7TSQaVmIzXlJcJwHTFb5Gjqv37LguP/zI3lx0wmF8+8P78oGdX8mWy+esVR6kc/RhSiOP0ZGN0am9PY8bjAzoBAtCyc9r3w+IdQCkeUAuRxahetDLmETCbMv7noeecrVMV1eVTq3VyKe00yZ1OUPHS900ZQ80O2YyWJrOw2kXdw6GOtvgsodjfvCHRRxx/j0c+PUr2PbIc3ntZ37JNsdczc7HX8tbv3kt7/3er/noz27nyAv/zJeveIBTbnySH9wxzE//3ERL+x/i8gVwqfDLuXD2I/Djv8K370g56ZYxvnLDoM7gx7XWH9Ce8Efe+t1b2e/r17PrcZey3efO5XWf/CkHfuVsPvDdc3nv18/g5PMu5+wrriTqqFLXuqOnn3ZQYbAZcsGv71NcgpZeeSlZIISaaSco17ZkCyagOhTzHxSlNU18RSUbztsEG34AABAASURBVAzYbI2Z1FpDdJRKmL6mtT4uvfVunsjA7AwF6GgBs621vxuBksvJ2hn7vGYW/eWcrkpIKN1OzHgT3ZfqI7EQ2UKvD/Lq5Ts5ZOcVoSVpBIID01mrU5IQI82HslSgZyoyFSrrhXqcc4Xjyvo3Z5bZG2NjY5SkH3bfsvxlWCaBF6sEtLX991lb1uMyCTwfCXzlK19xDz8sQ0ibq70tcO4FPgHMGJQRiMJ8kpVQAzMjz9mlSvDOUspUuZ1rq+vroG03oqQ36Xa4qeQl++QyjCGi7EPihY+z3zabYG/6ekyIssSL6U09RFUkPsr6ulq3jr8taGH/XC3Tm3EfOALJOR0b5JUrTWOLtcCMavTJ9ZZVgZ5ENr6ZZshYhkQ5FMJXngwx60ccYN3a/e+XMhYXjUHqO3GVKrkPhBKNkbqMkhK1nj7++uhcFulS+Kvf389Zt9zH96++k5MvuJmjzriUj596Fod/9ee8+0s/Z7cPfY89PvJD9vnUT9n/8+fy9hMu4QOnXsOnfngzn/3JbznmzN9z9M9vL/D5M29X+naOPut2jpnEV869gy+c/Ts+99Nb+NgPruPwUy7hkK+cwwFH/Zg9jziDnT5yNrt99AIO+NxFvOuEi/nM96/k5F9ex+m/vpvzbr2P3z42yh8X5syNuxkvrUBaW5WkvBJtN0tGsl6jd68ggc0mqU4jjnppUKOZlok1tjwtgUKyYML80kWCVBe3WNe8xjCMzqe7MZ/pzQXMjBewajDKprMiDtnqFZx8+O5ceMwbOPbADThw/T5eEcFykrs5rdQrdmmO0lSzr0w5oGK7ebuUQE6xIPTY5R3lywxE9h/kqmdf3oMPhWACNnkGKy4qZpprCqhWEaqm+C8qFF+Zvu2ylyvMVTIRKqHH4gqsJwuegUxpg9UyKPkffgJv3E90Yj2a88pSgfcEQUg99tSziKYk2ZIGN4W6xjQsLMo8I6o8JCwW7IJiGFDcMORAdy8WKHxSmCdYfKHCKSzQ+pivtJUtXWex5mmoFGJ0DEZ36X4sPoynGVZohVXaQiKnTOorZC4k1YrW8iXTBaCYa/G09OOcwzm3dNbfx63Y6kglKOKINhR7sdM8eUlMTgdfihirJyhFJJW28iBA3IGS7Lfjy9l92+2oia+kmeAD5WrcUXcH9n+ZihSPRWewFfODS6/j6xdcwYnnXMk3f3kTF93xSIGL73qMS+5+nMv+OIfL/zSXK/8yr8DVf12AwdKWb+VW91d3Psov73yE71xxG9/41U2c+IurOPX8a7nq9nsYbEGuFx+xpDRq6yzK8fKwLxpdxKZbbs57378BPbqRZpJIW0ik6HWF5nSx46a4gNrl0py/NmhVtKDwSxRjUwOTm+iH8lqUyehW+7ftMIsdNlidcn1Azq02xfzEKfT1Mb9eZ36S85UzruMR4C4pVJ0quQvwZS3u0Gs/yXhk/hDfO/smvq8x/fiau7n8L4u46dEWfxrr4IlwOQZqK7O4uiLjpZmMuX5GastT71qBZu9KtHpXptGzIiPVWSwK+1iYdTI/72Qg6FO9WTS6V6TVtzLNnpWod6+gvBWZE8xgrpxmi7pWZXHnKswpz+JvzRq/ndvm6vsXcMkfH+c87dE/uu4PfE3yPfJ7F+vFw4Uc8tmLeMMnzubgY87i3V+/kCPP+g2n/fohfvmX4eLlw0MSmPxcGORmYSiAkcAzLsVp+pBWWKIZRdjx5CQPFVEsVa+5swyD8p/2iOZUWtUK/Xu2alN1/mE4RcuZXidLqho9oy12CVXHIPXBK25lIGVwMfJOIu8sxUdlGIoEmE9ZyxJbJ4mmXz4kzKFd0iBDnZ4Rba2bmA5iukTP0KO29susbnJ0orDdqj0cvtOr+M4H9uScz7+JM487lOPeuR8Hbb4Om8wqs0ZpnOX8MLPcENMYpjcbooMRqr5J6FqQSZsThdpn7Kxut2PGmw1GWy3teTFNnUUxnliMJhm0tde1XYm43KGzrI+0exZpz/IskGdyYbsqfZrOUNdKDHWvxtzSCtzX7uGu4RK/mZNyzcNjXCY9/cXtj/DjX/+Fb156O18999cc+/OrdJb/ko9/+4ICH1P4iVPPYwqW/8GvXsRHT7qMT33zKo75/jV8+WfXFHr27V/9hu9cditn//avnP/7B7UO5nHTY2PcsTjnb60aj/lpzK8sz1zfyyNZFwMdK/Nk3k1TDjm8QwcwlEqQOvKufi6/9V6k0jQ1VuRUzbK6JC75SN6KPMsTIKOFTGtWMUqap7JqHbzra6m2FtEcH8FVu0gq3cwZbnPO1Y9pZlVBj+kKeND5gs6ZXI7LLi3xmsr22m4L6ovn6eWGylXHdETZL9nHSf/C+ihv23lLVgU6TMhOEROPbbjajJ3mLJKsQmXbY9kWvhhgTshyuczg4KCm2hMEAfZPCm+55RZOP/10G8m/nc1lBJdJ4N8lAVtm/y5ay+gsk8B/XAIf+chHisutbbrPdvH5jzPwdx2kmDGob+xTyiHQoYXezsoKQXaD2SCM66BzqtCZx+z+yn623WwTVckKw1LZL83HTnI5pzI5Mlbtjdhvu1Wx878aQGtMxlkusTgZcejol43ekCFw/tW3EXcsx3g7J5JBXdzD9LaymjQ4YJftqKhJJKSxvpDEvRqZwZ5nlsKy21ZUICN3npxUc9ZQLxnzMrhKbyTxXapfJteBblVz+zVXuYdEN+BYqA+NMU+v6geqyzNfl7InyivxeHl55kTL80S0Ak+Es3g8mM5o7xoMdK/EnHAm97c7uUNeg1vmNLnuwWGuvG8x59/9JOfds7DAuXcvxHDeXUoLFj/nzvlc8KfFXHLfKFc/FnPzwpA7Rrv4Uzyd++hncV8vg31VBrpKLKx4Fsj6XCSlG9ItZFzyC8o1SlGVkpx5kRxSQRwStktESVUujyrxcIO40ZShm5Kb3qpNoZSBIlLmKEqIsjFKrSE6kyH6smGmx4uYnSxmDTfE5v0xB204na++ZVvO/dwe/OIjr+PoXVdml9lg/0xrpozfXk2G/e2hskjahcoMOqd44DXRJlwXaC4jnPQhwEvugvLyMCIPBLsoFiiRhCFJIPgJpAoNufeguUR0yRPRigm01sK8pYtcLCTF/FqPqol9Mn1NwEtiPCtU5R881tk/KP43FWXS3VQXNiMXOIfBAW2hHnmGNSD5E7DL9nzlPS48pIHdrwq/ngOXPwzn/jHhe7cMc/JVT/L5Cx/gYz+5m3d9/3e8/sTr2f7LV/O6oy9h889eyKs/fR4bfepc1v/42az30TPZ5IjzebXSG3/iHDZVuOVRv2KnE67jDd/5HYf86E6OuOA+jrvkIb51wwJ+ctc4lzwINy2AOxvwtxSMl7nix/h6UuGTmt/50rwBX2HMl9HMYPu4QcX/0pOLls29ITel0hXMi2ImJC4ncY62Jrye1umohTTbrWKOU+XNEX9D6m2ReAwVbr5pH6962cZ0uR7CpgSaidLwkPQyI/cxrjOC/k4ea4zzpNqMRd3Uoy4G45SRJGVM89OQ/rWls2m5QlapkldruI7OIrR0UirTku5aPVubY5kjLfXS8N2i41nYjFksWmmtTKy1nEapRtImqEVkWkP09HD7Iw/xvhN+zecv+Avfv3UeN83PCxmPaAx1YVywMRNpJ7R/uxlooFFT/YLu8oxKcVpOY/EGCUIyJG/KFQVdavuRA9fl5bOrTJ8+g2YmyXTLNdEyGrF4ibl/LOO4nz7Ib/7cJC/XJM8Gga+rZZ0kG6OR1BkcH2VQ42iXaozE0IwdcZyTtBKQEyIUPRe30KBgZIxEe31bDsZUe3qeeALpR0AJH1REu4LXGeBz8StvUdISnUZCe7RFPCYetD8keBqSf11nbFO7R1N7QRJGZFFZzl1o5oLyY9WlUpY8a/iOGq2Oadw23snFCyqc/pcxjrvur3zo5zdw0NfPZ/cjz2f7o87lkFOv42Nn/4FTbprDhQ+l3Cyl+WMGDwGm0yOirZGgkSlHj5uAWMG2U6X+iUcEn1FLZFkazyhGw+GpT65kIrll2vMgFLkwRU7ICdjScJOVU8kqkXwTnZQpml+nCfIJ+AwRka5DHoD8JigHp7jEqf1UxbkHrQsnIPpO+us1J4Gg2dGMQYc8Gh1AVeX2K0f7e0A6CthQ6njg2iFH7746Z79/K644ei8uPvINfGm/TXjP61Zm2xVTVsufoGf4b3SOPEyHXohUAulVahqdg9YUtT7yjj7atWk0yz20I/VUiigGauOwHdEcX2mDpDlCa3yQcl8X5c4KJTnbvRMdOxvEvNN40yBgSOfiQtfFPFdjQdCJ/VPFoVI/g1G/4n0KexgM+xgKDD1F3oDSg2EPo76Lui/Rkkwbmq269mnTtZbzmP7lpTJmK6TiPVHc9oaG+mxK0C0XkDrxXp1BHkyDaS8TrT6qndMYH9WYpb+YE1oiT6IaD4vwL28fZSxE9TPSck6qFZljs4QoIi5AbFAkxIPlVOSg9mlbdUUI2Hq1KlusPZtY6xDRbechvnsav7zp98yRGgSqE5osnYOwqlRGc3wYe3noldpzq36W76+Qa327KFJ/lquCl+DjTdhZwtabbMBu69QoaV8yMQwnLckbnG0CFtNGoGlA5hT2SW3OnOZN+mLpFxJBEJDK/u7TSwrjwxxaFn7sYx+zYBmWSeBFLYGX7u7zop6WZcw9lwQuuugid8MNN/Ci+AWWMalz3gJDEZWNZOfahBGh3MkVFgZOWRmdLsXeVL53n43oaQ7JOZDooKMoQwdbLsMjdyHIsHBmMGIfHXYWFDCCntypilBkvYBfTuM1gPFljBivEyh4lJGcC1bH68AOdeC7yXHizVxSy2adN27zGszQdbqgWN3u7jL25hfJrd5OTBzcdd849zyyALv4ZjIA86xN5BOS8cWsOauX7V5ZoUMsRDmYXZs5JYxYEfqCQ4tOcYrkawagk0GPr1JXjVv/NMSckTZBtYt2s8WEkabxjIxSqlTIGg1ku1FdYVUSGb9JqUdGahdpUCP1nSRRj9LdNJVfl5E7kJYZTCuM+E7GVVaXYTwS9jIQdDFINyPl/gLDCkcrvYxOhYqPlXsZlFE96DowDGt0w6IzFopWqZdWuZuxLKAhvu1iHMtITsol0lJFl8syXvw2NAb7dZP9NNzGHmkogQyWQMZxmMSUXUzNNekUOlydWj6qy8Mgne3F9LTm092YQ8fow8yM57LRDHjDxivz0X224pSP7Mu5X3kTP/jUPnzmTVuw53o9vLwKqkI/CZ1yHNXyMSLXwistby2025DkmpSJx+w73f/JndKaFOcU0UVUqeLJyckUS4VEiAULnwkrt3oq1qOYEdZFhVz9FaG1UC3pH6KoGmZWFlAD8cdzwqmCQYEeMSldhkDxKVBwaZzayP4vqOGSx+om6tkkZGgqPi6MCiOqNTiJAecZ8o6FSs8R7h6Cy+6dz09ufpBjz72LT5x+O4d99TL2/dw57PGpn7HPx3/K/p/0hI1GAAAQAElEQVT4GW864qd84pTz+dx3zuO4n/yKUy+8np9efwcX3X4f1/55Djc8sJh76xXubdYw5+ojWS+P+xnMK8/Gfikz1LkyTwazeLK0HPMrKzC3vBwP0889YyV+82SL6x4e4fzfP8I5t/yV71/1e776i+s44rTzed/xZ/PWz53JgeLl9R85nb0/9WPe/MVf8L5vXMZRP/stp17zMOff2+T6efCERPqkbsgLNfeLNLZBYVSoCy3BZs7khH09A07l9lh2pkgqtDU3TSJGhUFCBiixWGvTZDem9XHHwozz75zHBXfNFS+38elTLmWfD5/BJ468nL/c9xDDw8NS0zbVWie4kEBt7J/zpGlDaeMmBDlmXGc3tuaIKiBHSR6WyIKI1IckLiDGF7D/m2ErzTG0peiWb3Wsbh5WSLR+M+09rqsPA6JlB0KSttVfBt5N7IOWX28w0GzzZCvmyrv+wncvu46Pf+un7PmR03jLsefzxbPv5kfXL+DKv+bcJ3YHxMuIqzJMRfKAcUDZRRhLpxCfytLSbEtSiWrBzACO+tBO1HQJK2cpLhYP7RS0mdZmLMdI7LnlLw/xi6tvZFjjyvME78Vr4TGBvBZSndZPmnsSaysHtgfCoEIlLBMJJe8oZy2dfS1KnTXdk6v4QB2rnl2mUu1Ntl/lWscGi9vFyl50qIrYDoiqVYLOTpBDEGsrHQKvR3R8QEJGy9Z7SfthGJKqThw4Ws7R0DyMaO8bTHLyruWIq7Mo9mXXz6DvY4GfxlzFn8h7+a08nZf/+Um+d+Xv+cx3z+dtX/gJB332LA49/go+8O3r+OZFd3HGNfdy6R8XcfsCeDAGqTWLHAyInUGFI4I5DusKmxpAW1C1Yv/JFc/Ft4WKPuvjnq3Q8kQPtXW4iXY23iWYyFryrfp6tIy8JBOSaMZTAsUTNMmTsHiGxIObImmNmPxY3KA+UVvkyPIOJFZTWfS+ABHEZVByIB8LFdXvVLpHYVcKvYKdESurfN0O2HeDaXxw53X4+vt25pxjD+EnxxzGMW97PftvsiqbzQhYIVvIzHQRfe0FVOtzCUfnE44tpJSOUfMtysnYJOpyEDQpu4RSkMguyPA+JW6N0W6Na02PkyQNsZdqfBn4nMwHeFvnlS5yOcOysEYcVmlLV0WJZh7S9FVaQjMo0wyqT0NDeWmlk3apojYlGlpvdRwNF6pNQMsJOmvtfyyQqmeTq7z1YMI1wWnPwNaI6MYjDfFUYlQvkyracyKfIy8cLld+Y4COWomrr7uWtoOm5i6nrDlEH4+yihlRgiJhGVNQv5FNEBAITthz+9cyS0snlxyTsWHCajcL4xIX6G2H7bltrQvEoyQEaUKtuwNrF2juVlT7A7beDHmQcR7J0JNr7Tn1Y7adl/45sZ4XPIaStRqoTDUVkdz1bY/LvcZmsRcONh/24sNCCgn6SWbEp/TIeDY+rSzXYMWyyjPJYgKR7M/e9iDvky0vcdJfCTXSFJu/dpyA9hw1QA1AMjGYnFCtIs/xgn+cc1JJY26ClTAMOe2007j11ltfBNxN8LTse5kEnksCUyv2ucqX5S+TwItOAttuu60ryTA1J5YZtlMMmvFrxu5U+j8f2vKJ1E1UGAeWKg4mHeg45RegOBrDopYn1ev/suLrV+C927+SjnhcL6JjqlFA3pax4h1UOshHE2pyVLjisEtFVoemTlCXRTpwjLZ6CyaMTZF7QR4zVILMY0C8FYaAS0FOETMMsJHLyMPLmZJk1DSWqq51ZphhxltUkhHTYLmugH22WItuNe2MHEmakYhOHinUMBs6VHVn55SzLiGpdYEMRmQNlEJH3hpgWjVlv122pgMVCUmzqfnI1HuCXWTaMqZSpVSEfCyYUU0WKBkQqawZw4Biw8r5+cW/Jg2qNORoMyu8mBOXYQ2TxjCBeEH8tWVoasY01AZOhrHTmL1P8Gb45Cm6mZKbISgjGEpiN9S8hXorH5C5EqmTJHxFcS/YPD47HKnmXhB9J3gZTQaXttSHGM+lC5mUKVEYh8qTwFJHrnlBLZFeIZmqS7IoIQ7aBZJIUim1dIlcREe2WLKfT397Livk83lVd4Nd1+rgkM2W56h9X8PpH9ufS45/Mz//6M4ct++reOdm09luJthP5s0Z2wN0CmVBo9O3Hhl8FHNfAi/eTK/LIWjO8FYuKJTNT6b/8gKJ6qYqiAt4Es1jLCRIcoKKVaJmNrICgdJTQPWRXmhClJsJk4/xIuRq0Uy95hYkPas5wUphdKdgcy44zZ8TPy5Xe0FJCog9ZaueODD5SucTOdwmtMxGMYFUlK13g6hiaiD1R/d9dCdfgrbIjwrmtFmkcKEwX3hUuFUFlzwBX//tAo689GEO/cHv2OXLl7PVZ85n12PP5bDTb+Yzv/oTZ9y1iF/dP8zNiwP+GPfwkJvB49EsFlRmM1ST4ynoZrEwor1kLKwxprloBJEuYhH2K4F6khZ8EWhulB8IXuNyApnT+vQ4hanGmxnQ/iNlyuWIiMMO0etgQPQHgh4WR3IAVGeq3+UZrCzPQHkFFgtzmc2fxzrk9IIL/jLMKdfdzyd+diNv++albPbpc9jhuIt48/dv5HOX/JWf/nGU34+AyUEB45KFaYOmAezLhGqXvoakp3UYZLH0IlORp65YXTM6pDYmyz8lcNHDkuGNCznkB7fxuqMv5A0nnc9Hz72Voy67k5/9aSHXzcuYX53NSLnGiNZW0B1BJaXRGAMpZ6I16svaWbyI6jKK01rTHtyyfZum5lbykw7oYQmkZ5npmw9w2uMIRdPkqzyEXOUGbCymIDnUJdtRu/SIf1ReKFwQgNZQnjiwm2tYxXtPS3WbvotB+pmTLc+i7nX5Szybs/80yJc0rnf84HJ2+eKlbPu5X3H4z+7ilBvmcusCVB9Mlugj6Wm1hORJRsmJP2yAaK3BciF8+tCdWC3M6JXTrGL7d1qjPiaGpUP2y5JB72hWyoS6tLWamiWn9kFIO24zrHOsJseA/RPh7qxBNRnDxTHtRLxrbNqe1FuLIK+Ty5ElCeI0VBc6vIBgaTtDslyT6LKi3JizPHOaxWlbZ2kT7Jdc0mGkCyJGIVPnwIsfH5IrnqrPtnTY0FK6HQQkweS+lKVqk4HqYJ36COQciCnR1B6dlvoYcz0M5t0MhdMYrq7AfD+De4cDbnysxQ9+N5cTrnuQD515M2884Rds++mz2f7zF7H/t24qZP/lq5/gp3ePc7uUUsuZQVEfFRpCS7D5EAfSI7EhPdCDwaksF1uGIkPppz2qUJRJkiyBU5VJeEWXQibBpBprqo0sF8GpIucsprrFk+NUT9KRqLOC6qTvA5szbZ2kgSeRbBMLQ49tEwXUrcRN0chIGgIRtdDgKMQr0WMfyzJJa2XRC8wSVhe20GHyVr0MOfENr+Ls92/DLcfux6Wf35MfvXd3TjzwtXxqt3V5y6tns43edq1dGmZaPEhXe4hOoaM9Qmc2Tmfxi8KWzvk25mQIfIIzh1DBj0bvJGv0kSyytmbBdEiOGgQnGRWQHJzLQXVQHksWt/IUz6VPqaTUIqIVVOTAqkguJVKtlUxSNHVc2haVCuO1f5iTJ9IZUxbdsnn8sjYkdQhbeC+dlr7neUYgW6NbY7N/nr8SiykP3EcwvoDf3vaw1i3iTqdt1q2ebFAopPjkGpuhyHAxONFXCyekTHzWX6uLl/flzM4X0RUm2Euu8XIXF9xyD0/kEMu2NhrOxi37IU5jjRRmekHiOnSLGcyOWuTZGGgfQHtnKPqR7KBS0tbK8QRRDfJAHXpszVLwkiquLDxBNgGn/iznBUExKZnGkJFrhE42oSOT6CQp8etIqUVV8tE2yGGOxpq361RlT2VygHcko7xn2/XYQEM1u9LWV0V0Qg2mYr9+dYr4AE2soLgDr/8CwWIFnPJf4Kfd1vgmeRgZGeG9733vi4CrSYaWBcsk8A8k4P9B2bKiZRJ40UrghBNOoFwuE4Yh9gsTc2QFso7MqTXFdCqDYSr+nwttCXkdehQovmz7d3aMCYoXb47Fi6LksgyCPGemit6w5StZvTeiIgNmfHAhtX65A5wDXSoq03oZ09sxJ2PG6VBlyccvienUfSr+AsXErXpeiielljxWmCklOKdElskWTAisuoxgdPmMWoPstMkrWE5GQKCqNiYbcyLjIVHajlbz0Vz5p1EWxAFpQUclMoASGZJVXclWm9bBa9atIZOOSAZRFCkm4zCnJcl5kXSCiOkxm6VIODEhaCqw+6X18+u/1BkaaxR6ldsvLtI6gd6ARjKKKwbq1LLmJNpUZCh3uwYd6TDl1gBhXW+Gm4uppaP0RAn9NUeH3gbXXEzFx+KvRUk8RWmTSBc3+z/6OMkAGbPkNqYMp9BJTk5GbiCDOnQpJTEdqU5Jo6n4jKpuFbUQOsNAdm9L+pPRLXl2S4AdoldtjVGpD1AZW8g0vanubS+ic+Rx4VGmt+awRmWMTWZ7tlqjm8P32pJPHrwbX/3wm/jxl97MOccdxBlH7MVJb9+Sz+yzIftvMpttVyqxhsRlb877JMM+8dgvufcJNRmuZSEUAsGJRwoDTcxgiMDWgsHyHc/4ZEXavjOVp0rlWkRLA+Wre1HLdF2YQEn9hIJTfStToEcx0w/ry5dASGNxZMTVGhcge1xzgeYC9QJtyTgxJVCZ8yFOcsQ5JG4SXbrRR0mkKqiKUqDpsbuOylNCn4snj/2X4Wgr1lQ4ppojkxhych6INftVxnzFnxDuj+Fe3VuueHCcs+6cx4m/uoMPfOdyDvzCmezzqdN5+zE/4WOnnMN3r/g9Z//2fq5/eJC/jFaY46czUFueoY6VGe5YnkHXyWjYS7M8jbg2k7g6jVa5h3pQpS7O4qBCElbIwhK5Lu2Z5GCONLEmLrNCh2vS8ap0vRaPUmkOUdblyf4OUlXxWjJKZzpOVz5Op60BpcNErt7WBLz0zf45ie2/qQgn2t9actqOuxLDrsyQqzBW7qVRncF41MdooH2t1M9Y2M8QPSx2ffx1POI3TzQ559YHOOpHF3PwUWdwyHEXc8Tpt3Hu74e4cwDs72/NBwYku2bJ06qVqAeeYR/xuPaCe1Tnqr8M8s3L7+UT3/s1b/nSr3jbZ8/j8z+4hB9e8QdufHCQh1qdLAinY462oaib0Uof9c5ZjFf7aUYV4gDSIAOXgF3eNNGxHGVpS+l2rDtYjI9zghQi8VHxKZ2uRZfWtF2aO7IGNcmxGo9RbY9Sbg4XsLjlWZnVsbpFG7Wr+kS0YkKtpUBKF+QxLm1ROGZ0uQ6ck0Z5MC9B6snkBErSgHZWpu06aEm+o9LxgWbOUBoxLFkP1GbwRGkGD7h+rrhviFMu+R3v+dJPeNMRP+PT372OM3/7BH8ch4XASNjBaNTBsHoZUdocLAs0vkeeGGe8PqqcrOg7cxIOETjxIqQuJFFemksQuZWVcJUu6OgB7b8NNUtVr02bLG+T68KfS/cySiSaM3wVI9tskgAAEABJREFUH5R1BCTkciBkSasIlYHX3udJJ2pHnihw2DoLyIowVDoKIFTXQehxSnsPXl9OdTDvQZqDYDqZuxCv+Q1KHdqKqqpfKUKvdYHOWswB1k7QgkbMqjygVKpQKndg/yqoKd5bcky0VD8u1WiKTlMyG6/0sKBdlm72sLiyHMPdK7OocyUeSHu55cmYS/+6iB9cdxdfOvMK3v3lc6TX5/Ler1/Gyb/8Exf/ebzQa9PpRYDtEabbNgdjgLYGYo0pEzTtYjMvkKmsELlTxMo0xkRjyBKNVxLDqcALeliCrJBNoPzQBaqVk0vXklS6phR5BDaHBfwEYX07yXKKxFO5PEUWVENfk88UX7nSS2OiVqZ2U0iKeDGfqlsSympQETryjB6hX7D/M+0KKltP7G2/PBy4Xi8f2HoVvrDvhpx2+I787Ii9Oe/4A/nJMQfwtQ/vzxEH7swhW6/HzmvPYqMZES/vzFiBYWYki5nWmk9faxF98WL6skF6kyG6Uu1A+Sj2f8ntjkfoiAfpbA0VoaW70lHVbdDNOL3aI/8+bFBLRuSgHaWajmFru1sz1+uaTPMNpvsm02kyMx9nZjYiPkboF/2+hvgYW0D/6JPMGH2cFXUmrxMu5tXTc7ZeayZ7bLwGb95yXQ7bbkM++sZt+Nxb9+TEj72dT777ADbZYDWtVJCo0DaoiGbGEpJTJqSChTn2LdjZprWUa58uq0y1qSk85PXbUR6fT95s0NPTR1pvM5JHnH3VYxoBRWucdE69uaAC2n/MF9YphVhBhPbaZmOieAi09khTMulSGHit1QCzx9NWDDpzcCz1ET+WMlri+WlFlv/fhnh4epe+GKflOekfLmNsdJjKNNnlGg6SRU1xs9Ursg9X7a3wRtnwZssHknMuOGtcyMNmQgknmgUsTiEOJzrYp6hskRcO5mSt1WokSVIwccoppxThsq9lEvhfkIBW1/8Cm8t4XCaBQgJLvj796U+7+fPnF+kwDDFYwrmJU8HeKgSBrFzLfAFhh5p1P8WL8Wm8Wd7y3fCWnbakOxmi1FGh3mpBS6eqjIpYb6dlIeioSwkyLVMd+rlSuUvQDUcHrcIsozhoeeE+4pZMBz2Ggg2Tv/gVr0WSDPSWMddFI9bxLa4J7AIjg4rmCKtUE3bffDWKmbKmOkgD1XWUZHb5wlBri9B5V93EcBIQIgpxE3SZyHUJKuviseumm7GcCBR3T2NI/SDZePEQqG2g0Cl0RZlFDFlBO1VBqmQsXH/tVcTjMlhkdEZyAvXL+dSZjNIRC8kgne0BKjKAK+1BKm05qloLqDbn0SMDeXo2wCw3zLR8iJ72QsrDj8HiB+loPEmn6nQLve0F9KlufzrAtGwxffkItbxFRRe2SpYq/HtUZRSVZRBFcqb4ZhPXaOp20yAfH8OJ1+V0m57VHqFreB5di55g1viTvKoSs/tqfbxlo1U4fMu1OHrPTfjx4XtxzZcO5pYTDuCGz+3KBe/bnNMP2ZAPbTGbg9frZge90d6wBPYWXFGmSR5dEvU0TV9XjviEUopUMifIA1wWaV4DwT8dudJPgwipfSFshXomohZRUYDXfwg2115zHtLWLLcmYfFYpamg6prZFGeX/KwhPloEpl8qSAt4aYe1j0RjAqneDmdBmUw82d/4sstxqMtyKWnqjXgDKSNt6aNSmnWvdkbDF/lhKSKVPmbqD4Nq4Mfx4RhBaUT2udq3mtBKcIkXb67gRrkMip/HhcsegTPvjTnplsV88uIHOEROmT1Ouozt5Kja9nOnc/hpl/OFc37HT25bwI1zAv7anM68YEWGqqvI6bMii9tVxvMqme/AByWNNyBLUtLGOFlDfLhMcpCE0jZZq05SHyNXWZjElKTwLm4T6XIRScfCPCGSnoVpRiROO+VY6B6bw6z6E6wUz2cVBljVDbKyW8TKfnGB6Y3HmNF8nOXac1gxXcDK2UJWSReyarKAFZKFrChZzAobzHR1+t04Xa5FJWqDHLiFp6cU0CKViGLMWA7SmCBu4DR/Psjo7ugSLxWVR7SjaaT9a7GwY3VuGaxy5l9H+chZN7H7seey0xcu4pjLH+D2FB4EHgFubcIXb1jIO378J/Y58SLe+b2r+fq193Hpg3X+PFZmYTCNRUmJccr4qAP7px0dQUBVl/eanESlTDxJPnmaIOZE0YFz+DCkFEXUJO+qj+gMI3rVrg9Hd5xqTTfpGKvTNT5C9+AT9A4/xLSxR5nZeILZrbksH88rsEIyXzKaX8Qtz8qsjtW1Nt1Dj1Abe5La+CKq9UHsFyRd4qsb9eFyKtJZb782kwMFjQFXhaBD6IZSL07OlM5qRme5KX7rBFFTvLfIfJtYNOryKCxyJQaq01jYtTJ/Ywa/eqTBFy+9iwO+eik7SqbHXfsoFz4Kv0/hQgn1wz+4iX0+fQYnX3Q5I919DFXKNEshaE+W8oFHH/syhCSU8MZXA/LF4zDShiQgDdWuWqXRUaPVWRPrVelvlTwtkbZr1NMuoZOS6nXKsdKly6+hw4HthWG7hW+KaF00Bdeoa+9pU9ZclZKYQOsuVV4qXcoTjdnmUvqtIYNoBZq7ULRJQq3NCeRtr7URktcD8kYIcYDEpPFk4s1h547XsHLpaLs+QnNkAO8TwjAn1JsRAy4mSRvE8Qj2d5aCzjKBdCXRhTdOcpHzZHIex5HGF3Yz6HtY4Pt5wk/nr3EPN80P+MGtj/KJM67jgK+czzafPZcDT72Oo698hHPui7l5GB7IYQAYEUaFlpAGytRen7lEfRgy7D+v/EBz40MHTjlxS/Jtok0CfU1A+p4mbdK0rfHGBGpZkp5XtC8i+RRIJQ/zlJmtYZDuUUAk1LXLMpzkG2gfCSSfAhZXcbYUFC0ecaPVkglaW+pPHSs/ZWIfjSdCyUykye1LpcVjfVr/mVKa62BsTE7gBl1JQr/qzRSWU5E5tuysepXir9Wy2FMZ79iwk8/ttCrfOHhjzvrg9lzw6d246PP7cc6nDuD7792bE9+0NUfvviEf3XpN3r3xcrz5VTPZafVOtl6lg81mh7yqJ2bNaJgV0/lay49rTT/CjPpjz4nZ44+w4vADrD76EC/X/rhBuIgtuppspzc9u6xYZo9VO3jLBitw2Kar8YFt1uUze27O8W/emVPftx+nf+IAzj5if+742oH8/iv7cP2Ru3Dhh17Lj962Pifu9zKO2m0VPrrDShy86XR2fVmF7dbu5jWr9zCzDEHWxrXHJVvJEcnXSZySw9STK+KQIhuKvSOg7AKtVKgAEhdbrtPB6rNna68uMVKXhpkTQxQvvelWhgDzP+ED6VpFPVgLTYj0yEga5d23WItVKhm+JS3V2vMupPiD+s6TSx8n5lltRAtrtATKkJ7mBkVfyMfl6t1YNJAzwVMIcuQFWUlyVrnOsVgvLbGf6UtM9WabSPtZTzws230rzIZXLcymD3VuWDzQWWFh/jTFtpwXH5xzBVOx7Mu//vWvHHnkkRMZRe6yr2USeFFJ4O+Ysb3o7zKXZSyTwP+CBI477riCzTSVYaRYvV6nUrEjGqbeKCj7BX2Mj6kDbYqRcrms+1ImYx72enUXW6+zIvYmnrYMEl0uVUjaHCLs8DIaKYAMADPOc5fiSHS4ZoLKeOE+xo/ZvBYaF4VBYAaoHBzGL7lyZXAjntGlItZFJfVlnHMyfOp0ygjYbf210ItVGdVgQy8GxcSnrUA2A7feP8Tdjy2gHXXg1UkgQ5pSTQ1gpe4u9t5yOeROoWz9FcZIJvlJlnj95wraAU//WFXI8DLCYxkngTpavb+D/bbZjH1fuxGHbL8xh+++NZ/Yd0c+deBOfP7Ne/Kld+zLie8/gG9+fD9OO+KNfP/I/Tnz2AM55ysHcsHxB3DhV/YX9uOs4w7gx0e/iR9+9mBOeM++HPeON3DUwbvy4b234p3bbcCbXrMWe6+/Iru/cjZ7rLcir1fcsMerFJ/EHuutzO7rr8SuL1+e1ytvv83W5tDtN+DwPbfkk2/amaMP24vj3rU3X3nHbnzro3tx1hf355JvvJlLvnYIPzt6b05679YceeCGfHDXl3HI5iuy/epVXiGRLZ9CvwQ9UxeSmYBhumTWpzf5PQqLv1WisCZI/eSHyLEptLnUtEHg1ErIwaYBGax/j4kqqNrToOwlj5VNJlwxS2BzNAUPyuVpec5yTLdMxwjFgIFifegex9RHrBm7ml1VUaaGgumoF69O+qNJB+lk6K1EAmHi4xRYv9Zefgo5VZQRhWRBREuOjLqrMEoHw3SyWJgvDJY7mV+u8IfFcP7v53HShXfxoVMuZ/8jfsrr3/89vvCjX3L8zy7l27+6gbN+80eue2ARfxoJmVeayVjfaox1rMRINIsBerF/plT3vTSDbtq5+pQKh7oYmCOqImFX5PSpJuN0p+P0+ybLRS2myUE6szmXWe15zI7ns0K2kBXdIKuEw6xZqrPFSjW2XqOXXddbiQM2X4fDdtqUD++7LUccsjNfeMfu/OQLb+Xnxx7KOV99i3T4YC444WDO++ohnKv0L044hCtOeSeXff0wLjzxUH5y3MHS+zdx8gcO4th3voFjDn09b9t2A968xdrstcFK0rEeXjPL8Ypqg1WyxUxrPcnMdJBuvenvbixkhhtjVlDHfhHY25zPtHyc5sAgLglwlKg3c8bqGYmcdVnXcrSEsc7ZNPtX4YFmhZ/edA9f/MntnHD1I3z49F/zxk+dyvev+yNX3beYx9IexvtXLerWazOol3qIS526bPTjojKpdD5tp2RyeDsZ67bX+sYoXZJjdzBGbzhOrxvGeOuWU6lz5FE6hh7mZdUWG/Q6tlmlm302WLVYv0e8YXuOPXRXTnzvXvz4C4fwky++g59+8e2c+eVDOfsrb+Ucyc1kd24hx0P4hcJzjj+Es49/K/Z/Y/vpl97OT77wDrU9lJN0mT32bbvz6TduxTu2XY+91l+OLVes8sqONquFkleymBntAclyIT3xAN3xEB1CpT5ANLaQ+uInaTWGCOVYKQWZ5Khd05ytPoVSBJmeoERc7aZZ65eu9bLAdfKk6+Ex38cPf/1HPv29CzjoqPP53Pcv5DePDjBU6me81M0YZa2bEvgAfU2guBB7rTkHeUDaDigHHXRFJWrK6g4S+ksJnekofnQuYX0+Jc11VfrZlcyjN1lEb7qYadkoy2k1zW4vxJym63bFbLFClR3XnsGe2vfeuMkaHPCal3HgFutw4OZrs++ma7L3hquwyytms81qPWw6u8SG/Z4V8mFmCaZnM+JByWkx/Y1FdNcX0DG+kGmM06++unXWdLVH6FZcK4xpvk1vEFMJ24S+Bdk4eVoHmoRhQlQNKHWWNP6UJItptxu0mi3idkzuA8KObqr900jjTOeWZG1ysYtrIJlb6By59ilX6yWr9dAqdTEW9jAYCZLvQHk6i0ozWFyeyT0LU8684Y8c+d1zedcXf8yhR/+M955yEZ8540p+ec8cbmVCstcAABAASURBVJ4zzkM6aBcSskiYJyzEMywMqeu6+mkpngh5qYzXfpQHITniQcAFBGFIKD0IAmc5ZNpPzDZREwo4WBI6xfOlkSFimC5pUBRxOZ+KuDK9qk4gE+0JoPwJqLB4jKgibqKmKmLIgOIlkopzwfIKKL945EBFvGOdah4QAjmdS0mbihxpHa023QVi+pKUfvE9w6DGs4U1S7BxL2y3WlnrdwZvee3KHL7j2nzyDRtw5AGv5oS3b8HJ79qSUz+8PT8+Yi9+8aUDuPiEQ7n864dx1TfezWVfezuXn/yO5wyv/db7uFL1fqU25+rMP/2Te3LqB3YWzW05/u1b85l91+fje67Le3dcg7dsPou9X9XFDqt5tpgFr+4HO49npTmzxfPyKC2sIKiYGQrtfK6qLJTTqkRKRELkc8qlUKUZWohMfXJFlKPvyccE6lXPMhVP6i2taKiquCbst/OOBJrHtFmn1tlJW/Xmjra46neLUUeaXqdZ9Kppj6jrZYTpiMTP2p2w64brFL/0juQYLZVKtLQG7H+mENmcRZrMpFFMG9ZIewWCExmjJnXGILYs+YLAad0EmUfbplRO9rgzdgPxEuKyACsPOyT15hDIXpL4oZVqn0vZap2V2GfjLrLUijLMplfDJU8QBBTra0nOiyHy7Dy09OK8Wq1y1FFHPXuFZbnLJPAilcDU7vQiZW8ZW8sk8NwSOOWUU9xdd92F914GZhv7KexUbYvnL4I3IJHezk7x1Gg0dA7KSlCG8dwRQI/ib9vttXS063TIKCnJwNTZB2VPksqwVjk6+HMCxXTCukyHbUKU5QVcruwX8Mm8HfyZDnuDMWJbSggyDiAD1y6QKDuVIZ3IsDZboNQaY5VKzoFbvpI+kEkOaRArYmNUS2uq/BHhwht+x1jUqYt9pBREToMWkUQOy1032xgzVAPdPapqWlRQGBRGr8fJeHLGi+ihZthH5brKqizF5y16dWFZXqQ/sOf2Mmw35GO7rcaRegP6/tdUeddGZd61QYW3vrLEAWt59loZdpJ1uY2Mz600eZvKQN7IwytFdx3h5cJGGv5ru2HbabDvGo791w44ZP0ODt98Jp/YcVWO3mtdvnzAxpx40MZ8/YCX8w29cTWcsv/LWIIDLL423zroFUWdr+y9Op/faQU+sWUvh28YcZg6e8tasNdqFL+e2kQG5TriY3X1v5KwnKDu6dK4zQCuKC1WiaRGpcDjtGaUpXlrSbPGCV0dT0OCF1IhFlrjYJ6hCQsPCQz7FGL0qlrytBw0l4JprKGtuW+TyOYzxBK94FoiYWgoNGi+jaB4VAVsWoMU7BdCJb19N4QKAzkZpfbq0Cp7cheRyhGKQnWjfNGRPhiroZizcWqYaBooXhorz9KqKALqzDLN8tSFp5ym2C9yKiJUFkJbV6pvcnIiILXCdHBALZ8U/iZcJ3v2jHtbnHDLAFufeCObHnsTu5xyJe8+93a+/tvHuGp+ziPhDFrTV+XJVsBQGhH7DnzUXcC5GllSIWmF2g+8dNBT0tqoeI9yqWrdV5M61XiEvnyUvniA7vqT9DXm6cK+iPW629ivBvZ8+TSOfsPGnHTwa/jBe3fivCPeyKVf3I+rvvJGrvrCXlx21G6cfvjmfP+wjTnlwLX50utX5NPb9vL+V5c4VPrzRinLeh2wTgWkRpjO2Fqyi5TFDVOXKLtUvSyAjXrgdUrssmaFvV/RyQe3XZFP77oaX9rvlXzrba/h54dvxxWf3JXbjtmHu7+8P9d96vVc/Kk38N337s0n9tiE/V69HK9bOeCV0QL6Rh6hrxJRLnVQCapCSdueZCEHTNQaxdUHCaSH9ZFR4jggj6bx58eb/OLqe7n+z2Pk015J3VehVi4QS1fsb1cl7Qa5dCbL26StJrluXC7JKHQIj3cVSnKG92u/nT50H+ulD7HLrCbv2mQmX3rjxpz+wT25/EsHcMvXDuLiz+7I+R/dih8etiEn7bs6n91pBu/Von+L5Lf3arBhN5oPeKWtvxK8TDqzpgMt+0KmqsIa0pk1vcoCyVqsvrID1uuZaPtGFR66bsT7X9PHUbuswjcOeCU/fvfmXPTpnbnsmN351dH7cObH9+SUt23HZ3d7BYdtNJ3dlmuzkX+CFZqPMb0jolLt1Ho2XcpAOo0ulOhyT9rElgnE0B6DWOvZKe4UlYxGx+oMSycXRP0sSGssTCs0g36yUj9xViVtqGJWFk0NSk5GLTqwvbSA8vKSZNkpPYYgadLtx+iXE3Wl9ly2mZbx9vVX4COvexkf32kdPvOGdTnu0I047QNbcd4nd+Daz27LTZ/fkRu/vA9XS1d++fEd+Mm7NuU7B6+r/XAtTnrD6pywz2oct9cqfHnvVTlRgvrGfmvxbe2Hp0ufz/3Q6/jlp3bg1uP25uZjX8/Vn9+Dcz/2en707j342pu35Ytv3IIj93o1h8l5f8BGs9l97W62lt5tNL3N6uUF9LceJBr+K2E2D8civB8iDMcIdJDk1CXGcdkU49IjycsHUKpBtQsqvUBNY/Y0RhIIy5J9JHjl65EOkrZRBUz+eWMYYu0iLsW2Kxc6dM+XsyChncSMjdZptDJi6XFcm8VwZUUeTmfxmwVVLrrfcfj3b+CQky9m76MvYN/jL+eDP7qF0379ODc8CY+A5stje7BmF4N6EvfQUtm4OoqdI8FrH/bkCqcQOI8LvdYPjAeIDrQ8LHEqOBGwJ89QQ4sJqoAqmzyCCLxTXir5xZNIizSoTQHU1KvvcBKReDGUFZZpEypUn6qbCLGQuEw8ZOTqBvGX+xyDdYtsowJRiCYLjA/VIfC4wmhSI+s6h4lzRGEsaJrKYq2isrJBXGo20dJlmuIzBR3pGGYo3i/0CTbTll4C5T0z3i16PUKv+uwWrM1UWwt7lGf5BcRDp3gxdCi0l0Tei0E5U7EZk1PRa99ycmh51XWCV5+SNFVfItB/aR6SUZY8y5KdNhzlqYry7PspqFslPGRCopR4rEh+Nv5OJTvU7S6v7mRmR5Wq9sGWnBh6j0e73KX99SbG1XosCYlV1yme2YQokv9/7J0FoG1F9f8/M3vvU7fvazqkGwRJJSWkOwUxULDlRyOICGKgqNj+VAQMRFBKVCxU/KvYqIh0vH7v5skd/+/a557HfQj+BOMR97C/Z03PmjVrZtasfd5FzRVcho3tiB23YPWyo9AYIxHPqdZC5hxN5WPjsbEZZ1ZJcw0ey3LSqcylmO2oplfY49RzJLkYjCekrYjHLJepdAxHLEcpxVAq5oh8SHchoqtZ51V774i2cMyG9zq30SeVDWI2voL5M9n2zxOehV/NZpOiXqjfdtttXHPNNe5ZyOIUS1MSeEoJ+KfMmcqYksBzQALnnHMOdoAU9Aao80ssO0iMdeeeXfuxHRTGq/FmvNoRWVZkq1U8B++wJcGS+YROV3/XICoE6PQkcz6HiunJZACkOlZFFXPZih1fp3szRnDGFzgZWOQGy8TWYhcpGWbKwD6ZjM5Ul50BOY12WG81NpS1WGqlmCkr+8qK6FKPDAYNX7HfPQY//fPDpLo8VGX4JDIuAkmAxgir9BY5ZOdVCeswWMZSwS4Q4gXpg9lOOS8Z0MFEUERJKYgXZA6ii/JAxdOlDDPuzBAt6TYwEMNAAr0y0HploPQJA+LD3vQaujS2skHj7NLFpVvoUX6v0CcGuuQo6ZFTpAMzZM2otfY1dKaJi+nCTMHoMsjJMt0gM3WGMHMC02mpTotB0T7B+iy1GpRkaJXEW9GgsRaEKIGCg1DwGpd8NRh0l7cRq8eJRNXJhZ5TVbKJKKhGSQaynAmJjOpUFVONSbnqVRJTmxZWNxoly2BxtZo/akE0wyvXiX8D7dpKbwkSrlVQW4qg2yI4peXcWeuCWfHGqc2pGjSdS1TeSsWimPFo69zCtD9ObdraChQt6suGY87sTPOUN+0iCDS2UNcYXyJ1gbjzMrk947qULXWg+yGPqL79supbf2rywZvu502f+CknXngLb3rf9Vz4v7fwset+xl3VMg/F3SwKBhiOprO0MI3FrpuFWYlFzZBmUCHzRQIX6rKcEsmZUmxU6Yob9GZ1+lpD2D8pHYwXy0k1j57qPGZmS1hf1vH2q/Vw0Nbr8Nq9t+PCNxzJ5y84lq9dcgxfOOsALj1pJ849emuO2n4NDtp8FV62ZjebS6HWLcFq4tsuZdNImSPZzVLcwtNJGEiszyr9cpD1S2dmSaami3aZM5QzKGcpXapjsLChojRDj/INdoGxy1+fLke9cax2BUlx+gRmqdzKamP9HthGzOzxIjjkJYO86YBNed+b9ufzF53MZy97A2eftgc77/RiSoWUuDFM4BtCSu58Er8+Cqn0DRJUuhmvZYw1JMfu2bjKHIZrmjf7ty5xAlp/SFeLkaO3EtDt6kRjCyjXFjAYDzHHj7BWpc7Ws8sctM06nHb0S7ns1L254cMn87V3ncRlJ+3Lqa/YkqO2WomdVwnZQHJcSfxP1zgkVmyt90l/+rQWbN31uAa96m+6g37a0FDpVbhbMGrxPoU7caMWtzxr0+p2pzW60jG1NU5fVsPank6KRMZs1V2vBFtPh73Xq3Dijqtx5iFbcNkpe3HF+a+ULryOd77qYF6913bsvM5s1inHmu9RZsbDTIuH6GsOURxbTFFyLWreI8kzVJuFIKRY6ibq0WxJnkkk+fauhCtNo5YGNGKHDwIK5SJeY3RyBCKKxp4vQy1An4Y4lS2UirRGF7PaYIkzX/VybnjfIdzw7sP43Jv35CI5Vt+290a8Yed1OXarVTho3Wm8fNUi22k8m3XB2gGsAph+mmNgmnRsUPul0Rlk+fhXUr7BZGHp05XewUop2C9X1tAcbVCAl6jdPdaUU3+Tbo6Rrh2/w0zesd/6nHPoxlx8wjZ85JRd+Nyp+3D1+YfzlfefwFff92oufs1BnHrgzhy59YvYTrqxblhllXgps1pLmB6PMM1V6ZEj2f42XDS2hEgOqWLawPaVQhQQ2J4pR1TWbOjOLmj/9y5GakuhFODDFGd7mJzSWWOctF4jlRy9LsWl7h7CUpfKVGi5IjXKjNPDaNbD0qSPhXGvhLMRw91r8lAyyO8XO773lyV89pZf845Lv8Yhb/8ih593hfalG/j4d/7CLX8d59dDcK/ksVByG5V8jcqFpnZBxxkN7cY1oU5ILOoRf5OQKYwhn+gUpN9tePATcKKqS04dj38sbGjnZ1YmB5q1Nqxsqi+DCIG4CGiJJiqZKCnNy6Z5zJPKcZMITdkVLSER31Yytnydq8aqBKp6mZCoE9FMEBte0BSRz5VkURJbRYNKRkJJKKhKRcVtrXYrLonTJzowgU76U1K1Z79Utl8fGoqqp62MSG0GgvUTKi1UOFDZ0CBeLIz0BCdJ5FAhl0mknkCMWzk7gs0Rpy0Na8tgqmTtaWhkcaZKyz9qflKCxQLFBZ3fahgtboyXHjXSpZz9d3kJvjai5V2HMKQcg2tBAAAQAElEQVQZlblnwTDX/vQhObIhcOTTbyZdnCWkWqMVDa6kvXD9AcfOG6+l/atKozZOUCqrjUhtaR3IQR5aZezjNS8ep/lTc6Dx5jYjSs4TFFhBj9PAcqh/11YmMeXJTL9Mv3W2RVFEqrmKXBO/ZBEHb781W+ktoZ2VEqNsKimR6nutj6KcQQo+Z54Ov7vvvvsKnonnjMimGH0WScA/i3iZYmVKAk9bAjfddJO78cYb83qxDhu7qFqk48Sy8IpGs9nMWbADLg/oq9VqyTBIZY61MEPidXusxSaDXTJKhsnk3GnpdZhzJWIXEOtgzGTcQKqaejKnAzbAnFvooFXKintkjGggOBk2XhBT4kUGk75zlu3iE0wYWsp3GksoQ2i1vhL77fhizHgMrIwu89DUCBMylVF1xeDaH/2R+XTTkBwsrUEBMxd6snEO2m4D7A+KFpWQd+FQXcnIdjULG2PW9WRYI+pFJdWOChYrEEY0IkdTbMfKD8zqFO2yLFkozivVN8G1QDTRhc7+LkJDNHaORIZOpgtfoouhoemgQUZd443lsItlkBoaog3l1Q1otDK0nXgMVdY/Ac4pRyDReDowg131VJQ2HKjPTAZWJuPT5GZIHMRC04sHVa9r/OIeND5D6pWvdmRm0pQTJwl7aKOLJOqm5QrUE0+1lZKEMsnDAlkYSLaqqAef0pTDwC5iEg8qsRx0l9QsId1ud+nUF3h9C5mYkP5iVCnIEZDLNZetmM2LBCSaBEPsI+m/IBnbGDTV+ew5qyvYWBMfkklnrFklgemkDGxnQHNHi0ThxAfEGk9TDqWGHFfjciqNqqGlwF9H4fZH4OrfNrngxgc5/vKfsfe7buaoD93E26+8jU//+G5+eN8Y9w2FjLZ6cMGg3lzrqtMYh3QcsUlYLhDJiA+KuhpJX1PNbaCMYuCpiI+epEZvfSGD9fnMas5jjWQuO0yrc/C6Xbzl5RvywdftzRVnHczXLjiQL5+5O59+046cffA6cgDM4hXrwOa6Ya0sXqcJuqszICoVtSmdGHKGXWqc9KSovKJkbpeVQBILFPc4QulLIRKfmlMLm6hySMecHEGh5BSRqM1YaBG5ZDl4jcPgdAlH8D5Wm5nKeCL1lwqm+2OuxqgbZzRdqhrj0o8ESQvb6zJAfmkekMxv/vZf+MNvvs/SxfeSuhHNdZ2adCLR7c319tIKI8arVVpNrb2uimRcVHyUZm2YbnOwKt/LiVISwqbKLXwIFt7HnGwpW0lIx223JqcfsBWfevP+XPfOvfnKW17C+w+cw2s3hF0lQJNnj/iRaHPeTJ6avfYFNIWCg0D5Eh1tiHsv5EJTAckgSDPJPyOnmcoLTgiEv6Mqm5cTRc6PLFHrqTactECWiRokQ/RRDJ+oPcF4MtkZTI6zQ1i3AEesBWe+pI/PHLMZN57xCq4791AuO3EfXrP9i9h99R7mSNdmx6NMp0Wv+gsbCXE1plFNiesOgkG0+ZGMy3FQj6U/TZzWovd1smQpgRsm1LxEjFGQs62odW/7bSGOCDKvfWKUvlkF9pYDaL8XgdSUmSMNOdHA/imXRJzP+wApA+KhjzoV2+vTpkYYg/ZIp/MgU7vo5YOdIQGZJJDhVMd0zPJSOVst36VJnudVJnAxoXbakBqRaEnnSFn626d65lScph56E+gTBjKYqbg5y1YSNT43D+GVqxU4a4vpfHzfTfnmSXvww7MO49ZzjuZrbz6Gz7zmYE7beSteu9Xa7L1yhc2LNVazfxY7+iDThx6gb3Qu3eozyjKK6rMknbBfZJQ1nqA5TjyyhIIc1QWVKUoZCoWQghxXgc9I9dKhPj5OIwupav6bmv8kC8SZEBbw5QpRVxf1Rkxd+3AjCanLGd4s9FOL+hnRvM0NZnFHdRbffKybj/y/Bbzpip9w2EXXc9gFN3HyZ37Je775V36k5fAbbXAiiDCiHqpCQ5BYKKWeSuwpJp6CwqHmFLx2AK91K/g2lM2y/VV180dlM81ALOknOULVM3hRryIGaw00qmWIlGMoSGZWOsxpqpYQfA5P+yPRYkDagD7ZBETUqFoNNYnmLTRnicE2PJ1PaN/SMIi1PhO1n9H+D+mbOWEMTmlFLbBI8+aUHqhcTjV/uZ6pbh7vpD+BOjGRCKbJk2Gyys8lFbBzOA9rQBbOy2lALeW1dEbUJZU6Bck6ypHmMlWj9miwMhnyobhYkWZCpA3FaR0HgjnnbDxWVM1PSMhik+CU49SZQcmpHKkattauIg04aKcya/WHlCUDL71LdD4k3dO44jt3YPqimthc2Thr9qVy0NLTlO7A/jttxap9BQKtZy9dQfxhH81BprROFI0TKZCtb5NpzmzelhVeccjUtUFETwriKRNiCT51Ic4XaTUaZGGTLBmSjV7mdXusQhcQav9xombLi+RPLgOFOja/gs/656Mf/eiznscpBqck8GQS8E+WOJU2JYHnkgT2228/NzIyQrFYxDmZJVmGHST2K6dn0zjMwWYwnkqlkhFiObIstEYRjt9jO6J4KWEhRbaSzvuCEAoepwSDOa0MZu4ZHj988+b++192gluvj1sqFhMsQ+OwkOxMMyZRmUiGTVkG/aq9ES9eXZkyopBjIdPlBTLMsLQx6T7F3xbBTXf8Dtc3U4Z+ii8UyWTgIUflSmGNQ3ecQSBbqlyGut5sI8ODyMt4hqZ0ADk21MPfPcaZJRp3DX3FZlzJmMyUmOcl4qSZojsHumkoVQmSvyIKOwLxa5f/UO0rJq69cn1OMw3UC4ELsPwMcn6sBaewwYsaAumqBsRySFVjMqyMV2mDhZWt6hNPJqPX01R/hpZSTZxGU4WdcyZa5JuzEeJBJcnDoTgOQTyjNlAbSMbtsOlXKMdAweStMrGcG82WTG8Z+eIEM2hLctjZP3mz+4LJqQNNMQZsnnQ5IwvUiWpkBim5rnqgCTNYmtpHvBixoSXisIN4WbhdwqucE7cRLfHQ0prQhVsVE6ElGI2djcETu5CGUCVkWKWH5EhapJE/pnJ/VOFbH2zx5TuXcPb//oo3vO+HnHDBNbzukis570vf5Mqf38Ud80b5ayNgni6WS+XUq3YPYoZ9Uu6To7NCMy2SJhk9xHTHI5SqC4hGHiMafpguXWynt5YwJxtinUqDbeaUOXjrtXjLgS/lkjccyefOO45vfOAYvvXe4/j0qfvx7lftwOt2XY1XrBexzXR4kUQ1Q3za5d9gvwroV7xNU/olh271WxFVUY0QCh5KoaMoFLzDoY/mzblMAT22HibrlfKQwypXACviPAQOIzindZgoOyaRw8DWZK6jaiZ/rHzenrQsn+cA8opqQ3PmCPQd6TsUXxXQnMeKSew81pRT+mcLOPey7/P2d13J//vt71gyPESlu4tiVzeJ9AqnKmo/a9TQBgnmSe5WO1lDjqwxjTGhHKaEjWH6tF92Dz1Cz9KHJOsW+2+xJv9z+Mu57B2H8bkzD+KsQ7fghB1WZfs5jjUczMQQM13yG5Q8+jUW+yc1hVhcJoLiRZUpqqytG6+wPSmJpO3I3AR8CLYmA5VQGh1Y4X+ETjmjqu8i7fFhURekSO3ZqkQyJxe3WsZ+PVIOoKQ2ja+CdC6KU+yfQ/Uqbbq4minYL95mK76hCu0jh+jb99uES1+/C7d8+DVc+tYjOGy7Ddm4P2AlRpiRjjAzGaa/NUo5HgM5WwLJIyp6AhuP2kN7af6Li1x/JBhd1nCawQnqtAbzeDJCodBgsJLSrf6LKlo0r1+qstVxzTxCSoE4p55MpRxobebAPk6iDNR3mFNQvhUTnPN4384LghDnfFtApr/5maGJ09xg/OiFAjQkvDaczpmSHKwVnTld0qdyAhWhW2prvyK0X8L2KtzdSulpZdIlsL8HaH83aWsJc9e1Qk7adVXOOHhDLj9lZ649/yBu0rq98p3H8L7XHchpB+/EQZuvysvW6GWdUp0Z9Xn0jjxCf22e2hlhVlinj3Eq8bh0dZRA+uwll8B7Ao0JzT0ugCjCFws4UXym8cWkzZouznUylUdOGlcpk2o/Htd6G0k9tahC2jOdpGs642E/i+ISi10Pi6JBHqwXuP3+hXz953/iTZd8jpPe80Veq/3tTR/5Nu/+yi+46udz+fkieBQY9lAPBbFRVXhcopdGUFVeTWgIJmGDREemfCUteyS+ZeFOQM1gsLgVXw4anqmUAYXReHJoTKRiIo+DU56JwupaW15fThH5bSQTNMeCnpwfpZMjJdM8Z05UQDon0eEV9iQYAoUjIXSJqkhHrSP1pababap+zpc6c6ZrljE5f3Jc6yTvVmmTaaJ4BwrmzXWasCYz71DzShclxGlvRNw5wNKNKpP804pFJGUJw0VqxdZfUiNtjYvfpvL0WLKIRITVNaiGUvQokmmfw/ZV8etLkRKVmyT0aa+Qmsv5vB6F5ihOTuKWeBn3JR4cD/jOH2NJUFKUmNQFQe4xU3XVxQcUgM1XhrWnddMbKmLOMbWB+oj0ciGRk1apesSEvpc9JnOLPCHZkv6bsDGlzmOwcCZ+nPTEYP9sNVNe5jRKKV2oAyJqLZaN/hLW0GZsFkxsNhEpy2x52aUd+/6/OY5/pa/Fixfz5je/WSP/V1qZqjslgRUjAdvzVkzPU71OSeDfKIHLL788b81+eRXkhzU6s2UQ5an/pq9n2EzB/jmb6oaypgwKTjyeICrJZIAeWTz7b9vLDhusSjE3ThwEZUidoONVF8lMbwTRKZu6SMmhjAvlyfCZaGwFkclbiAyjjnHS4UbGTmBmld5EI+MgbFZlyI9w0pG7otERmj2ly0wYyppSHYddFaGhZj9z7S9pFQepyhFiRlgqQwKVLejN3v7bvIgNK9Cf148pVSLJI6WpNszkwwVqSRETkUj+eH1PxAMFA8mu6COZkJ6iZFpUWkFDKDkoBp78Jmnyjy1sCJUWaD4CGdih5s0LqD65s0u5mENnMszmLFi7QvQEWDlnsnEOOvAKL4cAxKe+Jh4nOgGN0cY6GcrEco3KNCPSxS6kIR5rwvgExkQNlk5e3nqR7yMfj4UDqZxR47Go20NZb2ct7jQHTo4soyi8DJpnzFDOwbJPJiMwEVqZpyk0FG4KRmPNJZmkbo4sObqc5jnQWK0fQy5PtSRfRW4sWzwgk6HdEhriNdE82OhRKpp/qKn8qLBU0B2NezL49oMZH7jtMd501Z846NI72POdt3DER2/j1G/cxefuGuLWRQl3RzNY2L8yS7oGWKJ1Oh6kUFJlQ9CQKlSJk3EaaZ1Yl584DAhCT7fSpjeXsJobZdvpnuNfshrvPXonvnzaAdx64UHcfNYeXHXydlx84DqcvG0/B70Itu2X0S/+ZgiDgqL0ifYK5gTomaBdohWhRKr5SjXeWHMlvhRXcv7YcrP5ngwyZQlO89YJo5ptmGQFy7N9cnJFzUumnhIh03ogKJL5kNQFtJSXZCpsc2bQusEXiJOApi6fsbJs7ZlfIVS8koZUt0Z1xwAAEABJREFUkiIFzW9L7f1Bk/HBG//G8e/+Bh+45of8eUGLajCduptBzWmN0yvZVkiyktgU1K8CoD2D+jDEoxR9U3owho+HKbhxBt0Qu63sOW3Xdbjq1MO46Z378/ETt+V1289i2wFYRbXlD6SPFHM0FmlJhg2lJkIGmkdlofssue47JVnyBDzkUkOFnEKZkGKrypEonKi1THEF2wUdPJ2wiTMBtYV6aMPSbGry7UB5TjmOWM1K5+WQCSWDKNA4nMYhh56y0SQZFxQzMH3pUj3TKRu76dhLV4LT912TK0/dla+96yAuOW5nDl6/wrrBY3Q376M3WEzZDxPEIxJJS7U9SRKRGVyZLKwIRWKpTcPVaIRjNIrDJIVRCKq0ND9zVhugqZqxCU17RWKFK12Mx5nGZ4kFmrEKZLbrF5fpDMa5U/rTQaD2DOoHp/3DSV8M3sKGCJxBDDuVzftwWDCHQzITRDNtLkmUkkQZscLGv81BqGz7J2EmS6kSMxSfI6wtmG4dukGJk7cf5AOHrMkVr92U77xzT37wwSP4+nlH84ET9+SUPTfjyJeswybTQlYpxvRnDXqkbwUtkFa1TtLMtH8UsWWEHINpVpfzpQ5OUgykFYZQ1JyB2otSzX2q+mhYUn4Sn9CKq4CQah7SKl7thBoHxVDrKmRJViAeXJXF5Vn8pV7mB482ufrXc7noul9x/AduZOfTv8YrLr2R11/zCy7//TC3jcCf1eJjglYcNVH79a64UKj9xJpD2/alkGT6L5AChoLRIEty/cmSFi4jB3YeKKyiLAfso7nRnk+qQRlscqyssoyYL0klUPM49WtnUUEJkUPnbYyXPeS0NjIrkCPDqWOn+gbyDhMciVI6aCncUlosZAqrQeu3Ax+AwT0h/cnieP2Xakpi7QSPIxRPHTiFJ8MrHgiWFohnaWu+bm1smmZcIpZSQWcsBlNES/Qt8WWQfmiOXdGBdCAXss5VG6qGroqPP4lTWHBFyTdQ2DY5g+mWdN6SKko+bq81WKnYIpATy0ch42lA0jOLL33rNqSR1MSPHo0RqnXpW6D2tL6MPVvNrzlsZ2UspRCrtDWq+VezaBPJybKvnEFrqZMiGXeCK4T6fCZSzbcBKVym8x3ZS6SaCFP0oACiUWsp260/i/2366ZHQzDOfSQ5SAM6rJttb7B4x+a38IqE2cyGDg/m4LVw5xdiZ511lkWnMCWB56QEbB3+1xif6mhKAv8pCWgjdvfeey/ee+z/Rmj9dDZpCz8bYeZT0jkAdV4Wm3DyIbsQLl1IV7dM54YuKXJ+eecxo60gb48LzaLxxDpsc9tQBgor8mODWK5/ne4yzJBFlYnvQrmLuFqjYId9q0YpGWf3F2/C2rq5m63Tkk0mS1ImZkRTFpGXYSQziN/Og989OkRaqmDtIKPJacCBLL0+Yf9t16dP/bgsxoy4hExtGGQ3SaaZwOTPE+TkcDLIHCxXLlXcoDZl2rStSQ3QKVljwSmQU22bCirVhtmGRVRUbFjo8TTFzG57MmBtCFnOg1dVtavwE+Ms61P5k8JWTimYRjwRkWQTCmpeHEx6jEeLZqqpcCDIHqYDixusnvFsRXNobsSggml7bNI/RcAck4mU16uGE4y2myZWUbu0JurD2NbQ8iqK5k0pm7yZnBdVUm7ejZoT62Y3KkXdKauhwiMNJ2NaeqILdTPsZpQiS+VMWaxSc4V7tH5+9liLL/z4Xt7+yW9z0NlXcMg7vsCpl3+d/73tt3z3L4v480jA0tJK1LtWZtj3Ue2byWiljxE5UMfkqGkYo85RCDxlXRBMX3uTUQbjxfTV5zLYeJRVwyVsMcexx/oDnH74Lnz4zUfzlfccxef/Z1/OPXQLDt58kK2l3+tIwWeJL3MktP+GEtgvP8wA7tJ4KhKE/a0ym6dAA28jljo/Dky/pdkoH5V/HF4tTzyT0y1J02CkDSs3gXxsChs1rTFqZSdgzYitiS68TYGcSomtBKlqSCZZ29TYBV8J2LRpuWK+JqvXSNSCmjcngP2Cckjjv2sJfOjae3jT+6/nkzf9ij8PeUYK06lFvbjyNOquQuq71VeZ1JweTXEtB5hTX07jtl+VRXLoV0YX0ltfxKpBle1W6+Xk/Xbi8jMO48On7MUpe23ESyRoczL0iZE+OQn6dZnuoiUHWoNAl38UzmWo5skV0WFjwMeiT4C4wakhFSH/eKVoYHk9T2ayE7I8juLPDNa0JGYkbyMP6CsV/qknn4CJktaQ6YguW6ZHBXFcUZY5siZjHd2Y99+0l/NO3JkvXng0H3374Ryy5cqski1iWrKU6brIlvSCINDCLHT3krYyLXHpQCsh1US7YpEsCkhdRpK26OrpFu8B53/gf3nXF3/Eb4dgiTaj4YpnVPLLQkddG0EqLSrI4QspmlbMLxMmYlBPlsvRq522jJ9OPMvnIVTdJ6LdFta2S2nPpygTHwemx4nyE7VhFIUt1+lLqqvUtP1CQjyHkm0o2YbSrcIEKmpuWgYzVN6wiuhm/bCX9oVX7bwObz1gUz71tn35wnmH8NHTDuN/jno5R22/AbusOcjahTF6lt5Pb+1RuqqPUqzOpdhYSDkb095TwxyVpDr/zSkgObf5VwfGnHgR93rUufTckeG077bH44j1MiAOSySFLkYpMOa7GI/6qZYGGS9NY7g4wNJogEXRDH6n9fiN3z3MBVffzAnv+hKHnXEVr3nfjZx71a+4/Ja/8Sudw38ahUfVtZYyw5pbW9dLFR9z2o+lg3HipAueTPun0znthXxtGa8qo6KPP3maotIv0wMs32uuAvL9XqLNaaYiTslYeRRzib4TpcZCE+djIVOaFbK5V/8EeTzLqVU0qOF8Xq2cQQNYLm71UL1nBifdcKptvVjv/xc1Dqxcm6btTjUiNWHfy8PYt4JOAQkjE9+xtLKp8WlXk8PYxqI8qyURGbHiRjswiWWq18ZEWfGcCYHWZK8KzhZ23WxNeqiS2j/Vjiosledy3njCD/5UQ+8gbPfMp6JS6hWrERg/6kwh1plGbtNFzRGoS381n61qjVLPAKaT7UGmoD719fgzwfPjCf/dkPGWkhFrXaPROdnWBTnwIu1tGgIUJd9Wna7eMtHQAk45bA9KLTSMRKUh0Yu3FTwEMfOPH6+BjI2NMfkuZE4sc7DdeeedfPrTn+4oxT9u6N+QO9XElAT+3RLQFvTvbnKqvSkJrBgJXHLJJXnHtjnbT3mN5gnP4i87Pez+T9SipwAvlgF83M7bUV2iK7lut2YwO3l5Mvspuay7zE5dOz69k09HFVjBHxmw5LCRGC8yVGRsGovIcEotzxfIauPMKAVEuogerrfT9iuTMINMNoLsXxIZZnESiQbU1Mx1P3uIe0dapD6A/KfonkgXIDe2lJduvAabzooI5FhQJsgwSvSdqNNMfSI4xfPNLVPAIpOhJFTGSKK6sZDIRMvUO14WiiEQDWIIDSmyGdG9gMRD7JDx2Eamt944XTQ68BPhDu2kPwnNiPUf6lltihn1+KRxcaB0vxySCf4LWUxRF52i3noWdNEJhUBwdsnJ1KgxLUMLdHPNusAJdIsKeVqKUxuOWNJro81NrDKT4FMwOFBBkP4hWVAskxUiMhlKqc+wi23+SwGXEuiVciFMiVws8cVE6iPMmroUNtVzS/GULEMmZBvo4xyoqRxO7VcllKrSxxWuFx2LRe9X/KcL4Rt/yXjnDQ9w4ud+xd7nXc9up13JUe//BhfedBc3PJDxx9YMHopWZmEwg6VZN6OauFqzoeGNy2FXIwoUbsnoTq2HJoHGV5TcKjLiu2T0dQ0tZeX6CFt0pRyz6cpcctROXHvG4Xz73fvzjTdtzaeO3YhXb9HLvqt6Nnawsviyi2x/CiUhUFzJ+p70aLx5zKhBkUSCzDRYAy6kDQ1UaShPCeTU4h1Yeuax7WA5qKQ1u1ya4+/LTaTlc6mwquVB9Sqa5rBw5xeKlm9I9FXXXlSPNdcKe9WNGy3JM6McOFpKs19v/DqGj/y/uRz5iev50B1/4K5EejJ7HSqz14Jyr+aixXh1lEpPj3jTOJKMICxSLFUoSgaFep3yeJVg4VxWSersuc5KnH/4Pnzl7MP40sm78vbtBnmJVHim+hPBtNogvwlF76XTjsy8pyYnk5mtAReQSesSISbEYHtP/s9FfEdG4kVjSlQvUduGVHTyo2zJB+l0O9WJPBOoWt5Gp67FO7A+re82H2HOd+YiMld8HN7ibX7FLm2opmvXhBatVpVUTmYnR4edFh2YrFZycrbMkYPxkI353oVH8vG3HMFeG6xKfzpCVl1Kqrp0ad/QSxTkvCINlCZeGgUyradiOMD4vBrDYwGLCrP47iN1Dr34y5z1zb9xrwYyX6gLofZtT1115fbItN6yGoyJx4YyM+MSzcXTpxqp5hmcAsug9pwBJT4BprG2XxsSZ5qaai8C+9WtQVsVhsDqC2ResoZMgk2kQ4n3JMEkTOiMSD6PJtsK0CNME+RTZYboOsJucmi/euOQC/dZiS+/fku+/659+MF7DuP9R+3IW/fYkP3W7mKT0hgzG/MZqC6ipzlKlxyJ5iBwmRqQ7LG9XHqLzlMfFEXKYk5zgWB6IZqm4i9xulxD6gKyFJJE50yakEoHDJnCWhxkmaNWL9BMp5GWViHuXZXFxZn8fsxzw1/n8qlf/JGjLv08h1xyBUd+4DrecOWPee/37+HL94xzRx0eElvmpKxq3Y9KCEOKD6s/gzmw7Zc78n/mvNgQlA3GUD7bmv8g1sW6hjlCbRK9zosgTDFqL48yVAY1GIhqUlJNcqK0puauKRqrwQRvJQSjkxFq3jqIFDZJdiCdxmDpauQZPlo+Go8GLjkiufNkVDqUp09QJ+pUziji3TYSRfOgRXNFCtRs4MlM37QXxkKDiIZ4bqMs+6MsKdoYwuW4d1m7qcmJkp6kJT1QYpzDS14KKDXIWpi+Hr7rFqxcTihaAyqUSM8WNxKu+dEvsXnNQKylGE0UzlePhi5W6Vb8yL23oDC2iEF5ptPqGGivSjVWbFAObD6Z6BUbsOUZWLGfIJT8vBjUuDM0OrOxdW442dyhGeZRSnXpXF65y3Zs3Q/dkYQT1qWzYNVWLPf/d+/muOrt7cXuQqkcdYnG5JzLK77zne/M6dTXlASeqxLQFvRcZX2K7ykJLC+Bz3zmM+72228n1KFkG/Xyuc/SmM5MOzfRJd/LRCk14fUHbMzqPYGSxuRPqcmUyHDO0dThqhsJyBBFxo0sihU6KJ354gVyiowinYsOHfA5UmVALAs2ikryzyV6e1VjqzXnsNkMMNMrUvkgAN1dsU8QliWBkHt1z/nOb/9MvdwjkydTAbWZZnLUJAy4Kkfvsx4lq4BMqdwgtm1MjYkHJ1hMzU7wRfujRNn1VkPiVsSMJ3nPMkk3FTIJM8Ep3+f5mdKSCcTKawotxWO1n6jFVLAnVZ3MAkrPyX/gK1WbHSiYP9anjcEo7EsAABAASURBVFi3EiQk8ouBycIyzEBMbYwyzmycxpuoJWfKN/4NeUMaMZI6uuyii0EbynVCnmdmnUFdqIK1oSGD87mcNC3Il6FLUkZ+L1IHTrIy3gyaPBXPJpAQSFkMdoGKkyYtTVRVrBrsMjSsSkuEecDDwlzdOX65CL76mxEuufFvnPLxn3DYOddyoi7KZ3/+m3zljrv54b1D3NfqYaRndeqDa1PvXY1aZTaN0nSy0gAtH6I7NH1yoPYHLQrjCymMPERvfR4zw2GmsYQZ8WJWd2NsO7uL43bcjItffQhXnXMst15yPFecdghnHLYth2yxMi+ZHrAWKbMks4F0hC5dxoO4SiCjPaxVMYez/GwY7FdtGhr2MbkZJAiwxAmYTmYq0JlfCysqYVsBhZww+VlWoJ0ocbYD/9J3p/dU7KVoSsSiUYtbw5nWqOkDSocgCvGhI1NWKoTFiDENTq4JHlb847fdzesuvoL3ff027hlzVCvTyHqnMdxKGB4eo9HQJhdqBXf1MD42TKq39kj/KmGTQn0xLLmP6clCtpzhOeuol/OxUw/hspN24PAte7C/Y9Wn6vaLtgExYD5IbZ3tH1IZM8am0k0/XWS7jI1GcO3LbKIRWJFOUQu3sN7JtV3XfM2uEiYem4UOdIcmhyrrro0TdRPlnglx6skQaL8MFO6g05/RTrvqaoI/JKk2jHdLN9iQDZ3yHRpFBaIwIHROI08FkDRymHTs/6pqf+S8pwFbyOty3uEbcfNFh/Dhtxwkp+Espo0+RndjCd3S9+7IE3nVToRmSKNVoGtwDn2DKzMSl3mgVmRhZTW+/PN72P8dX+GD37yb32ov1/KlqhbiqA+cnC6aC0KNLuBf+mSqna8fNaXtjRwOpIpkGunyUCGVRxpu8KIqyt99JiVaO6kKmJw7iBXvwNLsKM71QMy4HCmBNkKfNAhaNaLaqEbeopeYbu13A9qjJWZWVjtraQL23WQmb9h9Az70uj352nnH8LWLXskH33A4r91lC/ZZbybrFcZZy40wu7mIwdoC+sYX0FtdQmVsCcWxISJdSr3aMlH6wOPDCMKwnaKDNSh34QsVsqBA4kNiFxFrDmMfkWkNurI4C7uo6uXRSCtktBUxkhRZLCyIS9pLV2ahH+BPQxnfv3sRX/jebzj/s9/kpAu/xtEXfJ23fup7fPimP/K9exPu10Ja4mFkAvKDYY4t29ubkmsspF5fkr09hqgofQgi6bYn1mESxzF20fYTM4hy3LKwhoXGSEEpAam+rTWfwXJQMYuL4JTXgYpLOZSqtDysoPsX0G5Dg5UdgfjiqSg2Hyr3RJrZKNE40CiXRyq+cv0StbBI/jh9W0vBBLWhKLjc0ymzXKL4S3NYrhPrXuL36jxBash6Wpq7bbEuhcYo8kfivScpdHHHfXO541EVU2OZaqgiOuKJFU8FtZDX31w23UvWWZVuOcQi7fOB9K1Zk0JYd/kIY9XW3OZxNC+qmRllxX4C8WEDlu6Zbd2ME5xzmikn27suG7zK6t0hr99/C0oal6cOEoLJQIFn/RMEQc5jo9HI59S59gRceeWV3Hzzze1IXmLqa0oCzz0JaPU+95ie4nhKAk8lgXPOOSfPso3b3j7kkWfpV8ewcrJvmjoUkVnQF2XopTinHLArfbXFRMk4Bb0Bj0rd+ECmhlkN6NxxCYkM5GyFjs3LcPS5MZLJOMpZEV/kiPMovijHhqNXl6hodIhXH7inzE9yeJWwS4INxy6EFh9V2td/fBdzqy3Sghm2GZEuO5HaT0eH2W3TNdmwV5Kq11QynIBTrifQdwAyPsAumrndZAJyLGcgpiqTP8pTVh5Eda2melPZomB9R5oRQ6imvDBRVMRPAPWWyoTLiDSDxacFq2v8RmrZemhT1BJqleWoriV53Mp3IBbEtnIkY5MzTvqhCwqmUDJA8/zJXxqvRb2owcLY7csiRsUHE1ARyQCNH2SGTsCLeqW1kUpm3k3wKcMoVCRQmuk1qSfVjcXZL1+EpOVIFM9yIz/C6SKbBiVGxIRdcM3x8ecMfrgEPvvbBZx+7a945eXf5aVnXsmB77uad3z1Vj79q3v47rxx/qCL8wOlXhZ1DchJ1YPTBS3VZawpI7Q2Pk51ZIhWdZiwNSaDepyu5hDF8XkURx5isD6XtUvjbDOnyO4v6uaUl67Hew9/GdeceTDfO29fvnzydly498ocsy5sr7vVKnVYNYGVpDSDgv1JLHRrTpKCZNFLo1kmzSpQ7AbxAZ5chPLqZbqMOUUMlqhmaDhyE7gqWtXYJ1aJQk/ySB7owou0CrXTDouJPE3U0lyKtW8yX46qOXWhPP4h8natnSeg3R5a35mNiNAF2CfVl8HGYhhrtLBxzNewP33HPA47/1t85Na7WRKtRxysRsnPpNj0uPFRwqSOL6udUgFCCbcouYUZ5ZklerqaNJfew7TsMY7beS0uf+tBfOl/dueYrft42QywX7OY06pPulpRdfRpSXiBwl5NavFje4mSaIlBPYr7HIlGYLwaVG3Z4xTyy5BJTm14ySKQlgeiuUyNmswzFZ4MRbG48p9Kjv8wPW+zBbr0TYaTZjn1bwjUtg3P+DR+DRY2WPcd2HgNmcaaSRjJBFLFY42sJUdHI03UapZX6bSZZDHKpldyXCWCVQCpPseuDp85an1uO/Mg3rXLJmzlhqg8eg+l8WHKlW7onqaSZcaHxxmuNgkr03HhdK29lKqcx4srs/jKr+/hpA99mQ/c8kf+om4WU+SxepG6nCzNLidHSYbu8Pm+Zju5uv+7fe8fpYsBGvoam4DpoZ0KltZUmiSLzXkqGTh15LT35EhDbXshZCrkVNqPQw7VVjzLofMHMZ0jVcH249ok/7Y58F55+TxOUMvxLj+rg6hMpJcwiUYoCZFKWVvixfgyhGpsQJgOGGaoiY3U6AGS/dm7r8ynjtuM75y7D19/xz584oSdOWfvTTlhyznsOtuzvl/C4MjDzEy1x8npEI0vIRpdSqE+TimNibQfOy2MROszrUsKLTWclcmCblLfSxr1E5d6iJNEMopJg4wwiihoTZbCbs1UD4Wki9aIVkJNDrBUHAZziKNVGPezWdiazn31Ab77sOfjdzzGGz91M3uf/lV2/5+vcsz7b+Vd19zFF342j18vgb/VYbHGOCrUpGx17SVNnVFNQppKMyknosZvEBbwXnOT+HxJOJ0jXvstOj8MXnMYEBFS0ncBsY3LeEqgvH+MFHimUNV/5XFWOcbTegIsLaaz9iMVKwhy+VPReLomYGeRjV0iJQedT5rLo7PG826U5dWLl+RcjgCsUmx6gfqCg3fbioF0nP4godVsYg6sRZL3N26/E60QUPmsCTJRcZ5cak7C7fBmtl04spSewJPanOl8xz5OM+wScrsQyFTZaT16AfGkpBXyZC6VDV1X36mgx3QtaK/ZQiEkimv0ji/i5P13Z46yewMJXrQhr7VUGFUnl7/Snq1PIAdWJm+bcy5n0V7s259YOe6449oJeerU15QEnpsS0Db03GR8iuspCTyZBH784x+7K664gjAMKcjx82Rlnk1pdq7ofNExLqNN38418Y2UgzbtZsc1ZuLrYzRbdRq6gKAbmhmmBV3iMMM6v3xMHL4rYFB2eLfR3kbEnrgQP7nBIqrxYMZSEhCPj7HJGivzkjUDetBHl7ZM5msiGukoDZJM5hE8oFvI9bf/gWigX5ZOizhN8DJ2g7hJl2RzyO6bU1H1ckkX4KygkAwxGUIOnxthJsXQuo4ht7AyUVkaiSIy0/UNlpR/KRCorNkly2DFBXuUbSSHWMQQKGa9FpSpu7d6VYIeNaPvp36eLMfac+LIwP9BrcwT0WlTwydnrt1gO4w+nbiC+dx04stRG1GkErnkJJaQRHOWamRZLlErHCjmc1jIKRRAnhs3W6TNhFhvLuWv0XyB3TWaHpq6oY06sF9VjUQhw2GBRbL8Hlb9Xy/2/PChKh/77h+44Jqf8MbLruXE87/IW97/RS792m186zcP8qu5dZYWZlHtmk2tPIsx302t1AcDs6BnGg0NqirHSFwdkbE5Tp9vMb0YM7PYYE4wzqxsCd2j97Op7toHb7M2b9x/B979hkP55LlH84nT9+P9r9mFN+zyIg7ZeIAte8iN1EHpTZ+M9G7Rbo2hqIFKfZBQQGnIMRVq0QaBw3yEQVEzJ9HpvoXYQS9piaXLKN/JkG87nWS8a35Vkid+JJ5lSeqOPJ4pKe9U1B5r2KjBWSl1KBm2C6dKNRhzT6SdNEt/Kqi6tdWBKdMkOIU9gRWSo45lziFrzUz/WjHi5j8P86ZLb+LSr36Hh5NuhgozWDCckpVnUEsinN7k+zCSXJoSh9VqQFPX2bEFDETj8PDvWClewNsP2YUr3n0sZx28JTvOccxWr6tpMXfR0GW6hk9r4qRFEjclZ7UvMTTlrTJHlv041eQRBOCVbvzp7p5LXc3kj9O3QUXUDjmcxu0UCgQ/Aac0ctD+ZNaaYPuatZjPjeLLwh4kp7zO06H5XKru5L46YdOBdu/5t9N3p2SgsMUNnbQ2bX+Tt/F42GtckYRS8hEFCUniUQqk2lsDnZOZFDtttXQZy5C4KSXQL8zREO3/avj6PVbjK+cfzCfPOI79NluV/vFH8Iv/RpCOUOnrwgcB8fAoYbEAfYPa62vEUYUx7dQPjgVc8+O/cvQZX+b8L/+BxyJYKP7vrUFWcfmyciZH4enSQO08Pko0MpZ9nEKW16GKth+T6zJYiScma9B5UiopZnnI+ArEn/Vn6MjPwnkBrzp2iEtP9GC/JGqpqiFWVlOBZisvSSiGrL6hqO6TaopvIqcTdKuIOSe6pcy9Otvt11p2cd64F/ZYr4tX7bw6Zx+5FZe9bS8+d94xfOniV3PKPtty1DbrsMOcMqu5YfpGH6V75BF6agvpSxQPmpTCBPvn3Jom9aCJtX+SX9UEjI3jKmVcKEZkX8SNBk0tmpb2Ly99CQsVil39hKUeWlmR0YZjRMu3lpVoFbppFAdZlJaZn/WyqDiNke6VWaR9+q4hx/V33stHr/sxJ77rs7zy3M9xzLuu5I0f+xYXf+MOrvndPH5fhfniZpGwdAJDoiOCsmhq70x1ZuAkZfHiwhDjSb6DfJ6DjJySf1J9PwVsrS6Dikn+eUWjioLGbmv2mSCvry/3D6CsZY+Vs4hRg8JGnBjqAIVZ9mmPyZEqNQWNOYeC+cKxuMrmx4NTIH+UmQmqg2DJGqHqk0PStBFr/StVzimiAi3pZwlYswv22mpD/OhCwqDAeAxxpYc77vorf3ikgaJEqqZm8zZipTgx4kQrqv/i1WCj1eTkHB8j0Esr7HC0krn8rXZKzqtk7cR7B6q64p6szVfBOyJJhSygoSXSbMZ4OYN3XH22bPFegmYm/UsQ22AvChMREy7P7k/L9nXnKOguZGGjn/rUp57dTE9xNyWBf1IC/p8sN1VsSgIrUgJPq+/jjz/eLV0BGeyYAAAQAElEQVS6lMyMyqdV879c2A5AQS9MdXQW1Hko26BJdzHFDNcTd9uBWf0lEhkAcbWhC4enaAdtLGs40yUwUhXVsO8VBS+LxIAZKsaEvWlDp3se1lfqcDJCSzpED9hjF11pQHYSLm3JGEgIVN6h8aiOXgZz/Y8W8Ui9IJNIpkJg6SjHEWjMO222IVtIMLGGnmIfmV1mhMkgMoM2tCqWMRlWTLAk46oDnBJVXkxgdZ3CluRk/AXqPRBPbZpis2IoSNahDB7jncSYaGH1bBM15PXV7D9LrW8VB/G/DHmCvianPVl4Qt4Sv7hSE+rUwk9EPk7pj7IVTJeDelHFUCjmyPTenRyRsiICjdwQqa/QIBnlDr+U9stUXXrCyOGLGa4QIF8FtQBGAXvjPlf0YeGOMfjCH5qc+c37OPoTd/CK93yHgz74TY796Hf59E8Wcd1vG/zs0Qr3js9iYTKHsWwGzWSALKkQpiU5LwoUYpdf9BiX3EeFccm+3mClroDZ4TgDjfn01x7mRdES9l63l7ftuzkfPGkfbrn0BK4+Y18uOnorTnrZquy9VpGNy+Traxpg/3zK/mZVTwYloSj+g0jicCDVRSIQzYi1l8i2VVwZ9qhsKm+V/V2WhtZiI6lj1EdNgkICcqaROzzUiSbFaQ5DBSWqvB8z+A3qCnUp6aK5of3RfOUBp2/nIUdI5kISlZQoMFgYxbGPsy/ByuZpniyniCpdYYtPhtXvwNJRmeUgnhHvaKzWgsnDmtfoGNal+zePtXjtx2/ntKt/xu0P1RgtDlLVKEL7ldVAhWZzhLQcUS2WqEcarWhRi7SSjFBqPcoq8aPs2V/nitcdyA/OO4K37bAy9gsULXH6gVCXBpd6sH9/JCc4diEKJMWwgNOl2yurWEgphDGBZJ0lLQ3WRoTiIN/ashEFpLShsnSgNI0xUB9OtAOW1VIHFrZBd+BTZQu2ECys/Ey8atg8XaqGwEkDXFG0A8V1lUJzDRqr2mfi40Q7sD3L4NSp057VpuT7kYUtL4dYdXK6ZvKgpI0mXjTUXhqqjl3aMslFwycrRNQ1AnM+53oeQCpvQST5lrTOu9XGrqvDB47dgCtP3Yd37DSNjdK/kcy/j0ByL/TLqVHTqk+HQfNRTmOiOKCvfy3GgpWYX1ydz//sXg4842o+9aMHyLQGpULqnWf8capd0n7cpb26S7SieTWURAvKCwWbc5PHsk5MgF6xDrTfZXRp+gxlUUNR1BDpbAilN15ASJfB2rb+W60msRxOmZQxk26mgddyDXAOvAOpKWXtkd0RFDPFJctQHtdQ8xDI6V8pe6ICoLLmUEzSprhOQHOB9oGWnE2x5ssrXlKqVhG2NlYvw8YKnLxjPxcdvCZffvsu3PK+I/j6u47j4uP34JgXr8z2sz0zaw8xOP4QfdVH6K09Rm9zMeV0lEpYp0d9Z3I2ZHICexcSFEp4OY0SCayWNLXVjjGufa1lul52uJLDlyEwRrS/teIqhe6C9n60L6XUdYCPZQEjQZml0QDzi7OYW1yNe6PV+W2yMt9Z3Menf9fgrV/7Pbu962Y2f8e1HHnZDzntq7/j83eO8SOpz90a+sPAAsEcW4taUHdg+52EjwvA/olhJnlk2pNNRvJs8zjAtiy8JOaeCEjc48jLKY5B/T0jqrrWzj9GSs4n8ePUwppp0pAcuR0TioUQaUmOVOtfNZHaKK5He1x+pvgYDG5iLMrKyyiuxiZiqqk1jqDplB6TQyqFxa3rTsPN1KkOJl4O331zZun8KpQ0yWkg1kKG5QS58Yf/jxF1m9fRHHk1YBAHeppaQaAaHPjyXakEAUEQKV3NOiF/VEm2Xh7E4yUwQzu+Ar9DL5HFRFqLRe3FqeYjrrZyPZnV382Ju+2U2wrdemOZkWh+SkRy4ErV20wvG187+mz7jqKIWG8Wbc1Y+IEHHuDtb3/7s5zrZ5sUp/hZwRJ4yu61ep8ybypjSgLPWQl89KMfJTdwns0jyMRcM9UFDF3Y7byPqOntp9NBaT8V33n9Epuu1s+M7lQFdWmX9eF8gZYMZmKlyVBAxkA2AQs/EZ28nDo1kz+pvjtQ8N/wOI3FgI74Nmh/Aghb42w0u4+XbhziE8QtROLdjFCn8k0dsOgN6/wmXPO9n9A1e3XqS0dwxSKWHslwK2dV9tlpo9xI6lOyuiO3uKwXi0yGpTl9GUTsccsMLhs3yH4iZ8RZbgeWZ8jEFYLRVDRVUaNiXnODGZ+ai5wq7NS2AdE2WPbJFHoqqGHQxTmn6qFNVeH/eibxbEE/qbzFJ4OcJyuQ2pdgtANFJz9i1HJEMOjuQAeaGsyPYP/iIIfmte49i3XxWSBDe57auUeVfzov5spfPMp7rr2Tt3/2dvY97UpOvPDrXHT1d/jqL//Gz+bWubtR4uFgkEXFGcyLe1nKdBrFOSR6e58WBiGoEKrdsnMUWzVK40voawzJkBxnVjzEQHUeq/lRtlupwl4bzOKUV2zPp846jhs+cAJXnXMYFx67HcdttzK7rllmdQczxNuA0C/0CPZ/WSvqoliRbAoulUGfgi6JJDZaFVAdp/GJBbQccaEjKChRaUkqM1ZAnyhyUsGEooeiykQBqDHA9MQkLymqGja3Ss3nWkkYUiUITsSeDrVaFn8calz1O1WMWp6q5r3EyksEDKZLlqFLi5UxJPqyJKMKTjyWYmhzGiu1HVPAOuhAUWvWLn0NhWvCmPDXEfjsLb/kzR/4LD+6fzHz6SbpnUVS6CFWhVatCg2V7ipB4KCmWs0qvVGmC/RS+sYeZr/1Z/Dp047l8jfuz/4bzcjnSDOPOROLMdidObS6xpgcVuiWr7u/tj1jTkzoyS/7iQq7DOczvJXXfCZxk1QODTS/bgIqricV9GSCTYJRw0TUkiyY04l0I5nG1KYoy+dyb8e94nmNZ0TbbTCpPWt/ebRb13encIcqqf2kbdL5tnwLd6jC3jvCKJIIC/gwQIJSpyqQJuLbduF2n95rPA7NIZJahg9VJmvh5azoDmN6tBvYHL1kOpx+0Iu56vxjeecxe7JatogZ6SIirctSPEq/HB0NOUa8ixitxtR0KRxzJQqz1qDaNZ3Lvn4Lb7z0am76y6PIZ8EInrpguoPpsLoVA4g5IdUIDCJ6MpUzIJrnk0Aag5xtOWxtmmPD1kAHEyNCuoFTI4Lt/9aNIW/HAk8GFV/G07L8VP1ZBpJpicD00znjZFlT6iLvyquYhcl5aZHvMcaHKbhR8W6XS2VI3k5t6YwMNEe2AUE+b0XNWUEthxKK0aLCZeXZntZnVHz1CyspvKkm6OAtpnPW4S/m8jftyQ2XvJIr3nUM73n1Abxml03YbY0KGxSHmD12Pz2L/sqM1lL6W6P0NIepCMXWsBzsVQquSahLO3JgpVmTll44xa06iWyP1Hkyza0NsDk+LrFrDnR+Ozmos6BA7COavkgzKBP3zKAW9TGUVFjULLEw62ZJNJOR8kosqazErxY0uOF3D/CBr9/KSRddzZFnXslr3vst3nX1r/jUbfdx+yMxvx2CRzS2hcJiyXmp94yIjgmmN+KUx+GlpV5xRMnnRNwtoxITBjUlabIsbGOxtBydAk9B82RNqlFDXudJv6Qn6sUJ5LBClma1DBZWmgUnwVlYyX4CInomyiqEca3+UZtWJg/m6ZPL5Antr4n22hF9T4rrHQGRbdNqs0tZG2ltb7bGDAK9fEAvpcgigu7ZfOdXf+GBUcj9bHLa2pgCCc16LAQqozUWKrLbJhGbrjyNQM5ybC2rjJolE5MGCxtUVNxb6F/F8i1leCYDxZ/Yg/FhZfJ0W2tyXsmnjPOBklKhwYzuTLZ3D7tsWMB+FYm4Nds8IaQZQyGE3B+X8az/hKH2FK2ZRF63iy+++FnP7xSDUxL4ZyVg+98/W3aq3JQEnjMSOO+889z999+PGYe2cT+RcXsr8cS0/3pcRq2zU1BGIQHoyocLemVsFcG10Ddnn7gDXaN/ZbCrRagLxWi1obfl/QT2iwb7rbMOVFVS+fbBnRsNMhwyJuLWsEFGpx3mmRnN6tOpfYMdzDzDjxkCLbXX0jh6K12ydVNcXJBBG4EMWcRvQJXuZCnH7rwRc9RPSeMc19v8lvhryOjJRJthmQUOrvr5gyyKW4w0dAEOKwRhF4EuUOVklC3XmsYmq2MjUSvQ0lvjPCDDgkwWRY5USYJ4IhDtQGXUrUlKULriiUG7n0SVi0xskElGmQvJiHIgimoYUlFLxwx3r5kJDBE4s2ASkAxQm48DtcGyFJXQvIpv2miKmvFoMsQ6V9yoXdINmdV2SlwG8W3jEjK1alBu3oGSyGGdqJiysep2j0tTr2Je0Q5CUlmhmcajDDpl87D1pUAiNIRxYUwYEYYEu2zOF31Q+NUw3HBfg0t+8AAnf/W37Pu+G9nzrCt55aXX8u7r7+SqXy/g1vuqzC+tzOLCTJaE3Qz7AjVdzJo+I8vnRj1Fkp/0JLPrRtrAJWOEulCV4iG6mwvpGX+Y9Xtr7LluNyfIKXXR0Ttw/XmH8Z0L9uGrb9qBSw7bhNfvMIeXTgOpB7PE26DQcVbZRU8zlY/WdMBQEB8GTO6ac2TcEWouZYhP2NtqgTwYSHwO8rDRQE4SQ56g+l4aGUhP/CQ4hVG6N11RGZYBcLAcII+y7KMOl5W3cDvDqlksUNQgbvNSpkctC5kiJyphe0kimWappjbVCiOHUlQT9ZXilOekjV452k1ogmIgfwbYupKhm/8BGq09pESx8uvCPOELd4zyusu+zfu+ey8PVdYm7pJLMGqpWp2W3tQ7zW+hqDRdYhmrqb0GZd1sepMhBscfZd/1ZvKFt5/AJ4/fmZdponrVpo3FxiTu8QpoCcLkAVtY8JqnUAWsnIpR0Dx622cka3J4VQsI5VAI1IgzuTwZnIeJ8qrAckWcsjqYFHQq1IGfFO4U/VeocfNU9el8nqxAnme1DYo8WZlOmrLzx8ZuCALIZRlIEl4g11qbC93N8hGqgB5LMQRKC/J1ZOtJM8yLCvCml/Rw67sO5LTdN2CbwZSe1hA+aVDs6WJc+hX2RKStEQphg2ZtiNFGRjRjQ361ZIC3fe7HnH7tn/hlHRaJuWEhf+KUbFy7j22Epotk+i+Vnqa2S+RIVNCcyThPDukGLgCNCcSv8+10Op8UNZLD1oJiWh/tPOdE/y9o9HRgbXfCk6qq91yORtV7XsIpv/0oxXjL9xlJ2NaHxX2I6TXGe15D5SZRp7DBiwZCKIUtCBHkfYngHMh/TkGRitAt2P43U9T+Ge7WSjhqgwJnvHx1Pvva7bn5/IO5+YJXcuU7DuPNu2/CQRtOZ9PyOHNqjzKjNpcZ8VIG0xG65MSoyHlZ0NkaaR/wQQlHkSwWEtMC9SYnFca79pyspVmx+cqdiClOfMkokMybEGgXEZxmEb2MItX8an/Jyl2MFnpYHPbLoTWbx8qr8ptaP1/54zAXf/tuXv2J73DQe27k5efcrTKxbwAAEABJREFUwiEf+Alvu/puLv9ZjW89DL8chcUaY20CUiMsbDRWWip0qFM4EHT04KVXgXgM5PR00oJMNNHLi0xjVJHHH2vAlEUplmVntaGTbFpp6crWngrWh8H0zKjTfBkQXQ62V6ceUkdeScGcKsrEx6lf482SDFgbVs9oXtgqoVAqPUjVf4r1S17GKWz5gjGcZ9D+KEuVMFhWKqGoJkUSCvE4XcBJR+xEOPoQQaI5SsoMpwOMlefwiRt+gf2tw0Z3gViVQ2skcWo9oqV6ZbVt5+9xO29OVB2WXocQqIPI+Ehld2TYr0C7dGZIU0ikIGpGNZ/pk4qDJAek5G059WWQVNQ5meRlQNSwLJyXUVk5r+yXh4nsk9HxBvaL08GeJt0jf+bME7eXXMSbi9WOjaUL06/8WJcOaSGAzlKVWKGP3XH+r/uMlfn973/Ppz/9abdCmZ3qfEoC/0YJaAX/G1ubampKAs8iCZx99tmYcRjoEDUnll2wOuyFoQ6kTmSF0lS9G3QWKvT4k8ogbWFvVY/bc3vKrSFoDFPp76fVbJHIYAxDMyInamQTNPdkpLhO3JI7R5ZRIT/odeCTwwo8M1gXPjI5ptj/5STyAWFYUmNKs05qY5TkfFp/RpE9XixzejzJzYqCrO1xOakiisQyLGTe8rAau+YHPyeTceOiAroBES8Zpqhywcg8jtl7x9wBJpNZF6SEcqAKiWr6FE0yOC9KG4FoB05h9REI4TIgowd9VFffk5+8uBKMelFrpkMV1eNlzFiKQePMR6TS1r/aJ4eKTTxWSpzmMTN2nUKWZu3KF0JDTsiWDH/Z08oB01eDc05znOSYbFgva0tcWLruFpDkVZkYVJuqoPVn9zpr2/Ql1sWwpYgVN7SAmoOqGBoXtQvkEqUtFUYm8LDoHfPgql8s4L3X/YFTLv8eh59zFUef8wlOufQKPv2d33LLHxfyl/Eyi4urskRv1heF0xhyvdSCbqquRFMySs2wVt9B2pRONOiSs6qfGv2txQw25zNNGGzOY5VwhG1X7+H43bfk7BMO4MsfeDWfO+8ILnrNLrzxFZtw0GbTeXE/rAHY5Ux+K/oU7hXsUm0GuOmIrQxpEZ0ZMnlriLmIOlRVWC7BMnh6H6f5fiJQ2nJw8Hf9dNL45z+dKpOppi5velkryzKzPKkd9XkZC9NOzvPsK1KOyabW0J5ixrhdNrSO41qDRLebuneYLsgfyXu+cCfvu/pGfr+wTjJtTWrFAWq1RE1KykERXypSKJblqKjC6BIGdKPprS1gVmseB22+Op88/UgufOUObLdKgZL2sLJ0IdQeZHx1YDzl6CR0aJ7Y/uokGQWvxCdCSU/6PKGcUyGDyNN53LI++bd8ngEL7X6t4mRYqsWfSC3tyTAxDif6xGzyzxPkpXKmK6HyCoLt9F26+K+mhGN3WI1PnXUIpx+1F6sVa8QL7qOHceqLHmXadK1OvZgIta8nevGydEjOrO6VaA6sxbfuvI+3fOBbXP2LxYypTduHdIjgusrooMMuwCmh9pCwrWcqgzytWaxdxc4Aizvj0ynft+Es0dImYHuPJRlcKo23wNOEtdmB5PBkjXSyJ9NlvVhiXk88Gb/LsKzEkwRUdiLVqj8ZJrJzdp44N7YP9uiiLelje+RAliGfMeZkWE+b5RYzA056+Rqc/8ot+ew7D+Lq95/Ax888nrcevCt7brgSmw9EzGwsYrC2iL7qYrqri+hqLKbSWkI5HqIgB4dLGpjUozDQtAV47Rf5TMgA8VrboQMlkV/0bd6ypniNVU7zINuhMVrTPiMFKvaQFntpUGI8iRjzXYxXZjBUms78aJD7miV+MbfGdXfey4ev+wGnXf5tXn/RdRz/nmvyv6313m/cydW/nMcPHkr4wyjcr31uroRjDq4lokuFIWHEwYj3gmPcBYzjqYk2goimztyG8luqK/NK3KuCPYqLaZD8MhIFE+WlZPrPxqYqVkr5IiqrZhRoP1kak2kOUiEzmyhVadNHq2hoF3vybys3GeKVHKHKe8QI8gpNIBVFEAOJZkDEtnOMmRyIW/LisV5ytDTIRkyeZq0hPosK2LpeScqyz/Yb0WNOxkT8t0xWJe687zH+rMNgobpCMsuUFwUFtZmKK0+ktRXqrdwOG/aw9VorU2iocF1OsCwDnPQjxOtsadblBlKa0/xbDv+Gj4n28WYc6o7ORzHZw8a0IB476UaNf7ONEu0nlcE+svoQleYQx+61PauoQCF3zdl8K6LncX7VlnRBSSv0MRvQS5/DMMTCcRxjujaZqbGxMcndc/rpp09OngpPSeA5LwHtgs/5MUwNYEoCTyqBr371q+7b3/52nhfIiRVFUR5+1nzZ6gv0FZCft2Y8KChjAH28rv0OM0KPetkmvGiwl+6sSb22mND+l1E6lLC6ZqXoDaKXJ2M5EGNxZ4esjAVkcuXWSm4QOVKnA08XA3X0Lz1mxqGLRDOu4TUAs88wayKQrGWwlsfmcuSe26K7LKHmINC5H6jHbjnfvEaqawgyZ7jpBw/x2JI6ia8Q2FvdZkMGUUY/dbZcbRo7rxkxAHSpn7LVSGrgEnUV0tABbmg6j0Ej16g9mdonH6+XAePFpqA3n8EkmD3jTIYyMJ8uVQegPjLJ0frqwNKUoT7JEcrqCdVHpHmK7CKXo6E3nDGlYkAYBYh1ZFciH0/erMnVBR4fBGrE5WmJ2kj1htsMYo0I5xxOMs8iOsNsU9eOOy8KKodkKi5DiHxCqDeKgfSjDgx5eEzU/i9hv5Sl/+27Ey7/7gO88eM/5OBzv8ZBp17JSZdczcXX3M5XfvUwt8/LuDuZwYK+9WjN2pRWYbZa6qYel2nEIUkmhuxXBnJmUIwINPiyJr03iBnMGnJUjTOjNsrs2girVBdy0Jpl3vGyNfjsG/bhlosP5Nvv3p/PnLw973j5Khy6cYmN5ImyX1bJ/Yn9U8C+FCoynItxAyfj2KEE8f88fp5yaIFyShnY39ZREELJItScB0764qSZnkjfmhECJj6mFM7WfjulKCdSJWvRW3SEqt/SPtIwRezpphp5Fqra529fwts+dTPf+MMD1AdnUZ4xk0DrMBsboatrkFYj0HorkboS9eoYLmwxrZJQGb6X/TcY4ONvOJD3H7UJ2+v2XKghntRoIaLuC6rnFZl6nosSSMR0Xft8SzQSpkv9XrlFH9efsR+Xn3Qgm2iy1+oKWfrgwzTrGXHQQ1bohp4+GuNLqY4PSwciHhpN+dC1P+T8r/yRu8bA/qcPo806lCLt56F2e4eq01SHkfookBL6JmQqozC5dofioK1LKiL9V1RrA+k/pvNGldR5rKTBdRKep9S55Uc4+XLbXfQUNW7NCNNF15AIt9NGe9w2g7zv2K256rS9ufX9x3Ll6Ydz3mE7cfSWs9hhVsy64WOs3PorA/X7GIya2P/1MNXLKoNvNbQNxaA9Om01iestdLTq/InwhSI+7NJFWzOYBGRyooTdgzg5QWhoLnUmkFQhaKhcnTCoEkZVonKLYk9Abvd066wplFmcBdzfqvCDxd187aEyl985zDnf+jOv+/QPOPy9t7DX2Tew+1nXcfRlt/P6z/2Sc667h4/evpAv3xXzg/nwB+nSgxrzw8JCQUcfS0XVu+wJsH8mry7Ap0ILl/9iPZYWpbh810rzMLRUqwFZTbQOTuE8zdJbmOp1YMZA5jOd0ZlaUJWJFjIs/Axgto0PxJ8QhBB4MjkSDRY2xE5jERL1YbaZTB8IPa7g7HimLJsk1LlMy/hHYwPTh5dvvwVlOSvL2QiVoElD8zNcbXHDd++06hjP3nvQ+rN59qKKkCqjtwT77bgRXfV5ypYu6OWGJj1vO5JHM21KRl5yUN9W519BprWfOo1fsiSHtSYmZPM6SdnrPHPE6jvGwl42lLM0AfGceQfjYxR6i5htbTb22gM9HCmbu6KmAtVE7dpIA8ULghPULQRK1WPRFQVzWHX6ds7hNScGJj7NZpNurZkrr7yS7373u24ieYpMSeB5IYEVvPyeFzKcGsSzWAIXXXQRIyMjy3FoRlwiR8ByiSsqohWYOZ+fhzJBcto+ZZyOTo/9GYp+8fbag/emKxmm5KoyCoehr5e4IQNJh7DPD+hU5e2QTnVQG2LFlWYHtvJzi0PttJ92T1nemxhoJz79b/P+yJGAjBIzzHTO05LTCutMB2lZzov1p4Xsv8U0GjUo6PR36qUxnhDJ4MoIjTOWZHDT939C1+BK1BNHq5mC6ldkPFZ0STlir93Q+3giGVpB0sibx+ZP1lii9gxqQpJoZ6m2caAceyZgBTqwAoZO3KgVe7pUdayKNWVQtP1YosFierNJbqhZCSXKyNDEgJPcnYzLZoskVp4MLg0ZpzT0cbT/i3URMJkmiuNCvC6Mzocan89lJ5OZMZU3DV+q5s0IH1LcqBnlCxQ2A32hJme+8DAhv1nq+dZd87nyp3/j3Ct/zkkf/h7HnHUlx7/zs5z1iav44m2/4mcPDXFvrcCSwnSqfatQLc9iQVxiidLGfS/j0QBDcUCsi6ZvVSmndSrU5WQdo6e5lO7qfHpGHqY8/2/MaS5ga+nBoVutxf8cuhsfe8chfP39h3Lj+4/hkte8lDfutR67rOF5kdRylvidIeglMPa3JyLJpyQdLmp2A+mWt8uBUwEJKygUFXgBP5pv2ejk0FqMJQqtDpqa51RwhhQkOqQwOTJFEyG1vBwSZqupu5WlQtOHNAqe+Spzx1x42yd+xRd++DvulZOh2dVPM4wY1WWmqrmISl2Mj9bxulAiHfatOt1hwmBjiG1W7eXStx3NxSduz9YrQUVrukdtTisjDcwUwjSaqc9zXwI17VFySTDNxwxqV+rX3vyKjXv5zNkHc9wuL2br1aYzWw7S1tKFMLSUqKiFHkjvtIZjX6JZ6KfRPZtrf/lnjn/3//LFXzzIWKkblWShzo1UIopUvBgoYKpjDlbtCUgHwSvRY8kKLPdkbnJU5ZbFU+meYXL+8zNsv8rojMy5tgDM/jGY/Aqary5tEF0qZOvTYH9ysyeFAaVN16aymbxbR8qp9c6jXsxn3rEvX3j3cXzizFfzwTcfwcGbrcROqxZZvzDK7NY8pjfnMzMbZiZj9Gfj9PoGFZ3bYdKCZpO0JZqp4aCAi8rErYQszhMIoxKlUpliECktIR4bpTVepVmtUavVaOrFT0O8xnKsu0oZ19tHOrAKze45jAaDLI67WNgq8VjSzTzXz/xwBr+eX+cn9w9h/1fET97y/3jXF6/nlPd/lSNP/yr7/c+XOeGC63j9pbdwzhfv4MM3/okv/vRRbr57lP8nVf2TvFnzpF+LiFgimD4uFl1EQfGQEUKqijfkBmz4Mk0nXVa4qbS6UE0jarJn6rJTmvKGaeSk+BzkFDIHqYDwTKg5jGKJ05ZEKyM/CvK4pQmdfMvLobSmyhnqopkLxEORetSnsXQxpvy6YH+uYYsNX0TFqTU5t1xUJGvLPxoAABAASURBVC328t07fsd8HRXjquuc1pTKRoWQOG6Sak1GRYeZO/tsE7DBtIByoMIamw0y1RkRSAcDvXj0WvuYLqj+M3+8eDceOrCWpLjiw5HqTBNEA3lQVVISzwjEnM/z4zzffmlMX59Uc4Syr1GJh3jNQXtjul9Uc061wOk/sO0npE0zG7t1q/iKfAK94LS13FnnuVwnGLL0KIqoVqscd9xxbiJ5ikxJ4HkjgWfBEnzeyPL5OZDn+Khuv/1297WvfQ3bzBMZ1rbR2yZvG/+KHppsAJo6Gs2wCRQJU5DPJz8yFUKv6igqs1uMvnRNOGCHzclGH4N4lFJZx6sOZmXlBzE6qO2QdmRqsQ07qAO9afL5ga3GVYa8da9qdhSHmAGlyL/wZBB4tZwSq5+8PR2qVMfE+yiHv3RzzBiwv32lksjOoWKRVIYTLje4brv9YRaNthjXJTfzGle9SVdXNy21Mauvi603GqAgDgMXQUHS8BWQwZWFRbWATEZFla/cvJxRk6PLlPjExynBT8DChmUy6WT8sxTJnmW1rT8DT/zIOUXqlCqGJCPyuOYjjmW0O+yXL05GndNlIpWhn0hISdoik3S8HH3eB6SKxapXF22oJUNVdGQy1MUSxf8infneo/DVPzW47McLOOemB3jV53/NXu/7Pi8992Ze8b5bOOmq33P+rfdy/Z+X8NuFMfOjaYz3rcpQ12wWB32MhL00KtMYbnrGNVdxoULQ1Y/r6cFXusCps+YIfX4pM/18VsoeY9X4YTZgAfusEnHGLhvymRP24eeXvpLvXXAIV775pVx08LqcuHU3O82BtQDdi+gVLdCUYVkjoK65lEwkh8gg47lQcOBSSQJiTUtT0abLMGp/ew2UyAv0k+tSqsHHgskoldS8NMSkIrlYllQuT1AJ3aVyOVqSopCpjM2jHKOobKLLpOnVUmVefze87vLvctP9S/lrFRpal/bmPNFlJigVyboHqXqtyq4uTU9Kt2sxvb6EbTShl7xyXz7x2u3ZZWXoUls9PqVUSMSGtd4iFBcVdVjS7SpQ/tTz3JSAtEdzCd2B076bKNzCt8boC2JmOlhFk/ua3Wby4bfuxD4bz2St4hjTik3c2CJKUUgYlUlaEc2szFJdssa6+nioZ2XOvu4OXvvFX/DLcVARIomnnEEoR0d+voSWUpT+iuYJoO7ofLwCUmd9q0gnw6jpe57a+eqU6sSff9TsHUNnZN57Ogi9o6SMotZjEa3LpIHX2VPIWpQkREmYXpkJ3SpTEYz2i64pWW4zzbPP6kUuOWh9rn7dNtzwzgO4/pyj+fhrX84pL1tLe3zGWn4xvWOP0FVfRLk5Qilryr5J2pOSZNgvsNALCnWvPSQiaQTUR1JaY54o7aGnPJteobvQTzHs0ou5APRCKBOfcTJOkoxCczHEw+BrBMWUsBIQlhw+8rRUvCrNGEozliQec0INRz0MFwdYIiwI+/lbNeLOhQm3/GUp//uT+3nPt37DyZ/7IYd88AZefsG32O2i2zjgsp/w6i/+XufoQ3z85yNc/ze4fQn8tgYPAvME+bswKJkhwBxBDcmwFQQk3pPZPquzKlOePcpSDCxuZ7ukwjOhmbPWBDWYd6GgtWntNdW65edF7EvQg6YdFGgJttfLomS+eHwEsPC9WhaPCDNWWg3TlWqtIbkOsrgZsEQvsb7+nT9jfbVQp6qjbgicV8xpDBBLLrOUfsiOG1CMZaHY37PzkYpJDkks8ydFJo1KqBN9P9PHxgahqhu8qJ4MnLiwX1sFZvtKuZx6dnZWKh2Dy1QmI//IpiqVCrhkLLetD5CNLfXNX57Z/0yEfM8INTaku4JYDlS1pcrNx1tRbMU8Nj/Ws91vjBoS3XNi2ZbOOZxzXHLJJZY8hSkJPH0JPMtr+Gc5f1PsTUngX5bAa1/7WvfII48QyJhwzuXOrH+50X9DA6mORUM2uS1F3KS42KWsQzOMdaE8aENmFWL6wxbNMZlJPkCjoX2Q29Hs8rDFDY83k+blnNrGYBn5wewhp5bwDBFaG7qcpglJLLMpkjEgpwvVpazeW+AV221MhRaVAuhcJRQVM+rMKRVkfnLdj39JNejC/klRpjFRKlGrjtBVDNl37z0pq7Q9Nb1mjOVMSWRs1QMYlRXhNR4zKDpwihus/HIwofoUWcpgtAMHmoZnBqe6eqy/PGhfk5DPQRCS5QjIzIiTADJDVCQplKhmITUZYXWhKtSDiKryx1V2iCA3juerj8VicqGU4WEJ79eyOm+5e5hr7nyEj976B9711Z/whsuu5/DzvsB+p3+OY8/+Aqd99CtceOWNfPa7d3LNz+/lh/eP8sfRAg8mA8xz05nPdBYk/SxOe1jiKoyG3dQLXbTCsgzuiMQMvqTGYE+BQmOIbPGDFIYepGv0QfpH7meVbBGbTcvYZ/NVOHHPF3PRG4/kyotP4Jp3H8WHX78rJ++xJq/YsMyLNE9rSEVmpzBNGJDTdSCL6dUlqUsaUKShC2pGxXnKGltAou+EVG9KDSZONPZMQPLwcmIug97ia7olnRfo4zRuOfdwugwqiGQkceNElUT+MQE5MF20YJonIklOBAhButjKNBOi8xO44Mpf8/ZLv8SiQg/1rgGSqIIvlenuGaAYlEmqdWg1oBwRpmN0NxayEkMc+7LNufQtu7L/RgV61c4A0EtMQfMMTelUQpvTDKQH2N+wo8ORCk89zykJOHFb0PwFcrpntrmb3kmHlCz9alFMUsxJvUYRzj9qfT5z9v5su0oXlZF50plRkuERvBSzu6dXOljCHBq10iBjlTncfNd83vyhW7j+9+PcOwz2t4lc6FCToL0C7QNIs/Kw1EmKZctAuq9sxT2Pf9SFZZNnikfyj+mdIY88b7+CIMA5J6eBVp4u608caFqXYWF/DEmi8D4gCL3sJJvZmDit4zS/Xms41H5dEu1WvHcCA4r3NEYYiMdZI4jZbMCxx3oDvPblG/HhU/bh6xceyzcuexWfOutw/ufwXTlwi9XYembAWtESZjYfo6/+MLPDOtNdlYFslH5Xpz/K6CqIB50/1XqTsXqDsWZCXc7LprhJNPeJA7zTl55UG414I22SykGW6MWP/Wq5qf2p2WgQlCtkhTIt6WUzKtHSGddQvKaXX2NBidGwhxGnM9D3sDjsx35xvLg0g0XFGcyLZvCnkYA75jbl4FrIF2//M5de+yPO/OT1nHzR9Rz/zq9z+FnXc+yF3+aUy3/OOV/6Axd9429cdutDfO72hVz1iyV8664qN/+lxm33Nfn5XPjDCNzbgkfEesfxtUDjmq/4M6GPqZ6apQNr9yGlPZDC/fJQ/Vy8//iROt/92xDX/34eV/7sb3z6e7/nIzf9gg9/85e856t3cuonb+e1H/oxB51zA/udcS1Hn3o1bzv/W9z64ztoyN6KKr16uehoFHpplge4+Se/Ya7ab2Ca4RH7+CDA6dCxbX1Ank497Lv92qzZE2K2YCgbKAglfy1gc7BoskBpjn/hs8x2nWhF695JNw2IIn6s9Xz9O/EpftOcov1goo54aI4N0edbmG190sEbEWh+7P8CrkJWPcdEaauYx+0rtfYECz8V/hvp3nut2SDvyhxZhjAMNR+OP/3pT1xwwQXL2M8LTX1NSeB5IgFb1c+ToUwNY0oCTy2BT3/608sybYPPnsSYW1bgvxhwOgANyGDLgT7ZpHPSjp4EekXtrdbrD30FA2mNbmKcjDWV1jkbkro2YheQCKmuEJZn8BnYGyivPvLDPT/41WAm8C9+zCCQUYLXAWpIQwJdZvplEByw3abMiMCJ13yjURH0MZszVsKowjf+psEfl6Qs8V1kFV15dRj7grisjdLXW2aHzSto+PkVuCVZNQOXhy1Nw1TbakTjA1lUyyFWhuAMskicYDU7VOFMLdv/ldGqPxPkfTpd5A2Iqk001kx8qNc8VhMXdaEqjAk2ZsNShc15NyI5GDUD9mGl/VGFfyCr9Mt/GOcTP1vCu7/5N978pT9yyId+ys7nfZudTr+RV7znJk78359z6tf/yCdvf5hr/7iYny3w/DWexiPBTOyfTsx3/SzKeljcChmRsO2fMaBLnytEuEIIuiQQhUR9A4p3oRejNHVhcHp9WsnqDFJlZryUvpH72LCwhIPWLXPWPrqEvmZnvv4/+/Htc3fnxlN34+LDtuYNL1uXHVcJWdVJT2mjIlrQm++QBKe35hjyi0YCLc2VjGv0irzZDIjToiT2OKBI5NpA+pQlHptGr6o5VN2oE1WX6ukF+tjgA43dIKJZleS8oIhko42BfIE4NAttoI+iuepaflPxRZLrIlW+5V44/t038o1f3kf/WuswPiotrQvS7ST1jEmZG3GEl0ML6YhbdB9zRh+Sbkzj/a/fj7futzqrhuDVaLeHUGsBexOsvchnJVLpYpo49SiGjRgUm3qeoxKwTVPOhZAC3pdoJEVGhZo0sKk5D4OEQlaT47qOnV1b6Fb7sZN34oMnH81arsaqhZSi9s7q+IjWe0QQdpGNqabayrr7uXukxVs+ex0f+cE9cr7DmMQUSnXSBFre09AlDbxS08dhN2jFnHjrQNH8UZKpvMJWx6DgC+wxu6cDZAd4OXXQSwuyiCQJaWq/bRJqxYekmodY8k0V9zo7vKhTHPs1sZxe5vwKC704zRvK09QQaSps77dfak0DVo1hu0F47VZlPnToOlz7lu255ey9uf7Ul3P1KbvwlpetyoE6WzYoLqZv/G9E4/fLKT4PH42QleqkxQbyhIL9artYJAsMZbVcAlciLHfj7Gd6vqC5DXMgR4mTw91XumjJNtExpLJeeZBICRIgk1NPSkvLeZo+JBHNvFO6GPYqYQhjgi71IaR6qdYqdVMrDjJenM5QYToLopn8Ja5wZzXk+/NqfOPuBXzhV/dx2Q/+yMVyEL3zup/xxs/fykmfu4UTPnkDh156DXtf+DVeds7X2O6Ma9haePFp17JNjuueEd3+jOvY4czr2fas69lO2OHM69jxdOG0r/NSOaOOuOzbHHP593j1537Cm6++kzNvuJt33/YwH/zJQj52xwKu/NVj3Pq3Ee4cingokOOuvCpDpZV4tBEy7LsZyQo4vbiwrTztkoMvKzKvWeDrP7yXEcmxLjRjCVUUCTpL2isya1SZU4T9tt+UAd+UDZARZyGxZJ3J2ZXKHgh8Xsm+njky164rFizks5S2rdtO1oSiFM1vQCyDMSVSPCIj7xyvl2lmS/cn47zu4D2xfao/UN1UsAZF1DSqoJA9lpGqtsfpmxX8sbtMhwULe++Jogj72D+7/eAHP2jBKUxJ4HkpAf+8HNXUoKYk8AQJvOc973EPPPAA9XqdMAxxzpG/CXpCuf9m1BZfqA7bx40Crn04KpQ/+dmsQqks9ooOVdkDHLrNbDadPY1SYwy7JFrBTAdp5mS85SiQihqSnFoJdFAbUh3u4Eh5/EDmGX9cpqrizQyXoCCD0otDOSdpEhKKAAAQAElEQVR8s8bqXXDIy9bQNUaFdKlQj2IA6jJ8ZStjv56SacpV3/4R9cogvneQ8eq4ysj9Ux+nq7+HmhxhH/ryb/nEzXfxme/+jm/fNZfv63X89+8fRy82eUwyWeBgkWS0yHkMS0TbCFmi8S+RYb1ERksbRZYyGRGLJTtzID0TLFLdpRPtLRFdpH4Wqr+FSl8o0SyYwHxRezP6V4niF/IH3PDXBl/6+WN88rZ7eefV/483f/y7HHXe1Rz0js9y9Jmf562XXs2FX7qZy67/cf7rqVv/NI9fzY+5r9XPguJKDHWvhhmZQ+EsFiW9LGEaQ4WZjEXTqIYDVINuWmEFF5Uol8tUIof9841CPEylsURYTHdjET31+ZSW3E9f9TFmMcza5Tovnl3hgBevzVsP3Z33vekIrv3giVzz7uP48Bv24uTdN2Cv9QfYbrpjHcl8psbVm0Kv6DRBL+DpES0KBVIKugQEgQoESvAONDf4CMICuq0KnkhONL30RypCJvl4kPTI9VQ2LoEDyw88WBM5UHgCqI6CL8jHhp45SNAXnkBYtoVYpknFS/4uVihWqVQlyKEE5Bdk3MHiAD72nUc5/ZPXck+jQKN/NguWDlPo6yGU/qA1rnuBpqxAkMUwvpTBZJQt+jMuPflQ3vXKbeTAhD41ql2AHk1vKEYSOa+CIITUq++AQlTA+zC/VGqbIDU9wDP1+U9J4L/QrtN6znz+T8M1yURaqJm6bSE90R7gXYvINym0hhlQfIby9t0w4mOnHsTh223AjET7kPakcquqPQp8nJI0VNcVoW8W2ay1+fwPfs2pH7+ZW+9usthBTfo6IrVO1Jb1JQVTSAlq31YDpqOmsErtPJ1co1bHwAtA9xKdoQbnHM4tD5ykYxCxsPwKmiu0j6BTDDSzliwpmbSyPB0Lqh20b3s781XX9u5E8+ZSKHqoKK2iuSglTWbJCTRDujCNFobZomuHDbaZEfKyNbt4wx7rcuHx2/Ol8w7XWfNqPnX2sfzPIS9l303m8OJZgfRjMf3xEN3NJZQbw5SaY0KNUqtBIW6SNuRVb9Vx6stpn7K9irhF1myR1htSDTFs/PoIvDYmjQbtR9gIQznDXEimvCwUdZA5lbcXg3b4kJHEDVqtJq04oSlHTUP1mq5Iw5epmYOv1E8t7GbMlRnxXYyGvYwX+xkuDTJUms5IzxxGulZiSXklFldWYWF5ZebrDH+sMIfHCgrLWbQgx2yeCX00mMHDwSCPBdNyzAtnsbA0m6WyEYZ7VmV+pHg4g4XhTBZGM1i0DEqPpjNWmUVVvC5JIsb0QmmsBY2gTFzuJSnIiHMRzaoSe7S71xNSOQ1b3TP46g9+xUKgLhBKtjqIklaLSEGJDV8IcNIHswFXk6Hqm/V8WbqwSFCs6KzPclj1fxmaMkeK05r3OdotKoVE85u6AqloJprlNBSLYa7bYg2zpTedPchhL1mZkqqWPVIj7S6imXRCSe1HbWODIiVQSiioiL5X3ON9mwNzSrck/w4no6Oj/PWvf+V///d/J4+gkz1FpyTwvJBAW/ufF0OZGsSUBP6xBN70pjdRKpWw/zOHGXVBYMfQP67zn8w1W8nu9/mZaF+WMHHcpOpYRygtrdC6LgCOVm4Y2pvNc16zOzORAdeskjWbBIUiyGBDFwnMqMwC7J+ppXZYY8esGpt4Ogc9OsINE91N5D59EmSq0xAPZu6mCqcJ/erygG02ZCU1HshMaMpwqCvdsokyRhsKydC55RcLeWx4nLoPqSctclYTmURyfFRT+7sVEbf84RE+f/s9XPr9v/G2q37Oaz79fU785PfY/4Kb2OXMG9jyjK/yknOu5qXvvpa93n8zh1z+I47/wq94w1fu4i1f/zPnf/tRLv7+fD70kyE+9rNRPvrTIT52+1I+/tNhPnXHKB/76RI+8rNFzxiX3L6Ad33/Ec68Sfx9/S5ed8VvOO5TP+fQy37M/h/4Pi8995tsf+Z1bH/adexx+jc54v038ZYrfsi7bvwjl952D1/741K+/0jCH1vTebS0Oou6VssN0CXRdEbCfkZlJDd8kUQGdu6FlKFOXIVUhrvpTKDrQtCj2SyTUCTV3Hu9Zo5UrpTUKNeH6G0tZVprIdOrjzKz+iBruwVsOy1hv7XLnLXH2nzk6K249tR9+fY79+HqN+3IhQeuwwlbVNhtFVhLU2rOKXNSyZylW3FNnc12jpInp6HSgwmI6PHixxARa2KbPsDQ8Gi+BRW2sL3MVxLysakUOOmTQQMisAzFZS+CGY/5xTRWWLrSCeeZ/Gc+z/JWU7x2BZ/LGYVzUWRi2uBEfYpudjR0eQiUWRCa9Vr+A7hYsh0D7qnDBV/6A5ffcjuPRl0MV8rUNGN2Oc0aCb6V0VWWW1IX4bg1RperMTNbyoEbzOCK/zmQ/dYpsprmckBtSRNR0KYu58mHJaXqybST2aVQc+a0H3g5tRKhpbByVGDqec5KQHqkaSTUpmCOZtsHQulZSYleFKQRTjBdkF6ajvRrsBtJpU7ffy0+LgfoTjM9hbF5FHwLEumszrGK9j3GU1pN6Xh5kF8Ox7z9yuu4+Dt/5X7Vz30QovKbgFOZuhQ5UwfWZ6uhdqytJpM/lmswnUu1XjJhcv7zMRwEAYanGptEjU1RRxQuVVQCCmMwFBSOdJ6EOo/zPdgKCFYvs/1FDdtLhVCbtVEyJRhEIq1xp4Y96NvlcLle+DxcAsqC6cNKohuFsPcMePNWA3z6sE246eSX8usLD+G7p+/Pp4/bhzN22YzDN1qZbacXWCUbpTQ6j8G0QU/apCK7IXeCxnWKSitIFyJHfqZ480LkXjZ1knhIA8gEo64AzsIqbKXNyRUUlYZ0SIPXuJAMxTB2OHmXaARtRDqTStrTCuo/ktPM/lB9JMdXUcKJ1KdP1GbLyQnm5BDRDqy+07hAlhTJspJgKyWTxibPEC3wiZCROU2cb9NM+22SNEgkB8zAzKFygaAy5LAw1OQEbKl3by85Ak06WjNZg1j2WtPWoo3d3iJpjMimoNTFIjmyRkoz+fJPlqBVh5lzaA0GhQKNuuo7wAU49bOKwgdsszE9eRuQ6cBP1GZm9qr64F/4qGnVznK4LNW8pAo//mSaz9wGDjXH9ta0oN1Hc2O2ciCbOWs2CetjzNG4Tz9+DzpnmKNFUsxoODkw1dyyVq1DpSkJE7eJdSJqSSsUzjmKRentBBeRPImve93rJmJTZEoCz08J+OfnsKZGNSWBv5fAjTfe6L7xjW9Q0EFrRt3YmF3h/r7cfzXFTkeDdWoHpIwJCxoSfclEIQ2hGVcp6mIpu59VdU697tB9KDWHmNFdJhkfI+pWjh3UNdUw6z5UIV06MxkWqYBOWkcm2yVVq1iUf/XjxKvTDaK3t5/m8BiFqEAldHTponvITutTkW1hvWV6ixf4QL2n+DAg0mvauaPw7R/+BPsbUKkZFcaMV+lARlTWItNbz1rdDIl+xu0n+8U5LNSbyoV6c7kgmsmCcDpz/QBzizN5IJjBX1p9/GY05CfzWnzvb0u58a65fPM3j/KZ237Lp7/zWz55y518/KZfcvmNv+BjN/w/Pnr9HVx2/U8Uv0P4OZ+44edPm37spv/HJ269k89+7w9c8dO/cu2vH+E7dy/i9ofGuXNBzB+WZMyln3nic0k0yNLCNJZEAyx2vSzNehjOuhkOZwjTGQ36GVH6CN3UXIlWUMBHEWmrRSSjsi9oMag314N+lL50KX2thfS2ZMAHI/Qni+mrz6evOpeZzQWsHo6yUX/Gi2cW2G+L1Tj2pRtz6hF78KF3nMAVF76WKy86ls+cug8feO0uvG6PDTlk05XQnQH5q5gJuSGn6uidK72Kdws2l7LpCG2KBDeBIIPJkJrpPpRiBmVAmocD1fdCJnR0uqmwZlrf4HiSjyV2OjHqU7BGDDLWHg8/Sd0XUJLJ1ATjJo/ZIrmcJDOlFwuR5sNhv2wpl8rY9jBPE3DHo3IKXHoL3//LXJrd04krXWSaM3TBIFI5Xe6c1u74goVMKzkGW0tYIxrjopMO44JjtmX1CIq6OKCLktMFMVRfHRgLBiWBzZ1LFRS3OeXJ55ypz3NNArZ1G2xCbR8IpT8Fknzdu3yR2uWxiDRF8NJDKEgNbD8xx8VL14APvnVPXr/P9syKR+jVxbvQbFJdvJhKuYL9siDs7aFW6uExXfo/9+2fcvFVv+L+OoypxbqHIV2ow3I39YYSlYY8aUltFGyfED+O9sc0sANLsbDRFzZMCpNg63kytK6xCZ6ETPOaTICOcP9OiJoYlSGH7QpeRb1KedEgp155ETHFDrIYcwh1yQlkv+ydnsLKGWzaA/uu5zl5tzlcdPTGfPJtO/PF8w7mq+8+hje+YhuO2W5ddl2zlw276qySLmJGfR7ThP76AnpqC+mpL6Y/HqXf1egLmnTrLC2mNaKkKtTwok5OG7SPYY520xmdv0FRDo9YDMiBZ+MItC+GBm+xmExOnVhOnUzycj4jUDr6pGlManJTGKU758gzQ8khEsKgHVd6JidOmiQ8M2SYPeXEk/GWqT3nHJlTxwYRMp24Bq1JcqRKbcN4Jghx3ou9lNDFRC5ROCMfilMjNqi8fgvkYC4UnKqEPLp4nO/d8RtZJkpW4TgG67hUKpBIXtVmRqCZNgflwTttSFdco1TweDlZkpExKgN9ZJlkq2rP/ElVNVUvbXibB9Sm0ykmm9dsXzEDYRFSB7WGwgWCnp7cZp7WU6ZcX8rrZEuvprdzZucUpIv15hipWk40fklPoc6jVDWTxxTMC+WRFf/VaGhsYiPOJwKuuuoqfvGLX3S4Vc7UMyWB558E/PNvSM+bEU0N5D8ggUMOOSTf1MfHx+nutiPrP9DJP9ukzlo7b3O0TYa/q2kHqNclMjLnlAy8gg5OcywcuE0Pu22xDtWFjzLQW6Y1vJTALofWphlITVkUhSJmzBgmN+x08uawspMznkE49AH1ag1ZPUTmeBqayyu224w1JVqZfzi1aWNIZTylerOVykDQEHjgobk8tmARxS65SIollQIn47Ego7Cst4r2z97KpYhWq0XcSohlSKYyQlLvCCJPGCRCRqpLdup10XEVhcvErkxdDqCazOIxX6RV6qNa6GY0KDOst/qjQRfDYRdLwwpLfZmRwPK6RLtUputpUas7FvQyXuinEQpRN82oi7hQIZXsXVTEy2ANdKEKSPFpnUCGXESdckHGelcBTEJeNJSppznO5yVuEDTHiWRczSm2mJ4N0T36IKWFf6JnyZ9ZPX2YbQbr7LO65zWbljljx0E+dOiGXPXGPfjm2QfwrfP349rT9uDKt+zCRYdvyql7r8MxW01jt1UddhnQnRH7VZXpkaYJ9U6gSfGCOajESZ4WZeJOaaZWsshZHjHIYDT2l+mXxWW8E2vGdRHV5IHG4pIaoS4Img21GxNJFgFgMlEBhWQcO4PalBGdTSBxkMN7zWv4OLzCQuJCsqdYivmtwAAAEABJREFUN2r0ef94jTDQ+E2WCmJzoSh214wlO0lTU6FvJbRGagRhKb9wLErh7rGM93zpGn6zsM78ViTZOt11GoDKO0eahSSZNCMoMU1O8p5F9/Labdfm6jMOYv91C2jVEqp003mSoAiaI01GrkdamgT29t50AemCU0HfhlTKWJTjixyBkqee56YEMs2rtmQMue6Z7ugMwOZdOkaq2U3l5ZQumW7Y3FsdA1rvgcorl5VU7O17rcElr9yflwx2Ma3VYHCgn2pjnKwxhM/q2i8DklqL0rQ1+e5vH+SYs7/Ej+bCENqGdE5URX25h0RnhSlY0NVFWh9XqjEioscLU89kCaSatlQCnACimlMlkq9nW9M5VMe1YXOnUoq0H61uLO3voOxsAlY+06RMBoqnOUJpQRtN7ec51GdTh1HTx4zrzGzJsRSJN9tzZqnNtYWttOXs2ANv236AC/Zdnc+9djtuOPcAbrvkKG7QC5r/ffthfPA1+3DuYTvyhl03Yq+1e9moNMqc2sMMDt/HzLGHmVmdy7R4AdPTEQbTUXrTKqVWHS9nQFatk4zJyy9bAoNOriwLSNMU+4WTl+Mp094Wu4yWzve4ENCSXdLSQdrS+ZW4hMTrRZz0PPMNyHdeo6aTQjqmtAauUJBTp/SMkeiAzFJPImD8OWm504IKtLIMFpac0RmALVT7pXuscWmNZXIUZ6lGIWRxi0B5gWQd6uwOdJYbiOtifRRXXSQsoFBdSK82eL2DZP78+dz4gz/lI3OSgTmuNKi8m0wv3ywsi4w15Bx6xfZbkg4tpCDZEDnq9Tqh5GVl/hW4vHKqb8Flou2no48UytCUlppNrGyzkZOhpbKZK9QXPMouW67HfltVGFQ1c6yjOY0KBX1bSIlP9agtOniqMv+ldLORi3IMWnemn0NDQ7zmNa9xFp/Cc1YCU4z/ExLQbvdPlJoqMiWB55EEPvShD9ElA3eFD8mOmA4mM+NSbGFaVpafkhbzxDI4LBrpPJZNwPH7bcWqvQFubAllGRVpXUaRbpXO/hmhHD/oIopayibatkN9IsjkcCftaVMZRc45+SlaRFFAEFeZHtZ45b6rkY7LoNBFJonbrYY4OSxkK5Mx1qyz4LFHWWN6Lyv5MVbKljCrOY/ptbkMjj8qPELf2KN0jzzGbD/OoBunKx2hKxmmV2/pu5tLqNQXUqwtomJ/O6XVpGyOLxmVlSylAlTElyEkxckwS+RIiWWYJTKXMxnHhsRLunoLaG8CMwnk6VInw8+rvyBJ8HIuevXjzABujssIHiNqjpENL6LcGKLf15hRaDHd1+mNhyiOziNa+iD9rXn0Nx5jsPoQM2uPsJpfzObTMnZfZ5ADtlyd43fblLcduiuXvu14vvqBk7np8jdz3Xtfy+dOO4QPvX5vTjvkJZyy5+YcsdUq7LJakc1l5a/tYbZkYEaZQUl0Zxm5XJReFkoZBHIyeL0tNZtSIpFxqTQHuR2ofE0V+cfCqFHNN0aXQ16i/eVEOrAyy8JK1zwg2Ye0iHI0sHCQm4qpFRDyjqQpClp9kUzUUlOFkwnEoh0o+IJ9TLyhRh8InSdRYkdOqWQXBrr6tVKi7l7GmzCuggskzLM+9gXuXtoi7uon7O0jiKQVdsHJkaFFg9MtpdAcYjBeyrtfexinH7wp68inNQ0oSJ+kOppRNJs2s0pU30zMM/m8GidKFx+ZVn+Wz6zPv3PdypRnEJl6nrsS8J05d4/PN7ZXpNJOm98ONMR0Aom0IJUSOO3b9oe/i3XYbX3Hp87YgSN3XJ9s7l8px8OUu4o06438JUmhu4/FI1VapX6a/Svzjvd9iS/+8BGG1eaoUBUS+9WMi5CXAV8QVR/k/ClTj5+AiLTSvl/AsDkymAhyKumYAyQQDZQoyCeST2WiJNtbbP6Ugy11g5It+g8xuYzV6UDN53Ng8U4DpiqpUjuIggJFH1DUfhKZc0U2RhiP57+cqqQ1euUwna5dqD9p0i8nzExg3SLssJJn3/W6OHKbmbxxz7V5/4nbcdWZB3DTJcdw04eO56oLj+MTpx/JWUfvwRv2eTGHbLE6O65cZOPuGi8KhljNDTGHJcyKFzHYWkhfbQFdQndjCd2yQXpclf6oRUEOtlAvpULZIYaCeCnoMA21FkLTPTOAZJcgPvNfd2ViUA467NdYcvpkcq6k/wKw/TpRmx3E6sDCeonkdL67OMWpf292ioMwCIn0Uq1QlFxLRQKXURSvZe3iZY2lqLEUJOOoWaXYHKVfzrdpvsqcYIzZbpSu8blUqvOZprF30eTXv/gp1WpiIwUXYg6UwDu1q1VnfOiQyGqZbMJVmRHUCFtjIAdW2qzzn/mkebMZRjzIDkT2odMLRRkcpLKRzVZ2Y4tlO0e5Dd0FlARUtSXHmreC0kEHGNSKAsqk81GKZXTQSV4BNI5jzWeEObGs+4Kcb+eee64FpzAlgee9BLQSn/djnBrglASWk8Db3/5298gjj+SH7XIZ/+2IHYCBOjVYGH3JoDBrQCEdoVBUWpiHApwLkDVCIGJvizYYgJMO3Yts8YOs0hNSaAxj/xc5n8g4kJFCo0n743U2W4vtWKb2cjye1M54Bt91OW16+rppyWlDfTEH7rgRq4i/roK2FhlX9sfnC2o3k/GZyUhKs4Q+OdgO3OPFXH7GEdx8ziv46bkv56cXH8qPZFzeeP7xXPGOI/iI3p6+99hdectuG/L6l67D8VuvysEa8C6rRmw10GLD8igv8iPMHp/P7LEFeqM6nxlj85k+No+B8Xn0ytDq0RvWGckwg+kQfaJ92Qg9CG6UXj9GL6P0ZKJ689qXjtP7NGl/MkZ/S+3HQ0xvCaLT4qVMay1lpujM1hJWC8eZnSwRT48xbewx1giG2XaVModvty5v3Wsz3n/QRnz+uC244dS9+OF79uNHF+zLt07dlc+++sV84IhNOGXnlTl6ywFetipsIB/DKpLldKFXMMOrW9SMryCFTIZw3IjJ4gxNwYQZRk5DGXKW5lTeIBuTUJeVMHCYPhmwj+xf0z+sUAdeGQZrYAJZoAQ9pJhKkn/UXuZDkiAiCSPiUNcOCwuZi1QkzBHgKWSeMPWQqsEcDuRExNKyEKf8QOWUm49lMg1BOeTpCr5wn3yuNAG6nJgQTHyWpJR8+ryklBFixnvNQ13680AM//Phm3gs6WNx1kWiC1emC0urmZImNkcqJMcsjcV0jz/ATqtHfPy0g9h/0woDKfnfxZE3gYJLCB3qwXpG7aCWFPYJBC2hCV4VbJayCJfPqXjJVMaUxquMwVkZS5vCc00CTvMY0JCuaS6xifVg69xHmnsD5MmWJdjRphJ5UotQ+hIR+ILdZykXoSBV0NbOuQevxmfeeiCbdzUoj1cJ0gJpHJKqbLmrzLgu14+OyKnVNYerv/cL3vvV37FEXQ0JNWFRtUWsvYjITh6nFLB+nUIdBKTiO1XKC/zRPovWJiYhySx2aEahLrFUBZOnwWY4UVzTiNeXnTcGFc/laLrwpFBZm/cO8sm3/UrpiLqspR1C2qAXQGbT2IxF6scQGk+JV7FQehThnJQkqEAgqnMGIYsT5YP9va1SGMgRkaIdjJLarsjJPkNt2XlpmKXwysKLhK10eO6kzKM27eHkHWfxnkM34osn78wtZ+3H9y44mG+etj9Xn7Iblx2xKRfvvyFv22V1jtq0n53mpLyoMMRg7WGKS+5n1aDGHDnSptWH6a+NMFAfpa9Ro6dRp1yr0qsxdOlMK8aesBXgY0Okl0dFnX9F6b/CPhB9ZigWyhSiEoUgInRqQ/2Fmij7JXWgF2uRZGAoJKn6bxHqJWjQaOFqDdz4GBU5qbpbo3THY3TLBurPqgxmNWa4cWZlowzIjlopXcIm/Skv32AWB2+9FkfvuDFv2HdHTjlsT/bfbUe6SgEp+oTgvCfRnHrAi9p8d0cO+1tYB26/MVQXQWOc7h7ZjK2WSv1rT6bq+bkn3ZW5iYWNKlmPuNI8IFvYbGJnzjnNj9nK2aKHOemQvdhoGkQqJrbBpdKxAKSRAY5IIS84AevIlFjp9qgIOZxlrjiEcoSa09BgXNx111187GMfW8FcGSdTmJLAf14Ctj7/871M9TAlgWeZBC688EJ8fmqtOMbsTGzqqDGjEbQULcHQNgfy89EMETtI40ZKIGMllVGQyBnUpcO2Itb33qzMwbu8hKUP/pkBFSzar4xqo8pJIApEH390PJM6GYRuIk00mwg+E5JZfe+oxQ1KZU/F1Tlot43kdIPQulaBrJ4RqpOiZB3q5C+6KB+X3XG7lT4thtl6c7qKDC375dDG3bDt7BJ7rjfIAZvP4jUvW4s3vXwdzjhoYy48bhsue/3OfPbU/bnq/GO55pLjuenDx/KtDx/BV997BJ8/7wg+cuphXPKGwzjvhP0465i9edWum3Lirltw4m6b8cpdhJ035XjhuJ03yekJSjtx5804YZdNebr0BNU9YeeNOWmPLXnL/jtx5pF78u5XH8yH3nKYLv1H8plzj+ZLFx7NV95/Ajdc+hq+9YFX85Xzj+Zjp+zFWYdsxsl7rKs3xKvzig1nss2MgBdJUHNImSlraQYg24oOHVC8T5B46JqgFVGaMU6GatFDVyGguxhSlmchBAKD5OqFLMmwf14Tq7yFVZxAXy05OVPVV7e6JOjRnKSqp6nCoCnEkDgwPZ1MLYx9lGdEVXNHRqJILH1uIyQmVHpIRqQOhNxhJe4yg5hQWVQGu0hJP1W9/ahBsxkNgcIq3R6Tcjvhia6V8gJ8tAeQT1yaD779TS5NSTmXVRzrvqDccQfzRN/03mv53dwxFmb9pNE0ipUB4lpMIgdWFKmWDHyGHmW9npRDt1qDi163A1tKEbsyaA7V0SSCLkzjtTG1luR9eYXUvL7RPFsRSzENFCbPZ17ihfH1whmlzbWN1kk1As2/z2F7Rq4ctlBNOXJdBVvLFn28FlSrmW01RD6lko7QS8ru6xZ5/5sPZMcXzWYGLaZVysTVJqNjNcp9M9RHkfGohwdrIbfceQ/vvuKXmANrGCiobNP2EmvVOlNa57F+DaiPx9HJfYHRjmyMSijZxPAtalDSsinshC3dkBfNA7brPBVUamLeFZr0WGudqBoxZTFHmpJMP8wxFogZQ6RsHWfKAStmPcUKxMpvpQkuKshpon3G6gtZmkrHEiL1a78sCuUYK0p/SmmLUtqkKPupJFSEfhczTXpg6NMpNSitmi66qtI363fstEo3B266CkdvuyZv3HsTzj92Jz721v248l1HcZ3O8xs/dhLvft3BnPvKfXnLwbvy6j225vBt1+cVG6/Czmv2sd1KZb10qrNuqa6zfZTVGGJOcwEzxh+jf+RBeoceYHrjMWHeM0bPsNoZeYi+sUcZqD7KjNpcZrXmMbu1kJVbi5ip9leJF7FmOMpmckJtL552X2eA/TdZhUO2XE020CacuMdWvPHAl3Hmcftz0RuP4vKzjuIL7z6cL0zsQ8QAABAASURBVMumuukDx3Hde47hM6cexHtetTPnHrU9J+2/MUfvMIP9XjKH3V68AWVNZ7Op+QFSwct5GEnmtp5t0kLlV5R+yK7r0S0bsavoiJs1nHNKfeaP1ADyJtQB+ighfeJ5EwXIQCKpjVOUbTwgL/nSB+7m4F23Ye/Nixhf3dp3QGeg9CMsVrAfzRXkBSsAqq1vezSyTNSgVWG2kNnueVTJK/JpSvjFiX9CeM4556xIVqb6npLAf1UC/r/a21RnUxJ4lkjgU5/6lPvJT36yQrlJ1HtL0Nmv74mncyKKygYjaIDsKaLAjlNPXUZWQw4sR41Ixpk5M151yKasPlimS8ZBJUgIZJzRqhPqzRMyJtAnc5gt0YYOYPKTX4k884+1id4AtWQclIoZO269Eev2QjmxUaldGRPejAMZj8hASMWv9Rgqq0eWQVk2QVmDLCmxKMMzkJMliNG4oKgy3UKPYM4bc+RMV9gwKGqYKTpHWE3YQBVe3A+7rAz7rgNHbFLi6C26edvuq3PqHqtz2svX5KyXr8GZip+x22qctdvqnL3HGsKqnPnyZ47T91yDt+66Eq/ffoBjNy9z0LqO3cXDjmJ0a3mcNoxgHfG3qmC8Gs82lgHNb7cUwH495TUXEoFmxclg8oJikk0meZiscqQZXm9RDYHCmmaMFjXHQWDl1WCmBpVHh8qcdAbdCkLdBgq6DRQjT+gznIz/LI0xp4UPA9R5Dqegpo1EetMyS472x4s4oUMtjNq2f4ppCpppHpUt3kFDNnfUMmr8t8tbCcE6kEMTIZMXLRHVi3YMplOZS6WnaQ5ruwNHS5JqI5gIGw9q8YX7aG4RMs2FCcHknMs7xZJxiowC84V3fPR6Hmo5RsrTaMRaWeXVqI5ptrIKUVeFSpTQ55by4pVLcq5uyQWHbsFaqtcn2A+rCv0lzOeYOE+53IvThaBAizZizb061awnWr1xjkir3hOLKXN2tucWMrwQ5UBhNT/1PBclIIcBmelPUXMZ6mTSXGsc2sJpihryfcE2dTsHUI7t84L92kZHBtqW6Ko4ldajPScsWlumS7CeFO+9r92KV+6wHpVFjzEYhPT1rcJI1UPvINVGTKNrBvWe2Xz/N/dw3ke/I22EcTVl51ItVn+T9Eu1tH8gpFLCDH0JL9wnl4DmJdHenWn/cEIoFISi5qKUxRiKogUhFAIB1wIv2ZphorLWjhIkSJPwk8ApqwMFH3+0D2iDygSc6lkZyzQqnpza9+rHaCqNasrB0NIMt8+LiCwo5TqX95/XQc1oBNqk4li6KOQbICrrInGqkUlfM8VRHJ1SifQjE5zCmXawTDSV8zNOrT5KwUpTBswekUqio51pis8WdpfxceAGISdsN8hb9lyNcw9aj0uO3YxPnrQdX3zLS7nu7D256dyXc+sF+/Cdi/flexcdwHfefSC3vutgbjn/EK75nwP42r+Aa04/kK+fcSDXCt8482CuP/sgrj/3IG5454HccP5B/OwDh/Pj9x7Mbe96Bd88bVe+/MaX8LlXbcblR6/Dhw5fh/P2XonTdpvF67cb4MiNi+yt8WwvO2ozLev1NT6zWWaJVupNBkQNFjcZGELZdoHS5UekkSC7QTLTee4wB1UMXgeQ8isKbiDh7bz1pjpnHPXqGEFgNZX5TB/bfzR36kT7jyc/X9RWhtO3ngxC2Uc069pnmpht3CU9Wn1aiVcdvAlmOxekQcZrI2vktjVqL/QhUj9kTueUTG3Z06EK296mVaDaiqzAx/54e6lUyv+m2K233sr111/vViA7U11PSeC/KgH/X+1tqrMpCTyLJPDOd77zWcSNWLED2U2cP3aCKim3nnRwyp7EHAoFObKKYVG2d0rFZcjWYNUQTj7uCJLxERWP6S7J+siaxHX7lYSKqsmMUOewQUve2lZd5fCvfJwxlTR1ASmQLp7H0Xttga7FMvaSdrOZSMdISSGS0WgmS9xotLtWWv66S84UZHQEGnvoQdyT//JMzRTVhqEkav/nqkqWUYEcZoD0yiztI6Z3GVL6SDG5TAP6dFnSi0fsnz8ZBtXnNLWVQ/kDcvYM0GJQTr+nTVV3WTtqa1CwPgfEo/Uve42eJKVb6JJjKedfvHUJvZqDbo9mBfKpEF9KxuSj6UJ+HULvSGMxqwfJxsnIN6hG/uRfckKh9rHKqGbe2ARVn6DKJt9EFqTRvFy7s3ZRRyZ+0yQh1oUvEVUCgZqIxIRT+TZiAsnYCUZl3svUS9VjAuqjXcbiBmQwTiCdoGIj70+l7cmNTYdaR7UtpY1UKaqiiH0bVDEvYf1YXOMQD+SwuEHFrZhIXvQFRSVEzQKSmxfMISBiEsAcRyMK3d+CMz59I794aAkLkyJpSdeQQKtHDoAgKFIpRUT1UdJFD7HVSn2cfux+HL7lbHL9lVx9PUOqh21PTYnbZsKr3UIQ6bszHyqjmKWL5I+KdlghU4rFRaae54sETPWeMJYnJi03551MU4YJ2HbTaULbkIIBgXaWskLSUPQugLfuszoXnXwoa0QxtbkPUAm1S1al2V1lEjkkFrRC6t0z+dVDS3n7ZTdynzy246qfhSVitWVrw9HSKmmBOWDs3Mp5yb9UUo/xI5Ir6guEOq3O9vzY9wRMNh3Y+TEZmQkpkXSsrFGLI7nyJB//JGnLJ9kZkMtbzeThTrYcV2DtGzRnCgcuo6DzMHRO/amCKiaC9eJUz/6AuMFY9EoMQ49Bx78dZ6galq4msPKqKl0AHcPSN3KoGp3yqk5BdpWD/Iy2nc500mB62S/Z2Xlve6TBzn2DdlYs3WAOHkubrs7M6bO62lpHDW2oBjaVobRZX8Y2KvSvYFu9EdtGb8ReLGyltjZTx5v2wobdsIEMJXNAmaPNYDzMkM1imCa7wTBd4zAY34a23ZLRhyGlu1WjW2tnWhHZXC1KKl+SHaEhEGrxKjmXnVYk8oVidoPJrFmtkwvaIkBR86chc+yem+OWPsa0btXUWnRqT9nP7LHJs5qipj8ZXlwHgqjz2OTmNrBs4e5SKLsyJqkOy1Y+klUjsLGW1X/cbBC6ELOrm3GL/BPrW/Ovb6wd7GNKZIeghZ8lKBQKmM1mzsC99tprQtrPEuam2JiSwH9YAlrl/+EenovNT/H8gpDAD37wA3f11VfnY+38EcRUFowhT/wPfwVqvzgBEcgPXS1JozqMcwNAUVRQvh/s7zwESvc6inEypXRqd8l5MV2H7c4bFtl5h23JkgZVc2T5lqorQ+MBc1xFOthFLS7jJX+DGqYsO5x58o85NybDSjk3cU7KGOoKHW7JPA7cZF22leHUYzZnWkB2AXoRSiIjILOLrtdIddkgdRQjhZ1a0rgIVTZQIYt3oCwzNM3gVHDiEa+kOJcRZpgENCqwKkgm5IaFR4Ok/UlFUqwNa8sMqw5UymrgMnDO4UzAwtOmeV3afaqtvG9R4zEPG7/qzAl5Z4rn6SqT04m4ZXd4y9Mn5XvLsHIGGWo8EfkA1YJ4ESfLP3ma5UnQ3mQsmo+8kyaqdo1f68cM/kD9WXz5hixmZR+HUzsGJL02LI+Jj8l+Iugm6BNILnuN0xwuoXgwGhhVOePSTW5feo4pUw5ZnqZHOVQyn3fr7wUIG7sM71ZLggTNhGQgh7Ld2OzXbIuBB4W3fepmfvxIjaHSSjRqBaJQtxs5J0nGCavzmckIg2OPsdc6K/P+N+zFS1cKYTzRhUWV9biiJlGPgvmlrqCpzqM2L/lK1Hq2+cBj6ZoVrSbyHM1WHrY0rwYsfzKUNPU8lyUwMZlOKmhzbPMt7cn3Zgt76QR5bCJ12X6lQXuwbSlxYLCIdndcFmL/jKwsde4VynXYa1247O17sMeLeojm/5FpUZPA/u6i/dp3YAYjWYXF5Rn8fG6Dt3/oa/ytCfb6pqFu1DqkaiSpitaUkpJIO1vqh5w/daK9R5l53guHMrE2vdat19ifADs4JyM/TwLI92GjblIdBZd7Jsk0U0YHCnYepzRrIYfC+dln82D7mu0teT9Ruz9x6sRloPmSxUBRhcuKWxsK6oWPy+HQp9OWqLG/XJqyJz867qRvLIPFDdauIVAbBnGBabBe1WHQjiceUoXJYXl/j3Z+JAbbeSnWlp131l5R8my3g9p65iiBHEvoxSE5NfkYQqUbrE8bi5NsnXM45/De52Dik+dZviD3j6Sc5Tlh/rLUKew1D0YhlFCtzXIQSOYRlmo2WVmLNv+FnkoHlQGtMc2SdWxeRbMV1eRWshH33vhFNJc8QsnHslfjnA/jJ7czzT5VfXsyOciM/kPYT9HNJhLfeX2dQ1mm0ZvuqKJ3CYUgZmx0iLhZ5aXbvoSdN4wwm9lsZ6RnYaFX442kYV7nW0Q+IDWhxHbYAs4rPAFYNl+Bwv/Jp3MXSSQLC9sYO/1ZmnOOQPPwkY98hKnPv0kCU808ZySgFfmc4XWK0SkJ/NslcMwxxzg7FOwQqNv/gUQHu3Mu/zXKv72zJzToFA+FZYegJdhhmUMZFrcVarBwnuR1vnqFVNMMvUaVivJ0JeWofTdgRnekt1sF4nqV7lIRpwPc65BWgBwyPlB5dOAjo4L/4+Ocwzm3rJTJKj9IZWg4Hapel4iBMObIPbbB3sqhiwOJLBWxmGpgLdW0JPIxOVCWkrALtv3C34aA3WK8Kiibp4TlC9aOlbFGcnTSnkCtXAdW/qmwrMwT6pvBYnn/JxUTT2w7r6f0nKpda+MpoXJPrL8sbnUt3+h/EB0+jT5tSA9z0178Ta67bAzG//8Bq2fljf4d1L77R5jo1+RrdV9INJcZmOOx1WqvskwLKtENbFEKiyT2Uz95G/eMwEhcpjiwMq53GvXHHtVFqkYpG6PPj5Esvo9j996Bd7/hZawiURcSmNUVqEyK/U2ZVGvWlnSsNrXs818pIMe5bSFp6hUXVKaTl6ncU6FTZooiuT2PoPnvzLndJw2deD7Xyjc9mgz7Z8oxsdQo1mUXzA/b0TElkuuYGunXZdKcWev3wXkn78Jxe70k/z+hlWpL6RrshkfkplX7lPsZcl08Jl1/7bmf5/dLwX6JNWbXTa9G7BzzUnCnwmrXjkLyj4cX0r4xeZ+08GSYHAz5eWyy+j8wue5ThW2f+qcxMRdP3PPzM0a8LNcHPLW9AP/WPDof8fdEHjpZf0etrCVOoiYHq59Ty+PfxiZP9bG+DNbv04XpwuS56NRXe1pF+brVcYEOijYA5AqKiWhpzlLnwKtknJE1oCIeD999R/psKltVSJP8F0RmU2KOLuXb45wD00GL/CPkNmxKLkQvg9PqCU42r9caNxvY/sTF9J4iM3sKHLXfBnQjPpy+mjXQeYn4dBqXAftYnlfAYGEFUX4Ol0c0QlSLvFv+gx9z7DWbzdxJZd045ySmjE6a/RPCBQsWcOqpp05wZqWmMCWBF4YE/AtjmFOjnJLAU0vg/PPP11npsX9L3mq1cM4RhnpPZpb3U1db8TlOyzfq0oEGXeLGfjLzSveuAAAQAElEQVR+yhH74seXMtjbR7Va1SGbEmZ1mRNNHcExuKiN/CZhpocOf576Yw4rg3Mul4sdqIZA8ilEjqQxwpabrsO6K5PfOeyuQDGTXZBSJ9Z/TEBGjHmvnPJcQktdyp6hKWrhKegCNyWLXC+mdOGf0wWt5lxj8r9FFUVaXSGNKGSJUudqazjvf3/K//vLXJaOB1AapL5wie4SdQbm9NLdXMR0N8agH+Vtrz6So/deY9kbfPs/h8bNOubgdmonv0eIWlibCLnNH4QQeLwy3UTeFIUpGfzzMvASViSFCgnzC6F3Ujnpkr34UBI6tGg1dcn1KaEnd/itVIBXHbA+J+63O3NcjXDh/fR0B/SUPK5ewxW6mF/3jJRm8eYPXM1PF8BCYFgHU9P36rIckNVaBLGg892OwWfZfsMUP//c/jclpxUrp6bWldlwNg+Z1jG2aLNQ9p4X2nZfXWZfpnWOzidbz4nqrLcKbLnxxqT1BkWdV2Zrt88Rr/3TqwSyaa2ikMee6ivFHGDYIra+BS/bMpRVGdFQLGVsbIyBnt7cJn7TUfuzkbxXZivnvrKCQsbbUzX/LEkPgiDnxGRkDivnHPZPB+2Fe7FY5KKLLsrzp76mJPBCk4B/oQ14arxTEniiBC644AJ3zz335Mn2R61rtVoetgMjDzxbv2TwE+pLqzipNugVn3usA3ttvRHp6FIKejsV2D+xyGId9C3lpoIepwPRbAMd/M6okp7qcc7hXBtWxpxZHQR6w9Ur59iRe25rtgnWloqqWKa36a3cpBFr+eUk1PVaGeD0WEGwIPZRUh6eokzJAaZkAP+0DJJYazuMiGPHwtEmS2n/8ur8z/yYH/35YSrT1iBOy3hXotjXj/2dvPElj9FfiAnH5/H2Ew5h/y3LTFc9ezteFC3oCh3oAoD9LZqsRZrGaKvIYb/EysN5mtInaPasoeJJ+90UP89+OdgckcQ4gZRcv0Tyy29T3/aaIyoHjNeWEEone3WYeBWYIx195ctm8ZYj9mFGPEJhZCFudAgXN2m0UnzPdB4eSZnv+nnTJV/gZ3NhnurMjXWpDgu4km6xLV2lM7DzygFTmJLBlA48PR1AH5OZCLkfaCJi/5wwVKKWq84dOdnswFCeE2z9Wt5Re22F2Y5mQ3bsSVXJH+dU0EIdauEnQW5Gag3nWflbFQulskNjslT2p/aDSE7qZGRJbhObbWw2clprYiYwxuBEV1bz2QpzYNkvrow/+zulRg2lUolf//rXXHbZZc+BURjHU5iSwL9XAraE/70tTrU2JYHnoAQuvPDCnGs7KOythkXs35gbfbbCzm772yFGe8seO5z7xOyr99uI1XpC+oIMr8scaRO5lPJDXSa8SqQy2APID/1/vAWYE8/gnCM3NJKErNUiFVyjyjZrrMR2s6BLTPTaMaoLL80aBZdRUK9FUuwPf2I3X/tnRwY51iJdUOxdXSGnLV1QYmGKmkxCXdZWGJ2aj+eMHtp77iws0pD7OA5DXdwLjGp1n3fFT/jh3Q8zXp7GwrGEMOqh6FVuwXy6+yv0VAKKVPnA+a9ijw0izHFVBvq1VouMQTKCjzLQviGvAN4nhC4l0Po2hHJseZ/htcYtL9Bb7ymaSD5JLqspefxzcjCd0W0TdE4E0qlIOmankZMeWhraizKalEuOgDGdI+PM0A24OzVdhUO27OF9px3L7FLAjC6dJNUqhWIXjVqsArMZKU2jIQfu2Zdfw/fvSYl1c16aQUN6TGRa73UOpoRT+61kEAtT5+/UufvP64FWnHQmtdMH5DAibYC9MNXLjKLWsKGgNVxwLWiNoC/MCd2tNbjdbHjJWrNwzSpJs0kqTP6bV845zHHDP/zY+pUdq91BDKhk23GVaT072aE+a6q/mNV7I16938bYH23vBXq0n4gFOrazkp61T+cOYr+4snBXV1fO6+LFi3Oql+85nfqaksALUQL+hTjoqTFPSeCJErjiiivcbbfdhh0U5rCxfOfM0rXQP48VUdLJqEeOqnhsCebAWqsIpxy6L2UZDQVdDJxWeZJl2H/5QZ+lYtPjXCT6jx87NFO9xTLnVS4Xr3pRRFAoUC6WOGDvPfIGQomqrlBTbTaKvYzrujFGxDiempBhfYkxV6QljMn0MYyLjitvfIoyjskrZIpOyWH8n1gPoyqzSGtrqdbdAmFYeO81v+S2392NG5xJw2vNZYHWaYXa3Pn5L7DSOKG7r5tT3nwIqwxAVXVsN2iJLlZbo3RTDaZRdf0MB32MuC6WUGQRnsUqs0RYrH6XEOXpS5Q3heKULJ6BHgyrzrgcq+NBxLALpV9eckQwXYtYSBeP0KO8aYwwwIK0hJ0nLQ+mr7F0cdVZcP47DyLUIVcsFkl1ykXTlZh64mqTRUtrzG+GXPypq7jlj03pNSxWvVEtjeGEvL1xpvabcabOnfEpPWD8aelByBheCGnZWaO1jGimtVxTuq3VUULGXQGzCZuyDc1GNFtRS5AD9tmdSqlIIFsSvYBxQYBzDrM1zeY029PK/SOYDevyF7Ep6MVo5tAeQN5OQS9WupIxTjlsH9YugTmv0vERkK2MU3me/Z+OE2/yL69MNtOmTeNLX/oS3/zmNzXiZ/84pjicksB/QgIyBf4TzT7jNqcqTklghUlg9913X3YYjI/r+PXP7uXhSMn01suRMD4yTlTpoaBXS/amae8NPXtuuQ5dQYqXcYD9zRrv8DrkQ8ERQhaADA19PfUz4bzqFDAnViBDw/6pZaC33RusjS63YJcC+2ca8x3MVeFHhYeFBcJ8g7paqC7niVq5ycjzrcwUmJIFUzL4J9eBra1hle3QS77xR374h78R9k9naMEi0iQhKnhcq0a5r4cgjgn0X+/AbH55V5UP3fIoH/7OY5x5zV2cd+M9fODW+zjtq3dy2td/w7tuuZezrvsTZ3xT9FsPctYNj3C24VsPK6z4t+7n7G9Z3v2cpfBZVmaKShZt2UzJ4/+WwxnSlzOuv5czrrtfemblHybXsRulazc9yNk33cvFN93HGdf/gdO/IZ385l288/o/8c7r7ub86//Ghd98gM/dvIhv3z7OjFXXoNjVLadVldaC+VAsgOLl6TMISj247um899NX8uFv/o2lWjMqwWIVMTqFqT13Sgeevg7M0zpaDh4WBmpH1OS5QPkPC48KZhOabWjlzVY0rL8mhKUucltSNqXZlc45zIGF7M4cqvvUj2/bsHJgeZ11TnYtsj8JQnwUUtGL3b22Wp99Nowwm9hs46BcoTpaVbGEtu383HBktVqt/BdpRs0Gt79v+8pXvtLx/PpMjWZKAk9LAtoBnlb5qcJTEnheS+CjH/1oPj77qe7ktx554rPwSy+eSfVGqat/UNzJeqhXKWX8f/b+BN6Sqjz3x5+1qmqPZ+iJeXLCAQQloDggqMgooCACokZERFRAUcAhiolDosaoSRxyE41DEr2ZY8zNVRPNoLlBE3P/95r84k2MiYoMDT2eYU9Va/2fZ+2zT59uGuhGus8+3W996q011qpV37Or1rPfVbsOJpm6+uInYsr10fQVPIuYhcWZJ72X4IGcV+DiPTRgMgbN/AR+CS57PegFkrO9Epfc9Gd40Q2/h3Ou/S089/W/hbNv/Aye+bpfxzOv/3Vc8JbP4Yw3/g7Oev3ncea1n8cZr/0dnHndb+GM138WZ9z0aZx186dx5ht/E2e9wcwY2Gdgdz8D57zh0zjr2t/EC9/0e3jOdZ/Gl/5/38Pdgwz3zJVYdfjD4Bz1bajQ6czAxcCr3aHXrfBv3/sB/uRrX8cXvv5t/O7f/h/8+Xd+jP/+d/8Pn/jL/4sv/J+78Iffvh2f+Nq/4L9/60f43K3fx+f+/vv47//rP4b299/D7/2vf8Pv/q9/X0z/d5Uz30JyMg7Y5c/B//oefufW/8DvfPPf8flbv8f9ZP/Bzxbt776P36N97u++hz/8hx/hD//xdvz+t36Iz3/z+/jdb30Pv3vrv+GPbv1X/NHXv4Xf/Z9fwb/+4AeY45c8fhsG+OUVHBPR66OzZRauqOPOLfMoW+vwpf/9/3AOx58zX/8ZnHXDZzn28Bqy8Ycc7P67u/ff/b1+0m5v+gTOuJl2w29S230aZ1z7WYa/la6tM278NDXgZ3Da9R9NdvaNn8R5vNbOvf5TeNEbP49L3/QFzHRLdDsdVNSUJa/fGONw3KLudHRqSXfev3mObRznEAA9VcUxT1q36UtI+77qhcdjCkiaGNTG4CjYmp5G4HjoPAvGfBUP6e5ms5l6OvpO8sEPfjClbWME9mcCK+ASXo4/jx1zfyVw/fXXO73EXYNGnucYPcY8GjjERYOKwnGwjJ1wHIkjB2YwRK3BWSlAv5Q/hFf3O153McpNd6JFQQDH2S1kKAclZ58q5NzZRTZwP6tz3IeiQufsnIOjqHDk4pxDLwCb+eXg7sYU7p44AHc01+KH9QNw19ThWL/mcPywtga3tw6gHYjb2rKDcVvrYPy4fTBuZ/r21oG4s3kE7mwcZWYM7DOwm5+Bu+tHYLZ9BO7GasxOHYq7YgudGuea61OY2TrPO4IDfITLHQIq3ssiMlcgugbmYgPd2iTmfAtbYx1z2STTq7HJtbHZT2C2vgozzJulzWdtzOdNdLImulkdHa+Q+2eNFJ9nvlkTxmD3GMzxMzWXNzDLMWSen6v5vI4eP1sD18SAn8O+m0QPU5iP/Dy6Ccz4yWRb8glsrbWxqWhgM/fpT0xhcwjog591z8GMg5rrdaGnjbMsR78XkLX0eW7gjkGGze11uKd9AO5qHog7G4fRjjLbzXuPjdn2mZF2u715JG5vHoUf025rPhy3NR9GOwq38/N0O7Xdj2qH4u7Vj8b66aPxQ45Xt9eOwPrm4VhfrMOmbArdysFRm7qiSKF0Jq9gOOcUPKBlCAhVSQu8+ilouQcVMAYb78A7XvdCHMxmWsxjISBtTI0ckbN9j0z5K8A8+aibevqqXq9D7796+9vfzjNTrtlDT8BaXCkENNyvlL5aP43AXiGgFyNq0NAL3TM6bHRQObRGg6vSGkwULrdF6BL2HMZHPVEa0H+C0cB97FrgxWefSifWXcjKPmoU/XmjhdwHhH6HOwXag1srDqw9fkGYzwt+CWlia9FmOIEuv1xUeRtV0USfx5tlqLKtxSS21CZZp4WKX4oDrcMvyHNmyYFgHCaNw25cC7OsO+8n0eF1NM8v9f2C15VvILg69TodVShQeo9B5lF5ME/XuWeYIzrKd1egoun9Jf2sQJdOhJ6MToQ+beDr3I91fAa6ABh3KF0+bFPt0krPtPLMhmyMw65z4Genz8/mgJ+vAcPAL5YRjp9JfjZjhhj52UOd7TXRp1Orz89jl5/PAT+r1YL1Of70uW/Fz3PQl1N+reMKF0HzdGLp856h7wv0eG3M09k6y7FphmPVDK+X2XwSdt81BvYZ2P3PgLRb8FOoOA7N5lPUdlPYWkxjK3XeLK+tPq+twZ5j7gAAEABJREFUasG6+SrM0qQBZ3nt6Trs8bqveM3iQS4uclpm0EGR0SVFTVuj1pTGLTfdhZeccxqOXQdIA0sLg/cDLBxrpHhj0s4P8uB7aTfnXPq1gw6nCXXvPd785jcraWYE9nsClLX7PQMDYAS2I/De977Xffvb304vdB85rWq1GkZPYTlHkV1V2+2zHAkNwIHzSLKMXzFTH5J6TzHUGBxIu+Ksh+GEw9eijRK9mRn4vIGSA3/NB35dCKzxYNfA/Ut+SWBIMeEiDx55SwkKA8A8xMjGS6hI2ZBoSHWYzSoulqkNx76ZGQv7DOz6ZwCuRMXLbeC58TngeMW7BoAG7wZNWh2RX/ojv+QPWJ7qsdTpkmS4beX+ui4p8CPvJ5H3t3SdLlYIvEYrXucVwzKZR8XSkMzxSGaBXMx253MAfm6Qfvajz9Lwc+X4ucpihYxjB7+XMuRHTONFZMt0UoGf0e0sY7mj6SOskNG0xgyRn+VKTlw6dCteF5WvIfgCkV+ckcwv/M1KhuNjzsZC+3ushM8AtRtCCSjk1QZez4FjUqTBDYDYXzDVCYwH/l1lJbzrwamOC+lyfTAb3hEgDSstK03bp7aVxpXWfdmZD8NBbJQjInjrADwTjsY1Uz95bwi0mAqYOcarnFbqnnMOf/d3f4dPfOITC2eiXDMjsP8S0GW9/569nbkRuA8C73vf+1KJnrTS01dKOOcwcmjpUd6RQ0tly2XDAViXcWAXKBQU5fCmQTtnjmagjmR4zQtOx+rQQdM79Oc2o1nPEfllgUU/0RqdR6BFflGIcplFSoYg4zeL9MVDzXsey7NexlD5BRBkDk7FFDEO7L+F5GEcYJ+DXfsc8JqJZBUWrnlwL/CLOyjMAV39NDm3eN9SkepVDlz4GYsMZAx2vrIO2wfvES5ZySaGBhcR1A5DB9bTF5bxCQHrD7AS/h7qI0cEdpafrUgr+XWypNOqBFw1NNXhZzzq84YlS2Sc+VABxx+mtluVHZkfeR3IkK4Jjj1Mg0dJldXGQvvDz3FgHwLAdi1tHOxzEO73enDgQkezLiHGeCmGBdOFtXANawJTdZTF6y4m492J15jGLsa064M3ttOoZejPbkE9c1hVzePVFz8HR7Fz0r4cAYdtM82TYZz9Sh32UF+YMdarXmGiyfNerwd9D7nlllvGur/WOSOwNwn4vXkwO5YRWCkEfv/3f9/98R//cXoKSwOHHFdZlkEDis7BOQfnnKLjY/xCKUEgraCeafBucZjWC92fSi/WC095IqbKzVhVB/r9LgKdWRL6D/YEJAAqOq5KV0fpmnTuUTIEWZPdaNAyNi2js8xx5ht11qlTF9bhK5ocXXRyqR0zz7/UOJj1YcV8FnmRV77kNUYLAagirzkmA4d1XldgOT9USOaGXy70xFZkfsbqnvs4frlwaQadGUnYs420Q+TuFTzLZJlCOrKQ7jE8xuIamEXjvqktC42HPlO78jlIdUBe4OeMxs+dS5+xkpk06AnDCkGfORnLwbb5TQ7g51FVlcUKQPrMc7eIhSVCX5CjD+AHeWjgonJmLe6bsuyeF5NjwTgYh13/DPDS4XXr4XntOQ4qYhfkNObwk645BFah6ZrTxAot0pFc+hyySnUdqzzINXLfQA07GHQwXQ9J20rjPoVaV5pX2lcamNWgLvAmgXSzwcpZ9J1D3z80Yf7rv/7r+NrXvqbTWTknYD01AnuQgG41e7B5a9oIrFwC73//++no6SPPOeCWJZxz0ICChWVpfCEL2MuRbaPZ6FKu4DBgL4bmqwHoSsKqCLz4zEfg+EMnUHQ3oRx0EeuNhYGd1R/kGtiBICGyIIAdvzhLzLgAyNIXjiRksLAM+5mxPAuKy4DIdlTBQlEwHvY5eODPAS9p6PrThebojPJVoGM4wOlLPr/8Q1/yQ8UPEw0B4AVZ+QA5sXwEMl5/DksW5i1JMTrcB2nfCB1LVQLvgxUt8MtI1LWfDLyG+eWHDQ7zLG0c7v/zAI4Z4Jdap4tdxk+cgoofzoqf1QEHCX1Wgw/ps8dijm2Ai9yTH01m02lbAzgR4tK441keaCUr0ZKXSp99xnVNcD82m75wZ/zsZ4HVuB+46LgMYKEowDg44yAC93s98NrRNaRryTEOXc9ee8l4sfGa0/XmeK0NyzmRiaEFjhkypP1Uf/eNR0CocfJ00E+a9omHTuIlZz0Sq3hdS/P6ss9Ghzp4qIl1L2CW+snA0VbCqp8Qzs3N4dWvfvVK6fJKwGp93AcILN5uxuVcrB9GYFwI3Hrrre43fuM3UneKokjhaKMXvI/iyxVqNMs4iusirjgoR36hhL64ggN3ev9AmbrmGKxi5UM5HfWqC0/HVJhBc3oKAwoLfclKlR7EJrJNfmMGPEWCDuIqfnkYwEcauuxRD871AJlnKGNcYiKjky1jPx0CbDECRmD3CQyvP0BhQedVnVYLAxShxztBL11/RdWlo6rHL/26Riteq3IGeF51vBlEme4eC8d2DEfGKNiCvmDoHjFyWAU9SenoNHB0fuudQukLiUdkXTPjsHufAX3+aoiRnyXU6G4qULkMpZ6qyDyqDAi0uORnsPpY0r+FnB/lnN4tFzkuxzrAz7LjWOj4pTmLFT+Nw8+/5zjkwM8/mKd81tEX7oL7ZoHHV4NmRsAI7DYBxz10LWW8plxyRHEsUegCSwIcRxnP69Gz3AfPMYh70GENjk7gBAh4lWrsYuUHtWpcKtluY2oS03EW0rbSuKs94EoMF03iSAtTa4LaOPLYFY/LKkj9HtYa261eYaLO/cIv/IKCfd7sBI3A7hDQdbw79a2uEdivCFx77bXuzjvvTOesR3nHwXGVOrNkI+GuZODALFGgONVCCgAH6f+qW2ECwMkPy3D+KU9Ea7AR6G9hjkd0OS1gOOozpPBQO45iJIkPihCX8gIkOGTgMjouoxger2QokwMrMh6G2Wlf5tNphfTiTn77oMIIC0IHthgBI/AQEOD1lq61wLYCrz0aIrIQeBcI/JLPbN0j3EKoINl9y4DRtR65n74wgCF4XwBbhBanZnkPYX6qYyGJG49d+yzoAyRzQ2bOI9C07/DjtfRzyfFEVRdNZZ6fcSTjFjsuDoFZkU0FmsafwHRgPDD0NFuNwD5FYK+eTFw4WuAYgHSt6bqipQLP69KzhueEJgOWO70Py6VCYGEMcaOkxo2FdnTdSncOy4ZtqAWwjZFGlWYF95GGlZY97+lPwJOpbaVxy04JaV7wSoeWYUOM8f6ifRhbzGJ8nFdNnH/3u9/Fe97zHjfO/bS+GYHlIKC7w3Ic145pBFYMgZe//OXQO7A8R0X9Fl2OLL1YcdlPQIP/gmULnalQ8MtAjSnOTKfBmoKCjqJ6Y1hDF/w15x+Hn1rdx4GD9UC/C7RXAa5CDB04X3L/CrWiCVQ5igoo0hdglrOd1KTz0OIoQlxVUFewbTm56JyKfgC9e0Qz6ZEz4xF1ChnWYV1WpKSQEyxA/xGtJM+YGlRrZkbACOwOAadrijPQYKhrqZ95yBTXdRV5nZY+Q+l5T0hPqvA6Dbx2I5CuUa9rcXhExzzoCwKvY94I0nWa0ixWW+B1ul0d/TSR9wXVcdzPLCRmxmH3OEBjCseeFOpzxM+h4+cZyfThC/yI0RY+l0yAVfiZBo2fX443o0mR6AB95tPYk8ZBfu6RIfKzmyyVh7TfgJ/9kqZ9eJSF1QIjYAR2lYCunQGHlHQd8Tp0mqBMFng5Z7zudP0VqDgOJV3o9SRkj80PeKF61vHwvM4djcITMo1Ljte6NGfOsSqWGfKijQgKUUdtWXY4PA3gWtSsgxIHVffg+Ml5vPqC43nFg1c60GjmbCvwGNwn5agfwyc8wcXT2CDLGdHNhMFyrfpeoe8To+OPnrhSvl7crnxOoiswMwJGYAcC6VreIc+SRsAILCHwpS99yX32s5+FBhVlezpe9B8IZUqPk0UO2IGiHTIKB4mCQWcuDdaZOsoxvc3w7Ve/COviVkw2ONhv2gC4iNZEGyEM4LIMvS1bUcs9v5SlIqTFcStTEIGM5iLryPjlAwsmYaN+RLDtODQ2r0Nwz5AsOCCyr6rLDFuNgBF4EAScrj2ariNdUzLFk+n6WjAwHNZFug4jHQeqgyVLukZ5DTsaki0pXIguraN6Si8UARYxArtNIHCPkTG6sOpztWj8LKbPGkMV63M7svQ5dSWz1QYQ+TlfavrcD41VuI7203u1FGeWrUbACDxIAtvGmwDwOkzXKXVhuuao/aKuR8frkuONymWjOo7j1vCnhRgurAdq1tF1qaewiizHYMsWSJNGOraakxNA5hA3bsR0PcOBcQ63vOqlkKZ1bCXo2LQ4oKOM+4LtARnvHBnUF1ZJmlbhOJhzDvo+oX8OJYeVnriSE0tpTZa/5z3vwVe/+lUHW4yAEbgXAX+vHMswAkbgXgSuuOIK9/3vf38xXy92ly1mLFdEQxuNY/ZiDzRQy5CUgEORN6gggDwA0xmjDB9OHfCis89Ec249GlkX4GzWfKcC6m3EKsDV2WjZh9otfY7KFYCjMwpaWK7A7CElYI0ZASNgBIyAETACRmB/IODoWvI0yCQ2OekZXA0Dak05x1w1AAqHOKA2rbXR6TIsAxp5D/WZO3Hp2afjaL3glftS0qIWSI1xl9UZoYaN3FdONBoz0spiJC8WizEGS4wRGSeN5bCS40pOLKW/853v4G1ve9uY9HIMQFkXjMAOBPwOaUsagZVKYI/3++qrr07H0ICj2ZKUWM6NhrY0szXshAbmMIxyy0vb0foc8H0GVDE9MaVhvcUsObNe8qxH4rTHHIZ2dxPqnnWZD71ks4yYaDYQYp+OK4+SYmLovGIdzoKBptkxpwPySLYaASNgBIyAETACRsAIGIFdISD5OtKRTi9blxNLOtRlqKhZ9dPDKvQw0apRvwZA2rTyaBYeE70NOPXog3D5Mx8BXwJNmrRtHnlkVk0zr9K+0sALzqtRtkLWApZoZyzTIoeVcw6jd+tmdGTNzs7COYcbbrhhmXplhzUCK4MAv5GOOmqhETAC90fga1/7mvvIRz4CObBGsyX3V3/Pl2koDhyrSw39yXTMYS5jkZd3oWGdISgX6KDK+sCaHJhgpSlWueHSk/EwerRq/Xk02pzD6rBCrY5+r4MscxQSQPR0gDkaaBQIng4sR+PuthoBI2AEjIARMAJGwAgYgd0m4KlcpSkpZLkvdWqaMGUuoxk9Uj1qUeTUsZ0e2tSo0qpH0WP1usuehlUApGOlaX2PCerT1E7kztK+1MCUupCxNIWqop8yIqVGJSrd+5ZlGUII0M8IdXS9lmRiYgIf+MAH9vJPB3V0MyOwsgjom+3K6rH11ggsI4HrrrvO/eu//mvqgQafFFnWTeTRZcOBWDFmpDFcPqtkyqjovaLTyfGKd4xOMGyy8qPos3rtpechn9sIzG4GihzeO4QYUVEDBO8xbIMhuHCfjIdaSDHDViNgBIyAEdwETwEAABAASURBVDACRsAI7KcE7LQfNAEnTUlLk6IMk96k7ozUodKgldRsTsVZ0Kk1swnZzD249rLz8dhpoLagZV0J6taFLtAhxFlmpHYctDe0qGmFSI4rpWTDnOXcOucweh2JvlP8y7/8C2666Sb2fDl7Zcc2AuNPgHeF8e+k9dAIjBOBK664InVnLH5GyJ7Q3QQO7TSkMVvDMn1M4NiOqmJMQyHFgB6gApfY7ULvFGgw7rrAGcc2ce6Tj8NEbysmYx9e/2GsKNB3vD1wcE2NatCnU0tig7sBkWXpiCllGyNgBIyAETACD4qA7WQEjMD+SGBBR1JPSqYmxxMnWhMJZlQugy9qyGOJCWrTZncjzjnx2KRZQe3a9qxJiRu6HSSdqp8FSuvSKFeTBmZxcmKxuaRYpZchPYvlX/Qdwjn1DNDTV5s3b8ZrXvOa5e+Y9cAIrAACuvxXQDeti0ZgfAj84z/+o/vFX/xF1Ov1MeiUhmcMx25sv8iR5ThzVQVOT+Us4zhZdefgmjU4CgKN4avoxcpZ8aaXnoDjDmwCm+5AI/QxoJMLvsaduEpQRLrDuA+bYAbdZYxwN8ZtNQJGYJkJ2OGNgBEwAkbACKwYAtKPYYmOdCmDelZaE9Ss+nbqC5T9HhoYIGy+I2nUN7zsROgdrqupXUu93J1uKt+qoz+3FUkIZxH9sg9N2KpJLFkc42qWAVcei9vlXPUdotPpJOeVnsL60Ic+hL/9279VN5ezW3ZsI7AiCGy7lldEd62TRmA8CNx8883un/7pn6Dfr6tH+te3CvV+LIWjfMX3qC0ZoXUxyzT6KVvDswQCCnqvVJAFZBN0unmW1DNwciuN93oM+1B28vWXnIVDsi5nuvQyAWZ47iTnV8l02UUjc5zBchhUATHLUbEY+8RiJ2EEjIARMAJGwAgYASOwtwhEHYhaUpqSihQNzaZSa2JAzVmVQE7tOigxgT6ObFS4/uIzcCQFLqdatSfyIkP670TUtLXpFuMBFKnIGnW6tYbPWekYjrX9gimeHslSAfP25Lr0e4Dio+8Ho1DH1n8dlPNK3yfe9a53pe4p38wIGIH7J6Br+v5rWKkReCAC+2n5TTfdlBxYSx8Ddo4OnsEAns6fkVNrj+NZGIg18sl0PIXK5nDOgTxAr3mvWBA5ckfHElbgFiUrTFAjFNQLTzvK4ZJnnwxsuRvtGoUBZ4ZcvYa8UVAjVOjNzSEMAvJaAz7PEFJbbNRWI2AEjIARMAJGwAgYASOwCwT0nvWKGhLUktKU+gmdNGYWK2TNAvRmAZ151BXfcide+Mwn4dRHFsi6ES1+c02vdaWO1Sys2pK2lcYdat1AfQq1ruLUm4WqKb63NvoeIGeVviMo7px6gfS9QU9ejfqh8te+9rWjpIVGYOUQWMae8jawjEe3QxuBFUxA/5Xwfe97X/opoQYgnYoGYc2ojELl7VFzuoRpUQZNPunJ6XRIx62cVDL6qejIijS3YJ4hoCe06KrCqhqQzQe88vzH4eSjDwXmNqHRzhHntsCVfdQzT8uR+YKDL9Ab9JEVBY9gqxEwAkbACBgBI2AEjIAR2HUCWT1Dl/qyokjNsiJpTGlNp6ew5rai1syoSzfjpIcfjFec+xgUXWB1PSanlMuAoa5F0rIVc+UQU15kF2SOoVZWTdo4ebSklZVyXkV71OS8cs7BOZeOo+8FimRZhkajQS0doKev3v3ud+PWW28dVlIFMyNgBB6QwJ6/gh+wC1bBCKxcAm9729vcN77xDbTbbfT7fXg/vKRGA9UePzNNPWHbuKeHq9SD0YDtOMTLNDulvmhwBwfvSFNapvooe2iGDqaZcd2Ln42DayXqvc2oY0BvVYdKISIvaigaTeg/FKLfgwREOjz3sdUIGAEjYASMgBEwAnuRgB1qJRPIqD77naQpi3oTRV5LWjP2esjjALXOJhzWrHDt5WdgFYA2eiyv0iStYzomy7n1VLoMuErrSvPK2Hqqq1DamMULK/feC+J19CuMWo3nxSOPvheMHFsKv/3tb4MOLHaIFWw1AkZglwnout7lylbRCBiBexO48cYbk/Oq2+0mB5YGJc2uKH3v2g9lDi9ft2BLHFIaqOXAGlpgSVxwcTnGPeMyMAQyh+FSVmg028j6wLFrgKsuOA3Zxh9hTd0jQ0SoHDq9iP6gRF7nYJw7lHR6DXe2rREwAkbACKw8AtZjI2AEjMDeJyD/0UAaMssgB89gUGG+H1EFh5yac23DwW/6AbXoM3H8OiDMgZOoBaDfDtJdJem6zXzStqCqVZ7n/hnrZAD1KyBNjMXFAzvRzdgDi85r1GzFftfr9ZTcunVrCufn53HSSSe5lLCNETACu0WAV/Ju1bfKRsAI7EDgm9/8pvvZn/1ZTE1NpRI9iaXIaLBSfE9ZTA3zMh4NgcpYMJcG8MghHWkQZ61tYWQejXIAVUmvVa0BvRBrghlNtvn8p6zDeU97PHqb70LZ66Pe5vxX1kDZ6bGUq16eGUtGAs1WI7CfErDTNgJGwAgYASNgBHaTALWj/klQjW4mFzDodClKG2i0plD1euhvugvnP/0JuOCkNZAmXd1i8xUty1EOenRYBWSRu9CkbZ2KaIqzRZZHal8eIzJzZIwyk1u5uBjshVWOKx3Gew/n1Essfld4xzveoSIzI2AEHgQB/yD2sV2MgBHYgcAv/MIvuK9//evQYCXHlV7Q6NxwsNqh6kOW1JgcOExrTL9Xo1EDN40F289E+eFslIoiGB8g12NYnJHSC90xANoA9FPCV73wqXjkIevgeR4xFsjrKvHpHEHBAe3Huj/JavsaASNgBIyAETACRsAI7GcEpCFdtaApPTw1ZoUCVKl4xCEH4ppLnoYJIpFxPhb9AYWry5EXOZwmUJlUvp6wyrhXxroyx8ykvpfoYBYtrtLMgfXjYs6eieg/D45ado69CgH6hYZzDl/60pfwoQ99KHVzVMdCI2AEdp2A3/WqVnMMCViXxojAqaee6kZPXzWbzeGgvJf6F5ce515Doi5zBzeqo8qylHZIP3VkYV5nPY7+kTNha1j28Bpw6VnPxKGTNcxsXI8BZ8VQz5HnrFdRAlRqxCNSCGDRuOPiynrM31a+WMC+hGTbcixmBIyAETACRsAIGAEjsBII0CWzg47bUQ9KAy49E6WX1InSkYGaMgdqNZT9HmapNQ+drOOys07FwwtgHXePvT63QFawngPKAWda6QRKmZKhI6PedOwRGKay0caNIqBe3Rbf0zHvPbIsWzyM0s45bNmyBeecc86SXi1WsYgR2FUC+3093U32ewgGwAg8VATe/e53Dx1CbFADl2Zb9FQWk9utO8vbrsIuJDT66QKWKZ7G7RThzo65MmjwlDGtQV3lslEWZ7PqzUls23eAou5QRwn9IPIFT2jg9GOPYnwOOToABYdeTFlkBdyCAws8RqRh4b+7uIVQ6ZiOORQsKQ7wUIGzZwuGAFuMgBEwAkbACBgBI2AEVgYBR+3mYhhqOcbV67ij3lvQgttrQolPmYcrHWrUkr0BHVlso4gdTIV5POtxR+Di41tYBaCh/NwxVoJVQQHJsAWggA4n6am8ZCnDs0zt06SBZcxJ5Q4pUA2PYRx7YdH3gKWHef3rX780aXEjYAQeBAFdxw9iN9vFCBiBnRH4+Z//effNb34zFclJ5RxHTKZCCFBaIZPbzcoo/WBNrcsW91diZIuDuS7zkbHmQvlo0iowS3HoZ4Eqo2AAHVUN5steddFj8OgD61hXL4H+HFsNkAMrlhVrsN20D6NcXWooYBgyQ6ve1inZQCGhaKqyXQVVMjMCRsAIGAEjYARWBAHrpBEQAWo5aTppO8k8LEZUiEUtyGoYLqxNLQgqSWnInF6pjI4wdOewtlZSazZxzQsehzorS38iUGcmbcr9mKdtYMhcpOM5IIUYLdSkbBsjc8wfGaNad0gqa4+Y9L50/6hxpb/85S/j05/+tLowyrbQCBiBB0FAV/qD2M12MQJG4L4IPPOZz3R6B9aoXI8NK55lnBFSZME0mC1Elz2QIIAGfMc+upz98Uql92EdkgGvf+lzUGz5EQ7kxFeYnwWyGuCSvEhPZTlU1BDlggWGshKQMwyUHCP1sjAjFzhtFiliYjoKq9lqBIyAEdiPCNipGgEjYARWKgFpN2k4aTlIxyVtx7NJWi8yEqgDy52aJkhZgbs14fI6qrkZHNAENeZt1Jqn41BKUL33yquS4ybp0gJsLClKrJBF2l+63zmX3n21efNmnH322TqjFXIG1k0jML4E0v1hfLtnPTMCK5PATTfdBA1cO/ZeA1pZlinbueUdx3Y8uiQH6FSCo8eKSsFRKlBToM6Cpx8OXHjq8ajN3Y3V7RzzM3NwrUmAM2eq51Byj5LnFeCZB6bBWTPHNiBLeSzmGil2kvDRsZi21Qg8CAK2ixEwAkbACBgBI7BMBAI1nLScNN1iF5LWC9SDAdKA0n9DTRiYV9KGobSjp4ac2zqL1e0MxdxdeP4zjsMpRwD1QAOQfGGc7ATo0XLQVChGix9FxjzUE1j6CaFzDtdff/2Y99a6ZwRWDoGVcg9YOUStp0aABD760Y+6L37xi9BTVs7RjROG/32ERYurcxyRF1N7O7LteKObADUDKmZHOpggwcB4NuhiDbs5zfjVzzsWT33MIfBzG6gktp2Pk7NKTiqpDVrwEVIejkKGZ54EC7QwDQqeZKl9T0HiVWJmBIyAETACRsAIGAEjsAIIROpCJB0n55JH0nXSeEDSfEn7Kb1EE0oXglrRJc0I+rDYSGD92Q14yqMPgjSm3r26hs3lVQ9gXYA60SFpU1ZlHpiTgrHf9Ho9jCay/+AP/gC/8zu/48a+09ZBI7BCCPA2sUJ6Om7dtP4YgQcgcMEFF7jbbrst1crzHKMnr/QUljLl3FI4DqYbgUx9CdwMxQmoSSLnvzqYpOA4GMArLjoVa7MeJtwAmJ+jkCiZO1wjZct2tjhUB5aEhUqjUIWjIw6LbGsEjIARMAJGwAgYASMw5gRGPxmkuhv2dKjtXHI6DePSkdtpwsW6SNoxzm1B2/WxtujjlS94Fg6hJJzi/lnssdyx2aHzatgamDc0FqyItV7Xm7yA9evX44UvfKFbEZ22Tj4wAasxFgR4uxiLflgnjMA+SeCjH/0o7rzzznRuI8eVc8NxbBwcWBIb2wxJIKizi09ied4iqpJOrC6aFBbHrQWufP5zsNbNoenmkcVK1TEUKh7B5QumuEdMpdpQgjiaomZGwAgYASNgBIyAETACK5uARN6CSUsOn5pC0n7BeepB2VAXRirM6ACdsLRjPXawBrNJUx53ANBEhQwd7kxd6R1UlzFVB5Vocn85HssxR8ZgrNeRxn/lK1851v20zhmBlUhA94SV2G/rsxFYEQTe//73u1tvvTX1deTA0u/hlaGnshQuvwV2gTIhlkkgMIGFHMBlQJYDvT7q6KMN4OKnHIQTjliF1WEORegzhytn4/SPnUX1AAAQAElEQVQuBCSZwfp0ZIGmPIkQ1sDoJ4XQY+WIFClYPB5sMQJGwAgYASNgBB6IgJUbgWUn4NQDyjgJOUfFKANDZcuk/aQBk0Ga0CPlUSuqXNpxdZyhlpzCxU89EHppuyZJ0esh6U5qSarSxRaHx5MyLbH0OEyM7SrN/9u//dv44he/mLo/th21jhmBFUjAHFgr8I9mXV5ZBC688EL3gx/8AM4Nx7B+v4+RE2s8zoQqJDmVKoBOrNFNgSnMUktEuq4qV8BxbkwPRE8DuPHFp+LIRg+N2EPQ+ZQlao0WUEpgsIWMNQPPlzNwoBDhLtwftJBe8u55PJekierDFiNgBIzAXiJghzECRsAIGIGfjEBIek46zi3oObfQYJTuk2U15tB55Wl0XLmsQBwM5M5CPXRxRL2Lm1/6TKwCqDK54VqyNLo6Zjk3WjGtlYqS2jQwOqAxl8dD0o9MLuO6Mx0/elWIuiXd/9KXvnSERVlmRsAIPEQE0n3hIWrLmjECRuA+CNxwww2Yn59PpY1GA865MXBiURBEdimZ4jREjEbbyKK8nmNAB9QgZEw5uKpMQuMxk8D1lz8XE9UcpmsOPgww6Mwin2CBWlBTeQFwX24W1rD4FJaj+JDoWSiwYCURsL4aASNgBIyAETAC+zUBaThPZ9I2PReW8ODXy8gknVYIEXmjSf3Yh+ckaSP2MRnm8fqXnA9pyQarufQ6Cke9Kc0J5PWMapQFXB0NqAAeK1lKc6P2GSzX6pyDXtQ+oFNOfVCY53TWMaH/PviGN7yBMVuNgBHYEwT8nmjU2jQCRmB7An/8x3/svvCFL6Db7UIlCp0bDstKj49JgIRFt9MwBWSNFuVDjiJzKMoB5KZ61qPbuPzcZ1KIdDDtS/jePMrOHOS/Qlp0e3GAZuKwbZHgkbGEDq1t+RYzAkbACBgBI2AEjIARGG8CLiJJPWk5GZYuSfNR4Q0qIDl0IsrZrahzonNVVqHe3YIXP/dZePZjJpKWzAZ0bLHBCjl8vcXpTSRTk16byI2MAZI6XUyknOXc6EXto6eusixb7MonPvEJ/NEf/ZFbzLCIETACDymBdG94SFvc843ZEYzAiiRw+eWXu7vvvhs7e+x42U9IgkOWxEEYChN1akEnKJA5ZGjkDnnZTU9iXXHaQXjWEx6JVm8L2rGDWugBmknTsB1K3GuhSNmWF7ZFLWYEjIARMAJGwAgYASOwQggs0XDbabtR91leSQcG5LGPZjWHZnczTj/haLzs1APRYrWi6qFZ5HRd5ds/cUXBqS+okpLQPwByiunppsVc7r28q564Ug+azSbm5ubg9U+PmPGd73wH11xzjTrMlK0PIQFryggsEtCdYDFhESNgBPYsgde97nVwzkE/I9S7sPbs0Xa1dY6zrgCSZQCdWBnnv2q0pgOFBZgD9PoVc1jMVOZAhxUwxeTrXvg4HL0mx+GNiBodWRM5lUevwxKGi5KESa3RIXBfGdiOssyMgBEwAkbACBgBI2AE9iSBh7ptv03PUdtt3zr1Hx1TmNkCacIWnVfr0MEjV3ncfPnx0D8EanEHz2rSghXjvX6AYyg3lbRnjXEpUkTPGHOTRi0YV5rBMq+jJ640Ka0nsUYOrbe//e3L3DM7vBHY9wmMx11g3+dsZ2gEEgH9lPAzn/kM9O91azUNzyl7mTa8/KUWnEdFZ9LIwHh6igo9uNhDFvrsb0RRZMkdFVmuVxHUHNIM2mHs/TtffzHy+Q1YlQ0we/ftaE/UAb0XIIkTVthu5XHVBvPupXmYZ6sRMAJGwAgYgbEjYB0yAkYgEZB2G8q7BT3nUvb2m0jd2Cowd88dWFNUcDPr8c7XX4JDWKsdkCZHsaAFmUWN6ak5mRNKhgMg0GIJebUqB4wM3AdanDbLZ6MnrvQTQr37qigK6KeDX/jCF5a5Z8vHxI5sBPYWAb+3DmTHMQJGYEjgiiuucBs3bhwmxmAbKQYq9oNSAQqTKJFo0M8BQwcudFFzJTyH5MB6XeqJ4OmgYkU9gSV7FKfTXvWi5wHzm3H4gaswt3EDfK1gba6sF+kki/BIIdsZxVlqqxEwAvsJATtNI2AEjIAR2DcIJD2XdJ3OR18nhxoP1HwyPak/mNmaNGGY3YjrXvZCPHoSkGZcpeohUnMW6FX0VbEJacyc2tNRd0LGCVS6rdQU6wED1mFVyHk2fCqLGcu89vt9Ot4KbNmyBf/+7/+OV77ylVS4y9wpO7wR2A8I6BayH5ymnaIRGC8CL3jBC8buXVjbjbopsXB78AwpNJQViFHvqfRUJiEGToyVqDOvHoHzTlyHK593BgZ33YYpPTpeSmqwkKtLdZUOYFWEkUOL4ofFu7VGdmRku7Xjyq9sZ2AEjIARMAJGwAgYgZ+YwEhHKdz9xjy1nE9abrhvYBAgrcdIWqtuD2sn20kT/vRzn4Xnn3QAmizx5SBpx0FVwudAnn4nCOaBurgCvMfOFrezzGXM038a1C8p5MSanp7Gtddeu4y9sUMbgf2LwM7vEvsXAzvb/YbA+Jzo3/7t37oPfehDix3SAKjf0Stj9Dt6DY5K71nzSTToWSnqCChMIkHvGvCUGr4NuAaQ5cnVJGdV4ZgFwFFkdJGnmbHJqoODAFxz+pF49jEPQ30wQB6pSsogRUJR04dz+ilinwKFeUmx0JXlfBJBgOfenvV2bixM645Ca8d0qmQbI2AEjIARMAJGwAgYgZ0S2FE7LU27eF86zLOtoWaL0mycpMzrNYRuF3AVHVGcoBzMARnrDZSuodqyFac86lC86oyH4QAArd4cirxAN3jkRQEHgEoRBUPuBZ8x5qg0k/6k9qQWdSxjLtUmUj2l047M39OrXveh/xo+Os5IpyvMNJvLAjmxPvCBD+ArX/lK6hqzbDUCRmAPE/C71b5VNgJG4CEj8MY3vtH9n//zfyBHlQZA5xzkyNLv6HWQ0eCo+J42jboSEQqHx1pwZ1E8wCnuk15QuUx1AjfDeKAg8ahVgQa85apn4LBGQLucQ6uWwTtW5KbqDVDU2FamDOV5bna+ugg6s2CLETACRsAIGAEjYASMwJ4gsCDHdtb0/eow7UcHjhw8aBQoigz9Hh1ZOTVeDGg0crQHszi8FfHWa57NSU0gp8OrJg2IAMcJ0NExHSMjAzwgzblEe4KLo22vUZmxF1bPfkqf61DS5845TsJGOOeSdlf+P/7jP+Kmm25SF5XcN83OygiMGQHeKcasR9YdI7AfEaATKw2GW7duXTxrObSUGD2Jpfg4mqcIyTBAxnDL3ABV5tGkwjiYU2W3XH0ODvMbkc3eg1j2gIwzaY0JDGbmMNVqAbObQQUAUOiAS6QtXTUbKFuaZ3EjYASMgBEwAkbACKw0AmPb3x3F15KOSoPJlmRhsTq1m8+p/jbdg1WTk+htnQXqbWTUeejNI5vfgEPcBrzj6ufisBrQLoCQZ5jvVEkz5qEHR+24tO1xi4+0uKcTa/SidvVxlD8KX/Oa1yjbzAgYgb1IwBxYexG2HcoI7Ejgq1/9qvvgBz+IqakpyImlmR49eaWZntGTWDvuMy5px47kFCAzM5vRbE+gz7RuKDUqnKcfAVxx9kmYLDdgTZ0yZW4ejYk1FDgtbL3jTkytWwvMzwAuYLRwN+wolkZlo1AzgqO4wh3TyjMzAkbACBiBfYqAnYwRMAIPIYHd1U7SZtJoi12gdgvdOTRXr8Lm9XcDRQON9mpUnS7avsKqciOuPOdJOOVIFnHHjDtWtBonMLdu2Zx+ZcjkWK/OSeVu66KnI0up0eSy9Ppb3vIW/MM//MP2FVXJzAgYgT1KwO/R1q1xI2AEHpDAm970JvdP//RPyYnV6/VSff2+PkVWwKbVaIL6JPU0lsAEh/JsroufPvVIXPasE+C23I5Gs47u5hlkLTqxigZiv4+8cHCcxQOF0KLRIRaVZsj5OrYpB1fAUrGl+MhYwVYjYAQekIBVMAJGwAgYASOwjcBIR+0YLtVeii9qMmmzBZN2a1DDxXIAFE14ajtpvHa9hoya77JnnoCXnXoU8vkuphxQDSKqqNaAZrOJRdG4rTtjFxs5rNQxTSwr1E8m5bhS/Jvf/Cbe+9738uyUMjMCRmBvEvB782B2LCNgBHZO4MQTT0yDYL1ex+zsLBTqKayd1x6f3FgG1Ar2udODZtgaORgGrG076F8lv/y5x+JpjzoYfm4DFUyJio6t5rqDMbNpA2q59tj1c5HI2vXaD3FNa84IGAEjYASMgBEwAkYAoCOrlnt0t2xGa/W64YvcQ4W4dT2e/phDccU5j0sacF3LIYsVmnR25Q7YOttBUauvCAeWJpLlsAIX5xyUds5BzqxNmzbhuuuugy1GwAgsDwFzYC0P9/3uqHbCD0zg3e9+d6o0mt0ZhSlzLDceLq9jrtPFqmYdNfUxaoqtYiyg6s7gSPqobv7pZ+HIVsS6yYL5QGfzHJqT0+h35+EQmCdjsGRNj6tT7CzJSlG3w3/HSZm2MQJGwAgYASNgBIyAEdhlAg+kp+5Lh4G6TROKnU6Hzqs1mL9nK4+Z4aDJBg6rl3jrFWfgCGq/qqN86TvqQmrDgrXWTjQxP98FvFKeOeO7ynnlnNuug865NMn8kY98xH46uB0ZSxiBnRPYU7njfffYU2dt7RqBMSTw9re/3f3d3/0dRo4rDZ5j2M3tuqRHwlvNifTUVagGcFI1ngM+fVitRg1NVHh0G3jzlc9Huf6/UPMBWbOGztatqDcnt2vLEkbACBgBI2AEjIARMALjT6DWaNEZNQ80crRyoLr7P3HTyy7CYyaAeuijzYlNlBFwXKUNQ8loQLM1kX5OiDFf9KSVcw7S4lVFUbvQ3+985zu45ZZbeFYLGXs2sNaNgBHYCQG/kzzLMgJGYJkInHLKKU6zWjq8c9vGx1Ge8ufnKRgY0ePMDJZ19W7bLUSDfYRHBJVMNpxdKzhTVwTgtKOAV5zzdKwKW+HnNqHWnsSA03uBhhCR6VSrEnnukTERex0URQYVy3Y8SWmhHfMsbQSMgBEwAkbACBiBbQQsdn8EdqalpLlktVqO2JmDYyXpMYQKevcVygqRWi/4nHqtQK0/i/rMnbjqvGfgzKMdGjxgQxOZrIO8xrpsh3Hnt+lFv0Q7svpYriOnlXOO55mRg0tPXz3taU+TYoUtRsAILB+BbXeT5euDHdkIGIElBN7znveklJxWZVmmuF56KYeVZoJarRYUKp0Kl3GjUVwGyHHl6a5CMokbwKHf62FCd5kucM1ZR+CMYw9Hu7cReazQ7/bhKQzyLEOR0+kFYDA3B4mGnOc4Ondm22oEjIARMALLQcCOaQSMwH5JQP9tL2u3k97sU5sJgrSaz+jMYaLT6aFJ6ea33olzn/QovPzZB0MTli2WldR+oAaUFgxYqgslCJmxAlZNykqPOucw+gdLb3rTm1ZAz62LRmDfJ7By7iT7/t/CztAIJAJ0YLk//dM/hRxVOR07o5e5O+dS+RyFhP478UIq9QAAEABJREFUinPDdMpcjk3kQResYnRAU6gsRrl6FPUJOqSAgzklp5e6v+HSY3Hi4W00BjOo5Q6ODrpq0EfZ7yHN8GXMowusKIrhS0ExXDQbKBumgKXxUZ6FRmAcCVifjIARMAJGwAiMI4GlWkpx2aifodtFTg3qqMnAb4tF7pNWC9Rs0m71DKgN5vDkI9q46dLHoUVP1VrWG5QRObUfuJNbaEy6cMC4pmSV55TB9DivmiSWE0savF6v49Zbb8XHPvYxdX+cu219MwL7BQHeavaL87STNAIrisDznvc8t2XLltTnWq2Wwq1bt0KOq0aD3iDm6CksBsu7RioWChGukO2sM7UM8P0S0yw8mPG3Xnk2Dsi7dGLNolVkKHyGstuDBE293hjO9vX7AGf5AHCvbetScbUt12JGwAgYASNgBIyAETACD4bATrUVNZiewoohoE5tJo0Wen0UWZ60W6Oaw2o3i599zflYXQIH8Btl6PTQ4ETkjn2gUoQ0osIUkVNMGTtWHKO0cw6aMJYGlxPrqU99qhuj7llXjMB+TYC3m/36/PeDk7dTXKkE3v72t6eua+BUZOS4yhZEhXNjMJZKgLAbXCHTDUWzdTL1WYKn7AXUco96iFjDzEetBq6/7AxMD+5GUXbQooOuKPI0s6cZL8SIig6sWrMJiartjPsvTTNpqxEwAkbACBgBI2AEjMBuEFiqpSTltks7QBosDAaQJtOE6aDXRU6t1q7XkZXzmOytx/WXnoFHTwEH5kCdjTTzDJG7gPFhVwI8nVVDbQjGh7krZVsURerq1VdfnULbGIGVQ2Df7qnuKfv2GdrZGYEVSuBXf/VX3f/4H/8j/VdCObE0C6RT0buh5MTS01hKL6u54S0kYyc0zMtxNcwZbmNZoigYDxVrVKhFYBWAM46bwkvPfToGMxvR7XTQKGoUNg6oAmqMgzN+yZnFujuubGLHLEsbASNgBIyAETACRsAI7CaB+9JUev+TtFitVk/aTBOSTcal2cqtG/GSs5+Ks5+wChM8HmsAgZ4ryjgnQVhWGDqxfJrczOjEUraM1bl6pAKM8cKu1TjB+md/9mf4zGc+wzNjhq1GwAiMBQHeQcaiH9YJI2AEdkLgvPPOcyPn1egnhXonwU6q7v0sDecyqZ9QwsUeMlC0UKhUdEepQy6WQOgpCnAmr6SoqTG1Lka8/DmPwiknHg+JpFBVqOcF5LQazXiVdH5xZ9YOtO1XHVK2fa6ljIARMAJGwAgYgXEgYH0YbwLSULJ791KaK6CSBnMuTaJKmyWNxslFPY31tJOOx8vOOBrruLOcV2mPThcUcTRpPmo/liFpwUBfVUV92GM4dHLpaa9UPMYbvbj97rvvxvnnn+/GuJvWNSOwXxLw++VZ20kbgRVE4Jprrkm9nZ6epg+Igz9TevpKIoLR5V/T0C4ZFO7dl4zzbT2KGtUp6sj1eDmdVVOugn5O+MaXHINHTnK/zmb4GDDo9zGomKZoymrFQnuBoqdkPACOBi568osWYbcw0rDVCBiBfY+AnZERMAJGYI8QSNqJGgoyHSFpq8BYCT1pxQi8NJh3KMsA/VdBaTRQq0mz3Xj5sVjLSlMokwoLrOObbUBP21PHwQ+1mZQhUg1WVkLG6EpY9eL2m2++eSV01fpoBPY7AsM7zH532nbCRmDlEPjUpz7lvvrVr6YOj5xW3W6X+mAMLl/Hbsk8HVVODqeMzia/IFfYP+W3JgGFjvkOaNCpxRgodXBCBrz3Zafj4RMOseQ5uRyDkm22JlCmCOjYirQBstijsAoA2wF0LJmHLUZg5wQs1wgYASNgBIyAEbg3AWknaSgaNZXjBKI0VgbqrPQkPRD0RFW9xVSGotaENNrh9RI//9Jn4UTuNsVGM6o9RqH/UAg5rWo1ijyqO09xxzLHOmAIMC2NmH5fCOpEjMWil7SrI/olgEKZ9LXCL3zhC/j0pz/tFDczAkZgvAj48eqO9cYIGIGdEXjOc57jZmZmoBkh/aRw9EL3ndV9yPJ2qyHdSnLuodBvEyfOIzmcUoi0SA04ChrKHLRjxNOP8LjsWSdgVdiKds1TJHFGz1MSebUnh1VgbSRzYJpCC7YYASNgBIyAETACRsAI/GQEqKmkrajWOFnI7ehprDYnHzWpuHUrpwxLrHVzeNnZT8EpR2ZolCWk4RyVmcPCooi0nhxZCpVeKALrbbPFzGWNSEu323S2sRcZJ1YZQD8blL7+4Q9/iOc///lOeWZGwAiMHwHeqcavU/tKj+w8jMBDSeC1r30t5ufn0/sINMgunTF6KI+zt9qiKwrROVQV8IrTDsMlJz0MbTcLeJb0BoCexHJAoBCqKJ9CrLNrEc71gdijDeDAusy11QgYASNgBIyAETACRuCBCSTtpH8XSC2VNBUipLEqaS1qLooroB/gBxRonFic8HO46ImH44pTDk6azef5ildfo/etanJ4pKdHeW984xsfGKLVMAL3QcCy9zwBc2DtecZ2BCPwkBD4rd/6LfcXf/EXFA9VehLLOXp3HpKWl6+RyEO3MkBzYDe+8CScdPgU2t1NaNKJ5ZKC0i2KUstRLElUMc/FiCz2OZ/XH/6kkG3YagSMgBEwAkbACBgBI7ArBELSUdJSjppKe2iyMFBrgToLVFj6r9DSYhODrXjSEdN402UnoxEAaTbs2WWvtO6cg15OPzk5Ca+nxnhUhb/927+NP/iDP3BM2moEjMCYEtC3wzHtmnXLCBiBHQnokeZ///d/T9nOrezxVTcfPYLe5Nk0OZen+DtecgqedGAON9gE5AGuYm5oQHoq0qkVKapcdPBuQPE1ANKj7rDFCBgBI2AEjIARSARsYwTun4Cj5vIYJC0lTRWRIXruI1lJzSXtlTeZ19uA46ZKvP3yZ0BabYI6TGEWAVXnHit6dc6l/jtHIiHg+9//Pl760pcOM1OJbYyAERhHAvvC/WccuVqfjMAeI3DFFVdg06ZNcG5lj7Hqva8CcgopF0tMkNijW8DPvvK5mBpsQNEd/mdCINUEKJei86D/inGuyXkVGLHVCBgBI/AQErCmjIARMAL7NAFqp6ShQE0lXTX6OqjQQf9x0M9tSFrsPa+5CI+bBCjPqMKqpNl8WSZlhhW+jF7Yrvdh6WeE11133Qo/I+u+Edg/COhOtX+cqZ2lEdhHCHzzm990119/PfTo88o+pYBBd4bqKaDfD5z/GwqkY1YDt1x+Lo7KOihib3iK1FoIul15BDqxqiShcpYpj4GtY0XAOmMEjIARMAJGwAiMKwFqKeqopKWoqTRBmDSWtBa7LO11SLUFP/uS8/DEtUNtJrU1O9tNms3HPmstVGZsJa5yXumF7SWdcbVaDTfccAP+/M//3K3Ec7E+G4H9jYDuR/vbOdv5GoFxJ/CA/fvt3/5t98EPfvAB6417hVqrTTEU0aw3OOPH3lYdcKIPFz5xNZ530iMxUW1GFjupzKXn21mHc4DBZQh0eUXGlWNmBIyAETACRsAIGAEj8MAEpJ2koaSlRrWlsXxE0lzSXpc8/ZikxWoxoOrPAlXE1AQVWoxwRW2024oN5bzSC9zzPMfHPvYxfPSjH3Ur9mSs40ZgPyPg983ztbMyAvs+gRtvvNF96UtfSieqGSRFQghYOU9meUS9MNQXdGIhuaKyrM45QWAVgJuefzzOefxBmOreg3rGW1VOwdSZQ3rvVdZAlKW9YIsRMAJGwAgYASNgBIzALhCQA0saCtRRaYawOw9QY0lrTXbuxlnHHIAbn3ccVgGoO49arYXcu6TVQM2WtNuY669+X0+JIf33bp4GpI8VjjSydLNe4P71r38dr33ta3lyKjVb2QSs9/sLAb+/nKidpxHYFwmcc8457rbbboNzw7HXe5/ivd7CT+/G+KQj+1YtGNR9Fxh4OrACahikd2K9/gVPwUmHtlB0NyH2ZuGbLUxMrgHmOxRS3IkrbDECRsAIGAEjYASMgBHYNQLSToFVqaUmJlbDN5pJYxXUWice0sTrLn4aplhcoxbLEZI2S5OH3K9ivkwajtGxXbMsS31rtVop7C3oYv10UBl68mrDhg049dRTeVbKMTMCRmClEPArpaPWTyNgBHZO4IgjjnCDwWC7wtHAvV3mGCYC+yQhJGOUTiluF1SRRNNjm8DPXXE2Dq/PoR5mUS8amN04C9RqSLOGC3W5l61GwAgYASNgBJaVgB3cCKwIAtJOnDREUWB2w0zSVrVqBocWM9Rc5+IY+nykwdK5qK6MCWk1WWB83Ffp4NlZ6sWFjtbrdch51Ww2Ic28ZcsWPO95z1sotcAIGIGVRMAcWCvpr2V9NQL3QeDyyy+HHofWo9GaZdLMktL3UX1sskc3IGmjuN3j6A4FZ/1qocKxq4G3X3khDgwbEee3AG5YO6P4cqwDW4yAEdhXCNh5GAEjYASMwB4mIO3k9cIrUE9RU4W5zUlj3fKKC3HcWqBWldCbRgGH0SKNxtopOdJuKTHGm9HTV+qifqGg9151Oh3IuXXTTTfh7/7u77adoCqZGQEjsCIIrJR70IqAaZ00AstF4I//+I/d+9///uTE0iyTHFnL1ZddPa5UQ8bKI2MUkU6ppJdiziBHpMCqseD0oxze+PxnotXbgDx2Md3MUM1uZZ3AUlu3EbCYETACRsAIGAEjYATum4AcWIEaarqVI6Omavc3Jo31nIdlkOai94r6KgeoxRgZajNAUU4uQsUpjhW06KkraWM9gfXxj38cv/Ebv+FWUPetq0bACCwhYA6sJTAsagSwghH8zM/8jPvbv/3bdAZzc3PQU1gpMbabQAHUoxAaMBx2MsCjoqVUBHLGB705TDPjhU87FOec9AisLeax5Y4fo673Giz+Z0JWsNUIGAEjYASMgBEwAkbgAQnU25PYcvttSVNJW13y9MOS1ir780l7gRpMjUiTBWoxxTXh6CDNpvesBmWNtclppQ7KcSVN7JzDl7/8ZVx77bXmvBIYMyOwQgn4h7rf1p4RMALLR+A5z3mO+7//9/9iYmIi/cZ/+XqyK0em+IkDVpQQUsjJPqYqGaVFlJURk/UmcwIa3L7jRSfgcc0+Dj7oAPRKh+jsFkYsthoBI2AEjIARMAJGYJcIRDqkpKEOopaSpno7tVU97RkwUWvABekroKIOkyaLqUwbabUeIwxjYDi+a1VV0C8S1EP9B0I5sW6//XacffbZPCvlmj2UBKwtI7A3Cdi3v71J245lBPYCgSc84QlOL64simIvHO0nPcRIR4TFhpbelHyWodvtU2r55MBaw1q/eMPzsLq7Hq3BVqZCcmI5BPhYLqSByD0i5xDB0EVmsxzJFDczAkbACBgBI2AEjMDYENjtjqRJPnfv3Yaax1MH5UNLdQKkk2TR5WmnRm8jVnXuwvtf/3xIWzWY6+GT5oJLOzEHzEnBwiYMQx3cDaPjus2oH+XEkuNKcf0y4bDDDhvzXo8rTeuXERgvAku/K45Xz6w3RsAIPGgCF198cTD2fLQAABAASURBVHoflhrQ4K1wqY0eq16at/fjvP04PV0l2VRAqkKySpaxM0ors95oYFDGJKJU82E14MNXnouHD25DATqtshpiGKDh6czq6CXvAVljAuhHuOjVBC0ALmCbsPOIqUXYYgSMgBEwAiuegJ2AEdh/CMh/hKRhPE96ZIHxQJ3j4QJVVN8jb0wCLkPszqHJLIQKKBqoUww9sroTv/yK5+IRFFYtACqW1pLmomjSmvKkyWSOdbgzt9zB6Xkt5TK5TKu0rZ6s0uEVKj2KKy2T40qh/rnRNddco2IzI2AE9gECfh84BzsFI2AEdiDw5S9/2b3tbW9Luc4NZYcGcGXIeaWnszSoK718NnQixYUnpYb9CAy2mWbPmIEsc4tSTULrpKPquP7is9CYuwco51CjjuqUXdSmpuCcRzU3DxQ1ijjuF7GwROgl8TIRkS0UWGAEjIARMAJGwAgYgRVBgP4nQNqGJk0THSfznLTTku7Xaijn5+G8T9qoO+ggL+im6s2hPrcB173gOTjpqAakqRx38zRpLQYLE6Bqb6npkNJtOQ9N0aWKy2hyWOk/C6oL0rMyxZ1zUL5zOitA+R/60Ifwuc99bpgBW4yAEVjpBHS/WunnYP03AkZgJwTe9773ud/8zd9cLJHTqt/vQ6F+YqgBfrFwGSOSR9RgO+2Bc0O94RnoZhVZsaqABhPPferheOkpj8ehYTN6/VmEWh0V5wvj3DyaBeAH8wBVXoBnIANiNmBeyTTLg/I8HqrF2jECRsAIGAEjYASMwJ4m4KJHJg2jA/mSgobCiHHlR0dd4yJcOY9GQYfT7DyqmKEq6uj3tuKgsAmXP+1YnPe0I9JTWSV31+usuBektdgMnHMKxtrkwBp1UHpWT1uN0gqdc5inA++v//qv8Za3vGX8T0idNjMCRmCXCOh+tUsVrZIR2MMErPk9QOAVr3iFu/XWW9MMlAZ4ObB0GL3kXeFyWtzh4ClNUbY021OISXXEMkBhrg0r6salWcPXXfhoPPWISazyFG/lAIFKrDExic7WTRRuEZ6qTI/aM4ZIMTNsOw4dWHGYsq0RMAJGwAgYASNgBFYaAfqp2GWKGRfALaLjRB3jQEAjj+hu3YBGewJVn5N3gwEmUOIph7dx/UWPTE9eSUuBO9LPlTRWXNBaPhWw6Z2sgXkyBsu6jhxWJXWf9K06o6etZMpT+j//8z9x5plnkopSZkbACIwhgQfVpfu5RT2o9mwnI2AExozAU5/6VLdx40Z0Op3F/064dOZqzLo77A4dTxJgMb2YnVmxgm5WGaPNnBsKrhoDvXj0na96Jg6qZnFYs4Y8RPQGfTRbTVRVCU5BQu1wohKalXSM+EAtQ4EXaCpjBVuNgBEwAkbACBgBI7AiCAx/NhjY14ChlKFC4oSfHFjSNY6OqlD26bxqUBN1UVBDHUyNdEiYwztfdRrWLmgoMGwVgLRVcoaxHhtFDAEqY0TJsTbnXOqfnFYyObbyPMePf/xjXHnllals397Y2RmB/Y8A73j730nbGRuB/Y3AJZdcAg3oOm/9hLCqKoy/EwtwTsIkoMhyBPZZNyzl6Eksai5MAFhFAfbf3voS1O/6ASYGc4i9eUiNxdyj8gGBBgo7xBw+FMhCzr0Coi8xFHtM2moEjIARMAJGwAjsfwRW6BnHhfde+ZDBVwWkcaR15NwK1D1V4aCZv9ifR6ucQ4Ma6dd+5kVYQ9/UlAO4B6SlGIWjjgqc9Mupm4CwqL3GGY10rPonh5VCPXlVq2lqE9iyZQtuuukmfOtb39LpqdjMCBiBfYiA34fOxU7FCBiB+yDwV3/1V+6tb31rejGnBv2RM+s+qo9RNlUVxRR8hB4Rr8pS2kpJ6TL2s8QqypMTJoFbLjsfq+Y24uB2Hd1qgH7hETLuTyEH/TRRzquyCcdQ4i7oZ4dqG7YYASNgBIzAgyVg+xkBI7B3CchJFalhFPpQR1Y1gajnqNgPap5I7VPSGdUtB9REBdbMbcA7Ln0uTqRWWpOzDrWPvgC6wN2qiIr1pLGco6CibFKgWuNsmoQdmfo50rX6xcFHPvIRfP7zn+fJqMTMCBiBfY2A7l/72jnZ+RgBI7ATAh/4wAfcZz/72cUSPWq9mFiGyE6VxWLmtltT0Lsb2D/nIvIsR8YiByosWqAIy1Bhgn6tC09eg1c991Tkm25H4SqqMioz1oXjJjo6vRgi416eBtCTBWbDFiOwzATs8EbACBgBI2AEdo8AvU9SQiFN53l4PV0eqHOkeRggVqi5QdJEV5/3TFz0lNWYpFbKeBRppxgDHAJ1lUNRZBi99yoMeqyxsC7RZHEhS4HXZplNDivnHDQpq674hRP4xje+gbe97W2LPVeZmREwAvsWgXG4B+1bRO1sjMAYE3jFK17h/vEf/zG91F2D/2jgV5dHDq1ut6skBoNBCvf0Zqc3IUkPNyzxRQFQaIFCS04nhXJmZZReGWrIkKEadDHJfV72nCNx8VOORbOaBfIASNB0+mjVWshKh37Zh2vVgbk51GpN0CcGW4yAETACRsAIGAEjsFIIDLWLS92t5HDKM/hBQKanzbNayoevkhZ64VOOx8tPPxz62WC/0+E0Hmg5cuchiSRNlXaI3FJrJc3FKJznlqY2GRutzBlFxyKUltXPB6Vd/+Vf/gXPe97z3Fh0zDphBIzAHiMwbvehPXai1vD9ELCi/YrAU57yFHfPPffAOQe9O6DX60HLyGHVaDSUXHxnVkrs1c3S29KSuMTVkn5Ioai01+ujaORwVYV1GfCqi56As084GthwFyAB1prC/OYtyPKI5lQD/ZlNaKw7GP3NdHKlmUvYYgSMgBEwAkbACBiBlUNgQFFE3VNf1cKgP4P2RB1xUHKCrod6awJuywac81OPxtUXPR5rqY1QRTQmCvR6ZVI+0lDbnywn/UYZSwuXxkflYxKO/rO2HFh6Auvxj3/8GPd2TKBZN4zAiMAKDv0K7rt13QgYgQdJ4EUvehE2b94MPXVVr9chEdBsNhdbm5+fTw6uxYw9FJHSWGrbDrNwa0qFjMsRJdtWIcUCBVyjXkMVIoKPyFj/kBrwuucdh3OOeRjc+vXw/ZKOqxa65Ry63Y1oTNbR3ToH31rNNtg2t7YaASNgBIyAETACRmBlEJB2qcPXWujNbUSWdTHf2wpkdGq5DOH223He4x9BLfR4HFpjtgNiHkCVhFY9R9VnvR1PVBprZHJxpSevdJxhRTaBpTbMXd6tHz5CliZcL7jggr3eGTugETACy0Ng251peY5vRzUCRmAZCHzta19zb3jDG9KgPzs7i9F/btEslrrTarUULLPp9iRjN5KQWhIyqrWWO5T9AGQFIoXMHAVcnQWPomB786Un4+RD12K6nEdv5m5MrqpzdnIWg85Mqg+XU8yxsq1GwAgYASNgBIzA3iZgx3uQBKIcTFmOGg3dOeSuTxnUBwZbcZAf4CmHrcObLj4RjyqAOo8xO78JcC5Zv1uhXjC+ow9rO51F7cUqGONFejXP89RD6dkvf/nLY97j1FXbGAEj8BAQ4B3qIWjFmjACRmDFEfjUpz7lPvGJT6Ddbqd3Yul9WM6Nx/gvXbXNeJtit6IEG0MoTEbkDqiqASNIzqhaXVJtgFYJPGECeN+rTsXquTtw4CQwv/lOTDRy5OBOMSL0e2k/2xgBI2AEViYB67URMAL7LQHn0Z3vYmpqEjUEDLqbcADFz+MmA37hFU/FcW2gTS1ErxaanJQMBFVVEVUYaiZJISQt5amfttdZkXVHxujYrvr1wB/+4R/iQx/6kBvbTlrHjIAReMgJ8I71kLdpDRoBI7BCCLzyla90X/nKV6DHsGXODTWA3oclh9a4nIaElPqicGRKS7w0m3V0uh0laR76Dzpt3tn0nwkfP00n1utejMbMnVjXyjC7ZSuKehPIMnq8Kta3db8mYCdvBIyAETACRmAlEijpiCo8Kk7LdbtdrKk7TPQ24N2vfRaOmaLzisVNF+CDvFieTqqIbm8erVYDZaU8yiCed6Rp3TFU3jibcw4/+tGPcPHFF7tx7qf1zQgYgYeeAL/mPfSNWotGwAisHAJnn322u/POO7frcFEU26XvK/GT52tOULbzllRyXyaxVavl3LFEo1FgvjeL2O+jlTdQzc8h492tTR/VaY8Efvbql6I+N4NVBxyE2d4AzkW4IoPjrCUbsNUIGAEjYASMgBEwAiuCgLRLUcuA7jzmyoDVBxyMxuwcfu1nfhpHUBbRf4U0T8fywhWIZYk+481WnY6sAfJcDi0kBXRfGuu+QYz2uO8ae6PkrrvuwqMe9ShzXu0N2HYMIzBmBPgVb8x6tH91x87WCIwFgUMOOcTNzc2lvujJK83mZVI/KWf5NqMb1H2F6pmjHOsPumjXW6jXmlRkDhlFGtBHnTYJ4PSjgSvPPwPVpjtRywKych6uNwcfywUnVkCkDEq28Eg9GEaZYwNpDfeqm7JtYwSMgBEwAkbACBiBXSSQtEZ6D6cH59OoRQJtqEeGZR4ROc0vaTEwLkPSIoOtm7Bu1QQwtwmB2uZ9N74Yj2HyoDqQURMh9OCaDaB0KLImmo0mBlUfMQYEah8sLKMjLA1H8YUqYxlcdtllY9kv65QR2AUCVuUnJLAS7lE/4Sna7kbACOwKgde+9rWQ88o5h0ajkeKj/ZS/s/go78GHugXJtm/BMTkylSq+Y+gW5w6BZtGgq0k1aPpXhGkHbhjP2Fab9tJT1uCVZzwZBw82oEHBRymHVk5/V9lBppnMfgegcnRZDfAFYsWdHNtjy+CxdDxH4acQjiKSRazOSrYaASNgBIyAETACRmBXCVBAuAKgZdQVtTBAEQd0TFF4OACOysVTi7DcezqyBj1kuUNe0LE1N49mlmGSnq/a5vV4TGOAt13+XDztYEBax0cALE8mDZNnYMNcczSobzzzvHNMA+zFTkMHpHyFuNeivWT3KnhIM3q93mJ78/PzKV6WZQqvuuoq/M3f/M3Ou5dq2MYIGIF9mcCevwPty/Ts3IzAPkTgs5/9rPvgBz8I/WcXnZb3PsWVVlx5skzCiBG9f4rBHl9HCmXHcHhgKTXFdCvzGKYYH1UOFIMUfpyQpDgErj77KDz72IdjNeYxkQXoPzBOTK1Cefd6TK5ZDa/H6nvz0OP2KApgBw9VpGBczBoeTAc3MwJGwAgYASOwcghYT5eXgPQDHVegBeqVik6lkNxJ6hY1jAJqF1/LUXXn0ZpsJ10ymO8gm5xAGAwwmVXINt2B6y45D+cfX0ON82pyYMVBH6CDCqk9tuUoZTA0IGdEGbQ0MccCrkoxwChUfLmtXq8jxgg5r1qtVtKjeZ7jYx/7GD75yU+OU1eXG5Ud3wjsdwT8fnfGdsJGwAjcJ4Gbb77Z/dVf/VUSDM45yHElAeHcUCvImYWFpVbj7OBCfPkC9UvmKcWQLKoz2lAYgg4nH0u4qsI0q6nHN73kp/DkRx8OdDajmJjC7NYO1h7sCPeFAAAQAElEQVR6JGZ++CPOaFYoahHozyJpP7blgm6THsHRMgc5sRzb9iGoedaw1QgYgf2NgJ2vETACRuDBEvDUEEVFZ1TsofIe/byOftZEQB2+ovyoBkC9QgyzqLUKzK9fj3ZWR+FqqEr9BLCPKd/HFRedhTOf2ECLHWk5oMawVlCzUPOArTEJKpoUC0woDmqZZCORw/xxXcuyRJ2OLIXSo9/4xjfw2te+lmc6rj22fhkBI7A3CPAutzcOY8cwAkZgpRA488wz3X/+538udnfpzwflzFLBUkeW0stjun15ijOfxNn2fVAZcyLSU/TNLKJgcpqm8OdefRqOPmgC/a0b0ZicRmfrLKamV9GZtYWSrkS+ivOYPTqx2Dp34cr2HAOWwjn4AGTmwMJPsNiuRsAIGAEjYAT2SwKOqiWPFTIa5FDyGeAKKo4MKsswQJOerNidRb83j9aaNeh0OghlH+vWTMJ3t+Cspz0eV551FCYA0A+GtgNc2WOiAgYMce+F0oWZ1DPcjvsqnVkUBTVclp6+0n8cfMYznsGzHPeeW/+MgBHY0wRWxl1sT1Ow9o3AiiOwZzt85ZVX4o477kgHkYCQkJBlCz8f1GzYyJmVKi3TJsqhlIyajX2ItECjAuSWtzeJOMmdOEATJcJ8FweyZIp2yzXn4fiDpuFnNqLbmUVjok392EBvEFFE7pSBzfQROcsZHVuNbE9PY8l4TD32D1uMgBEwAkbACBgBI7AbBCQxpCsUUmQAC7pCj3VHV1J7lOjNbEGdmst7OrYYDmKJ6ek6Zn70XVz6zCfhmvOOxhSPmcxVyMMAcNQqJcOaXpyAtDCHjjEkSxlpQz2TwvHdOOdS5/RPhaRDL7300pS2jREwAkZg/O9ge+pvZO0aASNwnwS+9a1vuRtvvDG9I8o5B+89lj6JJUfWODiwhvIGO1kWbm2OXiiVRkq40Me6Vg2SddPMO2YKePNLTsPD6gPOdPax/u71qLcnqfIKdLbOoEbBCEchmKzkHqA2zOFDTiHoEZ0MthgBI2AEjIARMAJGYJcJRNbs+wyVNIoSyagz6LwCnVFybmW+hnreRJE30LlnA9oN1p+5C6cfdxRee/6RWMs24vwg/XywXbCBrv6TdACo2aBFk24KV6g559LrLPRPha6++mr8/d///X1LvhV6jtbtZSBgh9wnCCx8y9snzsVOwggYgYeQwOc+9zn367/+68mJpWadG2qHwWCAjM4dObWUv9w27BUwCrG4ZEBRQzUnUUe/VLcDlF00EFBUVRJ9zzoU+JkXn4mDWw5TE03MzfSArIm8MQG9pN7ReeVAJxYoDtmu03RpLBAcTS9DZZ6tRsAIGAEjYASMgBHYVQKR+iF4qhE6qRzlhQ8D+NiDiwPIeVW5HI32GnR6GXozHbRXrcKE7+PRq3N84Mong9IFeT9gbSvjPiWgnyLqvaT0X4H7ogIXT9u2um1RxlSRwYNY9+Yuenn7hz/8YXziE5/Yvvt7sxN2LCNgBMaOwPZ3t7HrnnXICBiB5STwxje+0X3961+Hfj6o//6ivsiBpXAsjMIPtNGNbKRwmMXueYR+hWxiGrHbh2u0QM8bBpylbGZ0WLGGnsQ6/VHADZedi4nBDNCfR1EvAJ/BFwyjxKGjQESy6EDnlQfSzGYGgHFubTUCRsAIGAEjsAsErIoRQJpxc9QQNDmsHEpkdF75WAIxR0CBmc4AA062TUxPADN342GtCh970/OwDsB0DFhdY0Q/F+SkImMA20qaRGFWYOniFhJDxbIynFfq8le+8hXccMMNo+4ry8wIGAEjYN++7DNgBIzA/RM499xz3Xe/+12MfjKo/wijnxOO0ve/9x4sTV4qCbGQnEtZSg+PFxjI2eRrdFpRCLrmJOAk6DIUjTa0ZJSIzdDDKgDPPybHq848GY+cdhhsvhNl6CNkDTjXhAt15D5nPCLqBame0rLWAAY8SnJksQFbjYAR2EsE7DBGwAgYgZVOgK6kvA6KDaSfDGYBA+oLXzkUvglUBdCk44oOray3Ccesq+EXX/NcPALABHpouw5jFSBHlSbb5LTyGdNs0+WAY/uOvjAaFhaWwkkn0fkFGTXQQtGyBiEE6L2q0pWKqzPSlz/4wQ9w1llnLTkDlZgZASNgBADe4QyDETACRuD+CRx77LFuZmYGEhVZlkHmnLv/nfZWqQSZjsXueIULRvcS5MTSu6qQBJ1EHS3d9lhT+7mAetXHdAm87LSDcMFPHYUjWl34QHHI8wuugWqQoRxg+BTaRAM+p5NryxY0WnSKLRxrRQXWWSNgBIyAETACRmD5CMiBNDMHeGoROpJCqFBvtpHldfR7AdIsjhNprXqJw+o9vOfac3B0E1gNQBNvoGOLUa7aP2e4YI5pxyRN+oexkeJRFKDmwZgsclqpK3odhZ7wz6gtFdd/W+z1enjBC16gYjMjYASMwL0I8E53rzzLMAJG4H4I7K9FF1xwAZyj82YwSI4sObPGhwUFHx1S1GyLXWIyvQaiYs7IlDcySOjple4xYsIPcBh3fv35R+PMo1fjIDcPbN2E2OWerVWotaaQU1yVM1sQujPI6cjqDroYJzEIW4yAETACRsAIGIGxJ+DotELBbtJJBUS4rMCgytHtMw8ZmvUcbsvtOMzP4V1XnY8nTgAH8BubC3R6Je2Ss2IGULfIUSWrGF9qWLKwiCnqJB03PYbF5DKvea5zADZt2rTYEzmvms0mrrjiCnz7298ednux1CJGwAgYgSEB3g6Hkb24tUMZASOwAgn8zd/8jbvlllsWn75ybpm1RTo8b2FJzBFomlkMabaRqcVVki0yJVOc0W0r9x0+st5DHudwMEve/tJT8YQ1DaxyfdSaObJagd6ddwAhYt30Kjg9juXo2Kq6lJ2wxQgYASNgBIyAETACu0WgXqeIiQPk1CFUGgi9AUCnTo35g4234ejJiDdffi6efggwxZZjb7O2QKTjis4uRJ80iHSNTBpnZKyYVscMHoVx1ZAxKq/XMFOJZbVut4vVq/VcGTByXv3SL/0Sfvd3f3dMerisePa1g9v5GIGHjIB/yFqyhoyAEdjnCbzrXe9yf/qnf4q5hf/st+wnLImTbNutTDObHkESLXVvW0lKpo1EXVJ+FHe+aCKUnPaMfdTQwaoS+OD1Z+IphzSBDf+Btp8FJlso5+YxoMBs1Zso9fRVnS0np1lq0jZGwAgYASNgBIyAEdgFAgG97hyKIoOvHKpuCV/UUMtKFOUGHFzbijdcdDrOe3SOdhlRxwDBsVlfoD8fAV9nYuerW8gehaAeGtqwgHtT/ngmZAyWcR09haX3X+nJqy9/+cu48cYbt3V9GftmhzYCRmB8CSz/3Wt82VjPjIAR2AmBCy+80P3oRz9KL93cSfFezRoKMVCM6bC6nQVGAp1XAZ6iTSpoqalGcl6xjBXT2htQONbagG9gdvNmTOXAQax44+XPxlMfNoXuD/8/HDBRoNZqYcv6DajyGusGoOrD6T0WqRXbGAEjYASMwFgTsM4ZgXEiEAJc5tEvq/Rke7vm0L/rhzgQW3DtC56D849vo+gDE3mF0OuiRp0S6coqHZ1XbngijlqGciUllCVTWpaEUZpkC6lcm5iUkdSRT8XKW04bvYpC78P6/ve/j7PPPlunsJxdsmMbASOwAgike9wK6Kd10QgYgTEi8LjHPc7Nzs4ua48ijx5oFW37VSURDhUylAtyDYwH5gVWLYFYMRzQKuSFZ8065noFmqsOQZ9VarSfOhB4z5Vn4sTVGWZu+09odtAdehi6kbsNuG/ZZ3uM22oE9hMCdppGwAgYASPwUBDwyOiQ6ktwZAWinsTqz+ER61q47KnH48VPOoCuKmCqVqIc9OFZl5WwdcsAtXZGZTPqQ0UdEpK+yZilL3WOoRxbUK00yRaZQ9nDLaUN9Y40DxPLvMppVRQF9PSVcw6PfOQj1fVl7pUd3ggYgZVAQPe6ldBP66MRMAJjRuDiiy8eix5tr3h0S9s+RynHWcrU2aGOS9G04exkxgolfVr1ep5qUUeh6QMarPv4aeCDN74ITz5yDeZv/x4mCmYOeqDyRLMxwSYkB0fGJN1l2MH0xJcMCKqA6CgkFyxl2MYIGAEjYASMgBFYMQR2HMc1xsu2nYC0yDaL1AXDfUJyOEmTeLqdMKjQ0Ls2e5vR7NyNy59zMl597mOhd15NIHCvkpNsNQzKKjU9NVVAekU6BdQvKZP1hiHYNrgE2pJVB07JUX/AdlPGsm7088EBJwOdc7jkkkuWtS92cCNgBFYWAd3NVlaPrbf7MQE79XEi8NWvftXdcMMNGL4EHej3+6l7mk1TZJRWfE+YY6O6gckUZ5KrUrKMcZniO5hj2quMJmEXgXoG5Azln6ppz+jRYKMNxo+kn+p9156JZz+ccvKH/wz9xBBVjo5ON8/gfAmXs3LmESlGI0VpXrQZj3BsJxkFpgRrlOCUZWzYsz53Y8xWI2AEjIARMAJGYCURkJagyXGVxUDn0dAi3UOROqBem0CcG8BlNcBz0B/0k1ZwGIDSAV47lj3km+/Ao1slrjr7yXjZaQeDkiM9fVWQhUPObQ49qcQDwDmgkQFZZHZamYBnTMYgrYrT3BJjHUdjTvrnh9rLYc8uIy2oo0gPjrTiKFS5zuud73wnvvCFL+zp7qgbZkbACKxIAvfutO5l9861HCNgBIzALhD48Ic/7D71qU9B7zGo1WppD+fcdumUuYc2Ujyy7ZvXbW2pLSlNlZeWMS4hKFtSTVFpy9gbYA2V3lFt4C2vOBePXVOgPr8RB61mBveJziPQaRU4JRrLAertJoosw2DLJjTak4hwUB1QOKY26ciCHFgpEbQ1MwJGwAgYASNgBFYkgcAxPiC4hc4vTFqBYXd2FsWqVYjUB6DzqtZsokZHVkVd0J+bQzm3FYdONrE6dHDa447EK57zcOj/8dUiUEOAS016MJksJdOm5FbGIGkL6hhF72XKX2pIbapdGfbwIl2oQ8hhNdKHyvOcvNN/HMyolf76r/8aP/dzP7c3uqOu7L9mZ24E9jECurPtY6dkp2MEjMDeJHDVVVe5v//7v0+HHImTpbNtqWAcN0ky8RZIJ1RSdaM+pvzAVECjnqX5zxZTR6wCPv6uy3BYs8LW//oXrGkAcZ4isrEKRWMCGZvqzWxA2dmMvN1Av9+l6PQIdOgFHSMJTTakpiP3C4owbasRMAJGwAgYASMwtgR27JijV8mHEo7jePQBVSYnFkUAx3kX3VBSFA7ISsRqFs08ouj30ds4Q+/UFNCeRtv14Tffhoue/SRc+4Lj0pNRDR5IT3+Hsk+BsU0jKMZDspSr9ISMx2JqbFdPR5WcVzJ1Umk9dSWd2KQz79vf/jae9axnOZWZGQEjYAR2h4DutrtT3+oaASNgBO5F4OlPf7r7wQ9+AOeGWqRer6cXc96r4rhlqLs06k1UC+G2LlIyxgpzepqKmfRfoUUF+ZGfuxCPW8PK+BDIHgAAEABJREFUG3+IWrOAL2oY3HknHMtWr+FsKwK8qxAGHUBPW7EggloUHoyCe0LZ0E8OVMAyW42AETAC+zABOzUjsE8RcBznMzqvPMfxdGIc2KUjZNBAjwp6N8GgS4cVy3IP9Ls9gI6nPMvhyy4Orlc47+TH4FXPfQTaACZpeqI7Qwk9ncTkdisVCSfFlMXGqCcUG2eTw0rOK73rSo4r9VXn5ZzDf/3Xf+Gkk04iGeWaGQEjYAR2j4Dugru3h9U2AkbACOyEwFVXXQU9edXrUaSxXO82YDDWq/xHFXsoU3xRICZZxRzOgk5PtVCnWG2x3jrmH8bwv73jRThmTQ5s+jEmPPeemkRJcdotgVprAv1BH0W9RmfVgFqWmdxHwjYiZ9rTAM/mmW2rEdgFAlbFCBgBI2AExolAcMPeuOABGZN6z2V0fUDW2QpNVOVFDTOdHlyjjqnVU4hbN2Cysxlnn/AIvOnSEzAFJOdVU6FexNnrMCY1wiCybQajVbkrSTrIeSUnlhxX0ofOOWzevBlvfvObR6dkoREwAkZgtwlsf2fc7d1tByNgBIzAkMBf/uVfule96lUYy6evhl3cbjsSgaNwp8Iw4y1SM6xVDw0E6CmsNQAOK4Cfe/VFOPnI1ej86Ls4cKKFrNFG585NKDPK0KyOKpacIx0kc5xR5W6cPfU0ObFkPjmylG9mBIyAETACRsAIrAwC0g3RcTynOTqZXMwXOl4i+gHgaDGiyKkFqB7Acl8voNcMTPU24LJnHI+rn39sclxJV2RlQCGdoCe3C7bV5/7YftExRzlL46O8cQv1HwbVJzmwFNZqNQX4mZ/5Gfzu7/7ugvsvZdnGCBgBI7BbBPxu1bbK+y0BO3EjsCsEPv3pT7v3vOc96eeDes/BruwzbnXkyALdToADIJnInH6P0QFcvws9iaUXrR6/FnjXVc/GCWsdtt7275jg7CoOPhyhovgsI8MA/bwgS46sasFZlbFFGetQ0PIAthoBI2AEjIARMAIrioBHoPMqgmM5zSUnFrWCq6gcqBXojKrVGihLjveRM17NSfR7XUz5eVxy8tF47bmPwKGUGG2es957NZFVQDUAshzzGzYCdHxBOsSxwsK6JMpjLGSOcVAUPG/2L8/FCJifn8cnP/lJfOxjH1t6KqxhqxEwAuNKYFz75ce1Y9YvI2AEViaBt73tbe6Xf/mX4dx4a5RR70bh0pthFHoWRM6KgiIV9TrFZYVakSELJZhCk3WOmwR+6Q2X4sQjVmH29v9ASzqNTi7kNbhma0HgetZcslLoRjiMZm+XlFjUCBgBI2AEjIARWAkEOAkV6WQajuch9dhFcLKK4oH5pcb6fh9AQC2LyGfW49THHoZrL34CjqJvRxqizjJXcYKMteCpFag5WmsO5C5qj2m2p6KRMYfqYZQa73D03qvRk1hf+9rXcNVVVwnOeHf8oe2dtWYEjMAeIKB74R5o1po0AkZgfyZw8803u4985COLCPTuAz1GXpYlFKpgFCq+XOYoHjmPiowdGKkq6UVJR2hWlTOoAJWmo2cqY0jp6JynQAX0JNYE93skp1Dfd905OPWRa9D78f+Heo17VyViLyDkExhkDbishoz7YdCFjllju6GsuLetRsAIGAEjYASMwM4JjGuuB+hscj5DDANaH/VGgVpeRywL6pwa9IQWmJdhFhOzt+MFJzwS7/zpk3EEBYf0Qx2BegDwbAMpxoKizgyGbAdcouOGK48G2TAZmCNjsMyrtJ26IGeV9J3iMqWzLCOHgKIo8KUvfQnnn3/+sPuqYGYEjIAR+AkI6H74E+xuuxoBI2AEdk7guuuuc5/61KdSod594Dm7qEfJRyJH6VS4bJuhAHRJRIZFcThSWHIvRdBxJeeVo6CUpVrDDmumNfY6WMOiR1KNvv3K0/GE6YCJuTuwblUDiFxdAQwc6LdDRZHbbNVR5A69LZtQa08OG7KtETACRmBPEbB2jYAR2CME6s0m4nwHRZvjOq07N4fefA+xKlA0pgGfodUIaG39MZ5+5AR+/mUnYl2J9PQ2VUByWaWOOX4Vk0lvyFIcGDmvUh1uHA3UFaBm2WbKXB7Tk1W1Wg36xz0ZnVXSd3JoSeMprUlK6bx/+Id/wDnnnJO6vzw9taMaASOwrxHgXXNfOyU7HyNgBMaFwJVXXun+6q/+CjMzM4td0mycEuP2jiw5spbeEKUTAztaJfPUjSyVsJQxT2ut3pTcxFomjqc/6r+/6xI8prYRM//1L2g3c6DTAxpTyJptSMh1Zrdg0NmKrN1Cf9DlXraOOwHrnxEwAkbACBiBHQnIWVObbCJ05jDYvIXFGcf6aaC1CoP5Acf/GUzMrMezH9bER1/7LKyioDggD+CcF7q9mDRF5KTYotHFI6dVZEsKGaRVk2UsYjwAjh4wjMcy0nLSNuqRNJ0cWkqLjcLvfve7ePKTnzzsviqZGQEjYAQeAgL+IWjDmjACRsAI3BcBPPvZz3b/8R//ga1bt6bHyZ1z6SXvzi23phnd/kYh0ozothQoMLfZ0JE1TGNhoZzEzJY5FLGHtX6AVb0+fv2WK3DM6gxx023IGjlQZKjuuDPtsXrNKrYZ4Dwlql4Mn3JtYwSMgBEwAkbACKwcAgGxGmAw6KGan8e61atRrzVRbdgIl3k4X2G6P4fHryrwkdc9D1NVhVW+Q43Rw9z8HOr1xnanGpja0Zg1XN0wGMdtp9PByJGluJxY3vuU953vfAePe9zjxrj3sMUIGIEVSsCv0H7vR922UzUCK5/ACSec4H7wgx+kp5B0NnrEXOHyG2+BkbbYkaGEVM5IdQ1zFitsFxmUwPR0m14t1gpyYpU4tAB+/R2X4vjVDvnG/8JqdICpFioKvd4goNZqoezPw+sJrfRTgO2atIQRMAJGwAgYASMwxgT0hFQxUUfszg/fezUABt0eMNFA2zFv5sd45iPX4pdvOBdTnK+azigWUCGECo0GNcN9nBurblcy1CHUF0krKKTcYI0IqRQZE8u0DgYDNJt6FT3PnfF6vQ7nXJqslN47/vjjh91fpv7ZYY3AyiZgvb8/Ast797u/nlmZETAC+xQBiZnvfe97mOdspYSO3o8wFieYJNa2W6GSjmJxWw6SVFRflafH+RWX1XNtaUElGXyeYZLJwwvgXa86D089chKd2/4VB0426LBqY379PQhZDch5hNBnzUCz1QgYASNgBIyAEVhJBEJFrxWdNkV7EhvWb0pPHa1t5Kju+HecccwhePNLn4ojqAUmHc8qVoj0ejlfR+aBiv4sZY+MWawEKA0uSqd4ZIJ6BMmASDUSFiyqaBlNT171+33IFNd7r6qqSu/EuvTSS5exZwuHtsAIGIF9loDukfvsydmJGQEjMF4Ejj76aLdhw4bUKe+X//YjAShLHaIoHIaBwdAkINVLhSNjIVUky2OAo1iTQ6tX5oi+id6gSAJ0NSuduJZOrKueg+PXeWz68ffQajSBg45A+ueDAzqvyh5r2WoEjIARMAJGYPwIWI/um4Dj+K+fDtIrhTlfgzvoYNSLGnp33YanHdTAu3/6KXgcZ7M46qNiM73QQHBt9KuMGqBELQ/MpRcr0hCSbpDWGJn0BpiPJe+8itwj0CpqFcUZXdZVk5C1Wg1yWsk0OSldd+CBB7pvfetbw1NY1h7awY2AEdhXCeheua+em52XETACY0jgwgsvxN13351Ezxh2b6FLflFQSoV55soYDFdlOkrJQQ+gkK01MgpTIK95SHPWuWlQYR4zBbz/jZfixCNWY/72f8dkTinb64AVke/wMwJOzqbZVVCcDg1IeU6HDOwPjW0qFVlHpriZETACY0nAOmUEjMAYE9AYKlMXHcdWx3EbtG3jrmfR0EZ5ClVPw7IvavBZAfTmUQs9dO/4D5z6uEPx4Tc9Hw9vAC3u7QYDjt1AlnmEANQY1mlObi0ek1UWV7cQG4ULySXBsC/aLslctqhzPAtO4ulnhFmW8fwCTj311GXrjx3YCBiB/YfAuNwH9x/idqZGYD8n8O1vf9udd9556aeEQqFZPIWj92LpJaAy5e1pk1CUbTuObonbTGVKKZSleimiXFqtYFaAxG+dyYyCNFN59GgwlIA9lrOw73nFWXjmEU3U1n8PLTeg6G2ilB/Lc/8Qk6MKOePOIw4qRPq58hoVMFuHHGU0R0dZRtOxwHrwrEtHlqrsm2ZnZQSMgBEwAkbgoScQNXb6DHAZHMfr4dgamF6wVJ7T+ZRpjgoomc/xFz6yJCZnTXANhN4Aa+oBjQ3fwylH1nHLy5+GwziUa/RmgILjunRBTm1QUBOk8VvtMA1H0SBji1hYWGUhpoDlqWwYOsYVywDIHMM9vfZ6nKTjQaTJZIymnwwq1FNXGR1XypeOu+iii/CNb3xjb3RLhzczAkZgPyage+F+fPp26kZgHyYwxqemx8svvvji5MTydMTo0fM8z1OPJYqcc9ALQlPGXt9sf1vcqRpTZjJuuIKztjt2U0K1RpE6wYLHrgV+7tXn4eHtgIn+ZqwuuBPLBr0Kea0OTcai20GDDrHaRAtSzIO5ee7JvkRQYAPaBDqyIg2ynRwTthgBI2AEjIARMAIPTIBjqyrpqarAIVlxObNAh5biMVR0UHWR1XJMTk+B3iyg10dwOZzPgbKHtVMtuE134Ohpj3deewGOaAH62aBLDi/sZAkLeQsHpFNqIeM+As/8kSF1QXvKsIcXvdtK7yuVg0p6LOgRMh6zVqslB15OzSa9xixceeWV+Iu/+Iu90S0dzswIGIH9nIDuivs5gvs+fSsxAkZgzxH4yle+4l72speh2+2i1WolQaSjSSjJikLzl8oZV9Ptc4ndS7oFeDqaOGELObEOmwR+6R2X4hGrcsR7vo+W71DpNjAoHWpZgSmKwsHsJvS33g0UEWjRsUUh7UONDq0cgXOuFaddow/0X5XwFUPmjisd65cRMAJGwAgYgXEk4Dh2ejqoXKzoryqhsTXQMYWYw4ecY66nlXBTDYTBLGbuuh0NOqUmJlYhFC1wNzQix/AN/4mHTfk0th82gTTWc28U2iBsf+pJI7Bd0PTkFcf37SuMV0oaTA4qOa7ktPKcbJQ209Pyisux5ZzDG9/4RnzmM59JZzdeZ2C9MQIPjoDtNf4EeBcd/05aD42AEdg3CfzBH/xBcmLp7CSSFOp9ChJOmv1TeqxNkk1ClGFkRzWTm6ZIGYfEK1Vu6M2jzvQ0bRUrffitF+DJD1uN2uydqLsBEEuU3Q76vS5quUfeaED6lp4tONZHWjyijpMKWBwDhj95SIW2MQJGwAgYASNgBHaRgMbWjGOvp23bRV+JaBzIVY4sR+x305DeajfTeDy7cTMwP4dG06M5vx7HHdTAr73jQkyWwBQbqtM6W1mHYz+w4MBy4PhNY1lqLI3lTDCf27FdnXOQsyrLssUn4qXN9OTVyHl1yy234EMf+tCOZzK252QdMwJGYN8gwDv1vnEidhZGwBB4De4AABAASURBVAisTAK/93u/56699lpIFHU6nNHkaciZJaHE6JivdCyxhxVNUlWGyISEa2SkHKBRz+ApgtvMPpyzsusYvvf6M/CsxxwM3PV9NP0AtbpHLwTOAteR+RqYgGPasR39ZJB6GuBsrQue+Z4tAPo5IRMpbhsjYASMgBHYVwjYeexxAi4Mx1CE4TDK8VXHjNxEX9HPFFAwjn5EntEtVWthQIeO/mFLQ/9B8J4f4dSjD8T7Xnc+NKYfxSoa4/NqgMnJJgfoCpAGYPvSBIFtyZirJFPDcZyRsV31tJV+QqgOKu6cS699UNo5hw9/+MN4z3veY84rATEzAkZgrxIY/zvoXsVhBzMCRmA5CHz0ox91b3rTm9BsNtOMnx5Pd278dZHErkSpmCmeQnVbpoRnpCzTzwncYB4SuAcwv0U/3c+9+tm44MSHY2L+DoTeVkxMT6E/N0BvdoB2a5qOLN6e07/QLrkH4CiwXcwZ5tDTWHJqRbAObDECRmA7ApYwAkbACNwPAY3XaQzlEO04tnpODqXqdGwBHHM59g76fUxPr0O/B8zfsxV5vYY89rB6sAlnHXso3n71c3BQDqzmjhrbi4oVe3MAJ58AHYEFbF/HYSzlLOSmuPLG2aTD1D89baXXPCiuiUaFn/zkJ3HDDTfw7JQyMwJGwAjsXQL27Wfv8rajGQEjcB8E3v/+97tf/MVfTE9iqYoeXVc43ha2657E6TCHt1Y54PRTAYWoUKMwHsxsQot7HMEJ2sMYvuNlT8E5jz8Y024Gg948UKcMnlgH5+so5/tw3M/THAW140yuCw4uZIjIkd7XwTb2xGptGgEjYASMgBHYdwl4jqE+jaXDiSEPxwFcY61PY24FObXm5gdArAOrDkTuI9zWO3DKUQ2895VPx8ML4KAMaWIqdGfgfUDGdGIWIuAcwEmmwC1T3C5dlbs0PX5x/XRQvdLrHHq9HuTI0ruw/uRP/gRXXXWVU5mZETACRmA5CPjlOKgd0wjs4wTs9B4kgZtvvtl9/OMfT3uPZvpSYkw3UnAe9yVEeXtNRazFGV74DBMTLQTO0Na5T4NlR7LKW172DJx/8jGIm3+MRp11XcDsnXeguWoVBXQGauahsKYC1kyuJoojRTHU5physW4ZASNgBIyAERhvAp4OLA/OC0Fja5okiiGNuZ6ZRauFcvMmoNXgBNQAvbv+C5c880T83DVn4DCeWL2K0Fjuyi6a9RodXczM6eyqAuDkyfLYcXEpI2AYpsTYb+r1OmR6tcNXvvIVXHjhhSup+2PP1zpoBIzA7hO4991199vYA3tYk0bACOyvBF7zmte4L37xi2m2Tww066dQs4AK9V9xxuPprMDuBArRiu4khWAcaYnaOt5eswKQuZw5Mo8aha6EcsuXFL89HMqSN154HK4+/UlobvkRsu4GuLVT6AwqwDURBjkaWR2Rs8Ih9OBqFMYRSKqbR2bMViNgBIyAETACRmB3COhfD3IM9fUMIeoJowrNvIFYZvQ/tdHjGJwfuBZ5bxPqm36AVzzzp3DzC45NzqsaemhnkWN+QJZnPCrHe3CM11hf0ImVxn3PcZtFXN2CeUgrcGxnyEGcucu36r1WOrocU9JViktv6T9DKz47O6sgvdZBkW9/+9s466yzdCpKmhmBPUDAmjQCu0ZAd9xdq2m1jIARMAJ7icAFF1zg/uqv/mq7o+nRdWVkWQY9nTV64bvyls9iOrQcUhKmS2+oqUROLAlaT4GbZmQdoKneVBhRo4itYwDN5r7h/EfhVWc/CWsGd6MZO0A1wGCui3Z7NeZm5pBz11qzQJjfinqNAjm1kQ5vGyNgBIyAETACRmCXCQxH6wbH0mpuC+ocWzXGznKsbU+sRn+2Az367LsbMdX5Ma49/6l48wsejQM57hYYcPIJXALHcwYa0+nKotcLSGO9HFkerMrC4aqjeY73jjbMWVo6zHlItrvRyOgf5YzedSUnlhxYjUYD0lcTExPppe0ZNdc///M/4+STT3a70bxVNQJGwAjsMQK6p+6xxq1hI2AEjMCDJXD66ae7//2//3faXTOEikhUSWAprhe+K1x+o4ilVB0JU91UlSOr2DlZ5CwvHEvkzALFbbIMer1GTuE7jRKHsO61zzkUrz/vyVjVW4+sP4v6qjXYOjOPvNVGv9NFVg7QatTRW38Xmi29TYs72WoEjIARMAIPCQFrZP8hIA3RXX8n2q0mfL+Pfq+HgmPtlq3zaHDszXszaSx+3XOfhOtOPxgHE80aV3LiKUMvOKY4pqexPAc0tnOMjxzrNebLApDcVarFKEd65URGFTIYg3X0ZLucVM45yJk1NzcHsdmyZQta1Bn/8i//guOOO04nDFuMgBEwAuNAYHRfHYe+WB+MgBEwAtsR+Kmf+in3b//2b9DMoAokqpwbJx2lvmy7jS51Yqm/kqoyyVUJWsWpYlVE86gXTQz6LIk95L2NOIi5V512BK455xQ8fAIoZ9bDN8DzH2Ci3YQvS/RmZ5GvWYVOd561bTUCY0XAOmMEjIARWBEEOt0O8tXT6M3MwFclJppNlFUfvu4wmLkLh9crXHfBs3DN6Q/HWrqi3PzdAMfqqqzgXI3nuDD2O2YzVdE01muclzFJd5a2gOP+WFy0H3daTC9fRE+2j34yOArb7XZ6Amt6eho/+MEPzHm1fH8eO7IRMAL3QUB30fsosmwjYASMwPITeOxjH+tuu+22xY5IZOk/4ixmLFtEt0+ZhKhMHQk7CFXlASMxO0xtvy1qdYRqgKzukccZrAFw1akH4NVnnYRDazOoDTag7nvIM4+q10fuMzTbDaDsIbrA2rYaASNgBIyAETACu0ogjZ10VrUm2hxTa6i6AXmWoYY+iv49OKTYmsbgq56xLo3JtXIraq2Cg3mFLC+gkR87Gdh3krWgCUZjtbSCTC3IsOyLfjKop9z1tJU6o3dfabJw/fr1eNjDHqbOKtvMCBgBIzA2BMbj7jk2OKwjK56AncA+SeARj3iE++EPf5jOLaPIrNfriy95T5nLttEtdGSjToQkWJU7Un7bhUnhBgph1teULQOft7mlOA4BeehCTqxLT57GGy97No5q9eA6G9GZm0XIKJzrTcxsuBuOYtqltrirrUbACBgBI2AEjMAuE8iadWy95x64WjuNrRpj3fxmHNns4g2XPBsvffpqrGZr+WAO8BrRc4ZN5jBIW22GY7lTdMEUl2kPl568Yp2FMkC5I1vMXJaInFajVzKM/jGOQr37asOGDbjkkkuWpV92UCNgBIzAAxHQXXS7OpYwAkbACIwjgaOOOsr9+Mc/xujFo1W14P1Zxs5GHjsuFaTKYJ5Wx41usKNQcWZxDTT1vUTGzM0bZziRS+cV2pidKQHvUEcHayh8X3RcC2983ml4+HQLjWYNcXIandl5ODrw3GCAoThmc7YaASNgBIyAETACu0QgTf70S/hGi2PqXBpbNTH28FWNNOa++AmTHIMBjcUoPOZmB2x3Io3V96zfCA7TTHO8RsUw0Dh0c+tofsEUZ3S4Jm0wLInwbGeYvZxbT6eccw4zMzOo1WrQfyXUP8hRny699FL8zd/8zXanoHyzfZeAnZkRWEkEdDddSf21vhoBI7AfE3jRi16EjRs3JgIjoZUS47CJvJ06GsXpqDtSf8pRWnGF9DoxGKZiCFi7ehLdTgSjmFi1FkF6uOyhiR6mWfP846fxusvOwQFZB4NNt6F9wBTyqkRWRTgdk8eLSy01HQBHcS2jI0z/JCku1AFD7ZcEPGwxAkbACBgBI7DyCGgMk2lMk2mMG55F4DBbJgPHP+VFjnsy1ZP5CGQcdPNygPa6aQw23p7G2Nddei6e98TVmOROdcxxK8dVjvbUWvT6Ed1uhYMOXINy0GOZVqeNjMcDj5KiKT6MaUsVIG2Qxmulx8f0EvfJyUnqj5AmB/UE1gUXXICvfvWrbnx6aT0xAkbACGxPgHfV7TMsZQSMgBEYVwJf//rX3eWXX55mDEd9lAAbxfXfc0aPxO+NJ7Sk8GTp+CmiW+rIUm4SsqlomOSW5RKzlLopYE6z4ZBmdCmqva8D2QSAAgXT9Qp47qOB9738LJwwWWJ65g6syR2yGFH1KrRbU0DlAeRwtTrjFZwvkfmKxx4ArgLgAZcBoMUsOb6y4Bkyy1YjYASMwLITsA4YgV0nIMeVxjCZCxmixjZa5FjnUKWxL1RdeI6FkYNrvdXm2OgROxWa+slgP3BoLDHtB5jY8kMc3+7gvS8/E+c9FmgEWuoKx9PYAmIxTBUOzXrGdECeF8zzgKPxmFhYHEMZg4V1VM5woUCBbKHCHgv0vlA1rp8KjnSSnrJaqo305JXq6Wkshddffz2++MUv7o3uqWtmRsAIGIEHRYB31Ae1n+1kBIyAEVgWAl/+8pfdFVdcsXhsCTAJNGXov+co1EtIFY6v6dYrYw8j1TIDKm5tFyynSM7hXcAU9TKlN046HPjlN1+Eg30H+fw9aKCE3gc2O9dBe5rzxXMziHNbML2as6mDChWbDS5HdGwgtUpvGCIPE+FHx0z5ttknCNhJGAEjYAT2MwLytDiNa5zQ4aCZzj5wzNPYV9QbnOQpMdmsobfxbqA7j6kD1mK+20v1GrGfxtJDsnn8yltegCcdCdBdhUkOzQ6BzXEc5sRQqhzTdrhZjLMiaOrEsGSstno5uyb0pI+kk9S5oigg3aB4p9NRANXTP8Z5xzvegY9//ONjejapq7YxAkbACCQCvPOm0DZGwAgYgRVD4I/+6I/cy172svTOhqWziVu2bIFzLtlIpO3qSe31eo5HlOkuzFCaODJk7sJKAV0OOKccoNfG0kWFwxvAh995KdblPUxx5nhqzRQwP4u5u3+MtevaaGQDbLnzThT1NmLFytCTXJxFZoueYj2LXcgqH1DSr7X98VjJViNgBIyAETACY05AY5cePNZYlqGLPI1t/YVe1+nSmsAgtlBrTmDmjttR+B7WrW1h6z23A515TK+axCTHywOKPn75XS/CEfRccTRNDqxMziuOvVC40KKOJ4PGaD11lcKFwjEO5LzK8zz1UE9YKS2nlhxW+k+D+smg8n7lV34F73//+3VWqa5tjIARMALjTEBfnca5f9a3lUPAemoE9iqBz372s+5Nb3pTeneDHn+XKJuenk590MtYU2RFbDzF9japnERy6ncAfETsd1Fjmj6n5I46hHft3/6Fy3HklMOm2/4N0wdOoqAQ781uRLvRQJ5lGFT0TjnulX76QPEauZPa0JEcXWWObS8R5yyy1QgYASNgBIzAiiEQOY7JwHHN0dRxl8Y6jnl6cor+rLJyqDWamG630dm6EVmYx9QBbWy98/t42KTDb7/3xTiEw6UmiFyFNNZqzNXYi4UxUmOyRky1z9ETyYmF8V/knJIuGvVUk3rSSs45SCOpTM6tj3/847j55pvdqJ6FRsAIGIHdILAsVf2yHNUOagSMgBF4CAh86EMfch/4wAcooV2DAAAQAElEQVRSS6MnsRRKpGlWMRWM9Wab80rCeCSSt3U5wuUOLnQxQbHeYsFaWr0E3v+Gs/GsYw5G2PCfmKq59LOALbNdFO1poIpARhEfGAZwcYgU9JXLUFG8AhU1+ID5qZChrUbACBgBI2AEVgqBsDCGVdCYVvoMweWIGt847EE/k2deLB1q7dXYOtdPLymfbnhU93wfpz7uQLzvxnNR5zC4jqfcpE1ylkhjreOYC6gRZi6sSgXGZYpDPx1kepxXOacyTmjJUSXTzwfV35FjyzmH3//938e1117rlG+2XATsuEbACOwuAb+7O1h9I2AEjMA4EXjrW9/qfvVXfxUSaxJpEmxyYMnGqZ8768tQCG8rUVoCmcp8MTPMzzJeIcMAWb+HghUOpm/qYbR3vuppeMaj1qHadDtc2eNuGTrz/cRC/87QoeS+MlCOewQ6seIKEN7stK1GwAgYASNgBB6QQHDbj20ulpDlmYPLPGa3ziJGhzz24WbvxqlHH4C3X/l0PLwADqFpTM05tmqMBegQm5vZdkwHjpvDpMbnYQwcT0ex8Q6dc+lVC845Mojo94f6wDmHP/zDP8Qll1zCMxzvc7DeGQEjYAR2JGAOrB2JWNoIGIEVR+D66693n/vc5+Ccg57Akq2Ek3CL0hjYqYqsAnxLz10B6HbQyIBmHKT3dOT9iEcz+5euPg3nPvlY+NlNmJ5sIq/VUFKMIwzY5tAgua0DUOjH5MRiQyyFObNI0FYjsH8TsLM3AiuTQMaRTZYDHNvSkMYcx8keWVX1EcoBsnodkxMNxJkNOOdJx+CDr3omHl8D8j7SWKoxtaGnrnpdaMnabWBQKrqduSWppWP3kuyxio50kHPbel6jPlAnv/zlL+Piiy/eVqBMMyNgBIzACiHgV0g/rZtGwAgYgfsl8OIXv9j9z//5P1MdPYWVIitgIyE8uhGP1GRUvyXIc6psyNnEGhTh8jdl3sFVA6ypOdTLAP384W0vPRkvOecUYOMPkXc2oMEpZf2X7+ADOPHM1sLQUsOecQr+qLYZtfUnJWD7GwEjYASMwF4lwHEschyDTHEdnOOcCwhMyuBKNGsRjWorsi0/xiWnPxk3vvhJ0JjZ4li4hkOgxtKMYyr0bsjk3OHOGnNrDYBjMKtBi9OGplKN2YyO/ercqNfDrurpK8X+6Z/+CWefffb2hSowMwJGwAisEAK6F6+Qrlo3jYAR2DcJPHRnde6557pbb701PSqv9zwMBoPFxvVfd0aJ8Xg/FsV2egIrQIJ46c04sKNR3ipH55WjQHcFIJOwZr73BTIq66ncw3eAgwG84ZyH4/oLn44jG7Oo5u+Ez6r04BXURgYUmQe6c7QualkLIYl/5nFfW42AETACRsAIrBwCHkHvt+JYhl4P6M1zzKNPxnNg9BzwsgzOl/CDDTg034yXP+d4vOGCR+NInmDRB9qsqjFUYymgcTBDGmNdwTCnZdAYHLBtUS2N1YByR7atfG/Hluqb0bGle/TklV6n4D0ZhQC9+0r5enH7P//zP+PEE090o/oWGgEjYARWIgHdj1div63PSwlY3AgYgUUCp5xyivvud7+b3gOl92LNzdFpw1KJNwZQWsJO8WU3am1QJoOCWMJ46Q1Z8jhKWCcHFgU1RrZQi/u6AbCmDtS6FSYC8PJTDsc1F56Gw5t99Df9CI0299HMcq+PwXwXq9atw6pVq9HbvAl1CXy2sewMrANGwAgYASNgBHaDgIa1eq2G3qaNmJ6axvTatQhdeqb6JVuJqNfpo5m7C+vcVlz53KfiurMfiwNYks8PMK1hkeNlGnqZB42zYKZsYbyNzAupbLjRqKsxWmM1tOMYjJ1yTKl3mpDT01VyXEnzZBzblS/zdGLJ0eWcww9/+EMcd9xxTvlmRsAI7AME9uNT0D15Pz59O3UjYAT2RQLHHHOM++Y3vwnnHNrtdnqJqWYkda5KK5ToUzgWtiCGpSyX3pQloCt2MBkL9XNAGbMApun3AljYLjKs5Y6TAC454UD87CsvwnFrHQbrvw90Z+Anp+EmV2PznRswT4fewQeupfBfzyZ0BO5kqxEwAkbACBiBFULAcfDrbb0HBx28DrOzs9hy5z3wE6uRT61KY17/zu/hsVMl3nXNC/HSpxyBCZ7XNG2yUQD0c0UaB0Dm0B3FsVTjasWQw6mGVLaeitKGQ+uoKiunrLHZzM/PQ04qvdtKoZxYetpKDi11Umk5uu655x4cddRRPEPlmo0IWGgEjMDKJKD78srsufXaCBgBI3A/BJ7ylKe4f/3Xf0015LxyjpI3hPSS95Q5FhvegqWc1ZfkxApJKDNXOZrn3c5Cyl2yyRbikbK76mMKA1C+4+lH1PHOV12Cx6/JcVCjQpzdBFdSsddr6Pd66NOp1Wh4+HivFmGLETACRsAIGIFdILCMVQIadY9+bxbVoA9wbAPHwGrrhjTmaez7uasvxamH16AxcSL0gFjSOOZlSL8WxJKFuduNtWk4ZrnG4qHXhzVGmYtjtkpZaRlXPXGlw2tCTqanr5RXr9ehtLTPzMwMDj744OFpqLKZETACRmCFE1j+u+8KB2jdNwJGYHwJ6Ems9evXw7mhdtMMpXNDR5biy9rzqNuvLGc3FDKINASwh1DOsNfK24mlutywYqwChXzF/TI0WHV1v49T1gIfvu5iHF2bx9r+JjTLWfgsorVqAlvmt6Jo1hBcYG1bjYARWB4CdlQjYAQeHIGAvJFjK8ey9ppp+Nyh3t+KVf2NeFQxh1953SV45kEe7W4XeVUi9wVi8OgxnV4lqcE18sgKGey4Ktsz0yFwS1NdxpBGZo3ZspSxbBs5qPTklTrQ6XQw0jR66ko/G1RaNjU15VTHzAgYASOwrxDQ/XlfORc7DyNgBIzAvQgcdNBBTrOQKtCL3CXoZBJ4yls2205Sjm7FEso0iuahcAadUttMtRZ3UyQMWEjHVa1ArdlEd6aXXu6+pqihmO/juCngN95yEZ5+5DRaM7dhba3C/D13ILJuJ8sRXI4VvVjnjYARMAJGYL8jEJzHLPI0ls1tuANr6xWaW36Epx8xhV9/6wtwPMe+Wr/CunoDdZ9jfrYHl3nU2y2Esgdo8sYBeuxKwWhsVVzGEo69gQEtPanMkCkkB1aKgBWwnEtZlunwcmS1220459LrEpxz0M8GpXfOPPPMVMc2RsAIGIF9iYDu2fvS+di5GAEjsBsE9peqp512GvSuiFqtBok+vR9CAm+8zn/hdqy300pVIyCjKXdkLnWYQnokqGs5+qFESGmg0W6inK9QdQKm6zWsZtUjuM8vX/dsXPykhyHf/H2sPnAaoXIo8ylECnsW22oEjIARMAJGYMUQiL4GFJPQHM702kn4Tf+BF578cPzK9c+Bxrwpjn1TeYY0lFYcGxvNdG6R21hkqDi2Qqaxk5kaWz3LRqaxN5WrAccKLMNS51VKL+9GekY90NNXCmXOOXjv0z+refWrX42vfvWrDrYYASNgBPYxArpX72OntFdPxw5mBIzACiBw6623ussuuyy9/yrPc0j4yZG13F2P95KWvCUrU7bQuaVPYg0FNQvSflToFOBFXsBRsCLlAXkzQ5Z7VgI8q+TdkP770pte/HS86PSTkW35MXzDAWUX0uYRw7pgWzpsMmZFxw1bkXbXu7JkTHIXTysWbFhH+WZGwAgYASNgBHaFgMadqCeoFp4C3jbOAC5qjMkRWTY0pjlkgYvjOMWAa+CQ1YerA37jD3HZs5+Mt7z4FBzIknqPLcvnxCpMsgJX+rIU12RPcIB3KYU0buppLLabsgBmjXYE2ImhMbp01Ti5NL0c8ZGG0fuudHylpW+2bNmCt771rfjUpz41OiUVmxkBI/DQEbCWlpmAfftY5j+AHd4IGIG9Q+CLX/yiu/baa9HtdtNj9hJ6eleEjq4nshTK9MJThaMyxfeUJXWpjSwdhLdkOY5kYHzBFosX0lCY6sQktiXqI/en7ocMBRPaPXZRb4BfCAD9h8LXPvdxuOF5z8Ij536Eia0/QjMHECJiv4+84A6hD+QU7y3uRIUfeZyMM9S1UKGg6TgAvwk4zmbLFGcTthoBI2AEjIAR2GUCGr/kfXKaDPFpHKtVAbIscIzRIObpndKTUxyLkJ6mqhAGfUSOSU1XYfXMj/HwmR/gdeefhuufewymdPAKqNUj4Euk4ckhjYmVQpZnDDU8OrCO+sAxDosG9gNc/DZTnZExN1VwSAH28DLSJTGyrwvH0qsPRtpEGmbktJqbm4PS2uc973kPfuVXfoW9XNhpLAPrlBEwAkbgwRPQXfrB7217GgEjYARWEIH/9t/+m7v++uvT+yHU7SzL0qP2eiJLji3lTU5OUiBHqEzpvWaSm7JFMX0/t+dUb9QziVuPwCS1ewqH6noo4KvuPIo4QIvlcmK96GkH4YaLz8AjGn2Um2+Dc31MrGpjMDsLpy8LVQZs2ELVzx04M60XvceF0OlQzE4r81JoGyNgBIyAEdi7BFb60UZjSZpxGY51eqpJFuicAkquA2B+DsjpyOr00GzW0Z5sw5UdZHN343A/ixsuORM/fdrhaYKmSSatLHBCpgv9R0KoDY6Vgfk6nEJGh2NbinDDcm7vY/XMX2L3W5dVH+JVukRNyoElR5UcV3r1gbSJ8lSmnwvKaaV3YKkONQ5+8Rd/cS/3VD0xMwJGwAjsPQK6M++9o9mRjIARMALLTOA3fuM33Fve8pbFXkj4KdFoNKCnr/Q+CedcekpL+eNt0qlOc8k77ybPw1PE57zTa9a5N1ehzZrnnrQON199GY6Y6GNtYxazd/8AtVVTiBvmUS8bOGD6ENS6FXwsUWUR3TxDn86+SOeajxVbmOeXABoUZ9JWI7DCCFh3jYARWD4CTlMtoYSrArL0eFTOccajW1So8g5HGo5FsYfVtSay2R6KWhvzW2cxt3k9Dp3KcYDv4I1XvQjnP+nANKZ1Z0s9swXHMck5jkscr3Z2dpEtQ09UsebOysctT3pETio9XSXHlZ7A0svZZeqryuToknPrk5/8JDhB55RvZgSMgBHYlwn4ffnk7NyMgBEwAjsj8N73vte9+93vXiwaPX01MTHBWd5metF7Ucjls1hlDCO6fY8MO3dixUCtTj076CHDAAe2M2iWWk6spx8JvP+Gy3BY0cGaCY84swntqQkMOvOY27QFtSxHeuJKU+JJ9OdIUVfSsdWh/O/RyjHkYl0yAkbACBiBcSeQcTLEc1zSKBaTU4kxDlfgGKMng33VQ39uMzggA/0uWjWH1UXEumoLfunmF+G0R3loLGvyRA+YyNMYh2oAeAdw7GP2/aw8FmT3U2UMiuS0WtoN6ZJ6vQ5NuM3Ozi4Wff7zn8c111zDE1/MsogRMAJGYJ8lMP53730WvZ3Y/k3Azn65Cbz97W93t9xyS+qGc0PdF0JIac12aqYzJcZ+4zWXvdjLqFja8Pbeo5inIyp5onpzqGGQfkrYYLl+Uvjk7zcZlgAAEABJREFUVXRiveZinLC2hUOKAfozd6MxUaBqZJjlFwYf+aUgeDgauE90AZGz2+nLRSzpwAo6mpkRMAJGwAgYgV0m4Ohg8ujThdRH5SuOKwGaMHHBIatyTpJ4dMIAsVWgyTFpMHsPJ1sqnHRAG7947fPx5DWAfhJfD4DGsgbHNnCMgxxYHJlQsoCtQ+MWAKUYTSGUz7xxX/VUVa1WS90cTbIpoXxplQlOuOlng7/zO7+Dl770pU5lZkbACBiB/YGAX7EnaR03AkbACPyEBN71rne5V7/61dCMpkShZjvn5+chcaiZzp+w+b2+u0S6DpqelJJIXxC/kIPO09E1NwM3mEfbBdB3hUYFPHEC/EJwNk5Y18Y0ZuDDVrh6CTQzin0OEXRi+eCZj21LZHpbymJGwAgYASNgBHadAMcgxxEGjoOQ43jDuBxYPuRALBBovj2Bfhxg0L0bD19TQO+8+tDrT8cJHLxqXSQHVpvOr9CdAbrzQM59swU/TvoJocdwLNz1bo1TTWkS9Ud6RE9cKa6fDur9V/rpoMr/8A//EC95yUsWTlo1zIzAPk7ATs8IkICn2WoEjIAR2G8J/Nqv/Zq78MILoXdNSBi2Wq30LqyVAyTIVbXz7vocsdcH+gPAZ/DNOnzuONNdIedM9ZoIcCIbj/LAL1xzOi497Vi0w13ozvwYqDtUmUfF/fQlQF82ZIDD8AtGnSG/MMAWI2AEjIARMAK7RyDKYwVOuziOT67kuOQR6biq0Oa402aJQ9mbwap8Hk97xBQ+/TPPx+ElsJbj1gE1oFYOOLFSoahzHKrRNDYNAkJ3AA50O+2MT7k8ZgrHezN6+kraZNRT7z1yOup6vR5+/ud/HpdddpnDbi5W3QgYASOw0gkM7+Ur/Sys/0bACBiBn4DAn/zJn7iLLroIGzduTK1MT09D/9knJcZ2QxEeaUnmQ9Idoxu6cqGlcnDNSSr9JhAic1SDVvbhXYaMOfkAaNOOLIAbL3g8XvzsE7HKzSMfcFbb9QEfETz4hYKb6OHSDHkDiPwGAQ9bjIARMAL7EQE71YeKgGZGOIY4jSscnoLzHGs4ptBJA45rBUpMlnN40TOeiHf/9CnQZMu0Q3poCxr7WFX1AEVomqipNeFbE4h0dIHLaCxkaRojHfPSPtqfx0jJMd3oCSt1beTIUlpPhusp8Xe84x245ZZbhqejSmZGwAgYgf2IgO7p+9Hp2qkaASNgBHZO4C/+4i/c85//fNx+++3QeyUkGvVElh7f33EPCckd85YlnWawqfwpxOWMWqpm6bsC0s8oODPt6WzKG4Cjl0puq7zO+MLtn4Hnzg0q/QMB3HT6Y/Fzl5yPNbN3AOUWoMFvAg0H8DDR1bl3HVXpkBcNRGZzF1uNwG4QsKpGwAjs9wTotCppkRMihWtwPGkj9rtAjQNN1kPBSZR1M3fiZy48A9efcTQOIrAJGjzHo1BxPNLgkwEuBzgqQWNbgzUUIofLc2gMZGuLjivWZl0OdGBuGjuZXOZ1qb7QezeVlu6QZRy/lZbTatRNvbj95ptvxvve9z43yrPQCBgBI7C/EeBXl/3tlO18jYARMAI7J/CNb3zDHXbYYW5ubg4jJ5VEpWrrkf1RnhxcylsW2+lBJcqR5qHdQjkl+lDAMyNyZpuKHtsbIN3PLeADstBDo9+DZrkvOH4Vfv6qy3Bw2Azf2QDMbAEadXifYTAoUTQa6M3OpF1tYwSMgBEwAkZgdwhoTCpqLZQxR1ll6PdKNA5cC3Q2Y6rRw+Tcj/AL11yCy568Boc5oBkinVaD4SFyuqI8Mx2/wsiBtcTUriZW5LxSZdZSANZMITjZsxAZi0CaQqbOyFHlvYdzLpl0htJ6Glw6JKND6/LLL8dHP/pRp/pmRsAIGIH9lYDfX0/cznv/JWBnbgQeiMCqVavc//t//y+JyHq9Ds2GKpSAlKjU01kP1MbeLw+Qql16U6fkR8WOyDhvvRhXOhl36NOi5H1eALFCjV8UjsiBCx/bwGduejFOqFVo9mYwyVnv0O8DRYYB+ihWtxBdYOu2GgEjYASMgBHYPQKDGNGcnEI53wVnjOBm6byqZnDQ5u/h829/CZ77SOAw+qpq+rlfv8PGC47FOfRLwZGTKo1jLFG4dIzT2MfstHpuOcxxO37jlZxW0hVyYklnKJTGUFzvumKnIb2xZcsWOC5f/OIXh6eiAjMjYASMwH5KQPf13T11q28EjIAR2OcJHHvsse4v//Iv03lSN0IzoEpIVCqtp7SUXl5bqmUlzgOUoxu7QvUtcDMyifodLXBGWuWRTixX1FANesgGA0zxG8FTVgO/8prn4/xjHon2zN2oxTkgzFFQlxhsuRtOXyzYvq1GwAgYASNgBHadQEDszaMzvxn1VU1M1QMm5+7G6Q9fh8//7Mtx8hQwUXWQY45NcuKkXmPIlQObzxgurEvHM2UFbmQM0rptLFSuLGVzw4a4Xc5VT1aNjq8nraQrsizDSGPIkaXyTZs24YADDnCKmxmBZSRghzYCY0NA9/ax6Yx1xAgYASMwTgTOOOMM9xd/8Rec9Y2QwNT7KLrdbupiu91O4fJtPNgrmqONehEYCcmJJY0vxaub/MiUHpnKM5T8glAhlEDFbwIDn6OqN4DCIXcBU5z0fvI08IErn4jLTn40Vpf3oJ3NIMxvQNHKeJzA49lqBIyAETACRmDXCThOnBR5QNv30OC4Umz+T7z2rJPxkVc9A0+gr2p60EUjqzi2RfRdRsu5B9uvgNwDjgMZAzBIhoVFeTLlZ8xTyFkXxoZjFYc5tuloqiVj0V5btz+Qnr5Sjl5P4NywpyOnlZ7EkiPre9/7HtasWTMsVGUzI2AEjIAR4JS7QTACRsAIGIH7JHDmmWe63//934dmRiUqGw06eO6z9t4rkBCveAuvIGHvKchHx5ZQL5kI6RVXIxEvBSy5Lsv4VcDReYVQ8cuAQ5GDTjqknxhG7hnZLujAQlYi5xeGg7jzzRcdjde94Nk42M9hKnaRDwb84qDa3MFWI2AEjMCeJmDt7zME9PRureqi3tmAddUmvPPqS3D5aYdgLc8wLwOQXrKukarO0arQaIWUnQHQ2FT2OP6UUI3hmMZsgHlg3tDAPZH2ZHtAGiMDx7aKY2bFMDJvOVfnXDq8fi6YItyMHFjSG9/+9rdx9NFHDyuxzFYjYASMgBEYEtB9fxizrREwAkbACOyUwKWXXuo+8IEPQDOmegpLlZb7J4SS5LKKnYkU4wy4SpKPTCUlBX1YFPSOgt4lQa+yCi5WaZ/IrZooGHomBgOPQT+gP5gBig5q6GGSZVecfADe+dOX4KhmA3m3jyww09YVQ8A6agSMgBEYBwIZx55m6OLYg9r4yBsuw0XH1HE4J1LQnwWyAeBzxNBEWRbIIjgGgZNI7LljmeuAMyhMMI6KY9y9xzksjnPcObmuFIIxzz2QjA0s6zrSErVabbEfmiCTE+srX/kKTjrpJLdYYBEjYASMgBFYJOAXYxYxAkbACBiB+yRw0003uRtvvHGxfLl/Qnjvm7dydtC7Q83OPsvTJGN06ZrJZeUQYskvC5FfBMC5aX5ZyIGiXkOt3ULJWXLQgTVBa5TAsx/h8Es3nIunHrUGk9VmNMIcijCAj4EOMe4YafKGpeMEbkfGaFo9tzsas3ZYI9vYzhZOjb1lP0OyHXaxpBEwAkbACOwygcCaMgZpHd6XXfS8ly+1VAi9OH1ofklcZaO64DggCwv358B6gRVCSudxgEbVQ7ucw6pyM55zzOH4wOvPxolrgWYJ5NUc6jXHMYeOKZ+BO8EHJAeWAzhGVej25hErVmb63isrc5Im5ce0XbJRCz6lFZOlxDJuRg4sdWHp+7D+/M//HGedddY4dFFdMzMCRsAIjB2B4d187LplHdo3CdhZGYGVTeCXfumX3Bve8AaM3oOls4lxm1KWINX7LJSvnxsq3FMmdVuw8ZxGqU+tr9u5TKkFc0rvzFSuvRV6ZC5H4R1dRmA7wHADLgXyTM9eNVN8igdbxdiJbeAT152Ci590FFYP7kYxvwltHsvHGr9kFIhR5uA5dR5jj20AjXrB9jPEPnlVOQ/BumCauXHBwFCmNBz77TIgGeOpjEk6yvJQ8UtNxTYCbDECRsAIGIHdJRCScyk6hdqX99iYwYUiWRYyOpRkHlnwcHRqQfdg3ZczD+hFVJz4cLUCmef9vgJqnP5oMV7w/oyyS0dTD1mNzi46nXjjx6oiojV/Nw6vNuD6c56MD/70iXhcBkzx8BM5kGcaZ+rI8xZzPJwDigLg0ATPnNxnHEcm4TIOQNBP+VkINpBKVWOJOcVVNjIPx3pKaS+Zw55f9DSVjiJtMNIEo1DvuFK+957nTAAAPvvZz+J5z3ve3ugaj2arETACRmBvEHjoj+Ef+iatRSNgBIzAvkvgl3/5l92VV16JmZkZOmoinHOQ00qiVEK0kOLm6WeZpDIje3CVytVRFA4Po1v6jjYs2bbdsVxpQG3IUgSjRWUS1pL7Pn1V0NcGfeHgpDnectETcfOLz8MhRQf1citc6AAhwNdb8EULVenTV4ay20Fnyyam+6g168iLOkIZRwdJh3QIcHROsYHF/G0R9Ux9Uc4wdNt2V6aZETACRsAI7AYB3VWHjinuNHJQMZrWlE6xhU1gKGOgVeV5HbGqUPY7iKVsgEHZw4DOrOhqcLUmx0igMT0F15tFTufVI6cjbrnyIrzitMOwmu1M0uq0jAaOFqATbBimDMABMgVIi+c2X2JKy5i13aq8HQ1qatGwFxbv1QdA4UgTKNzxFQQqf//734+Xvexlbi90yw6x0ghYf42AEdiOwPDOul2WJYyAETACRuD+CHz+8593l19+Oe64445UzTm6X+i4UUJCdEdxqvx9zfSl4wCe1PMfP4X33/AiHDnZQYG7kbUqhG6XRh0e22jUVmOi3kazyFDP9M1GX3D6AGf+XYz8MlEuWEih56y+B/MYIrI+IiBTwC84kVa5DBWZQ1+iWGqrETACRsAI7A4BD8f758iGe+pprIDgAyreqytfMSyZ5v2YEwyeEwwulOBMBC0APd6fB7wx+xJ50yFveQTe51G0UTQPRAwTCFv6KDuzOGRVjmMPaeB9N16KMx5TwyR3K7D3luU6kvSAjj0YDBSg3+9jy5Yt0CsINPGlcj2FpdcTvOlNb+KgmarZxggYASNgBO6HgL+fMisyAkbACBiB+yDwZ3/2Z+7SSy/F7bffjlqthqLYJsf1ItalPy28jyZWdHbG3rcCcDBHkacdDHzwxgvxlCPbmOjeQRZd0JsFTcV3uhV63QD59zz3qQYsC11kzRxwZXJaOX0xQkXXVEw2TAeW0VQm4xcocInOI6ZaOfQ+FmbZagSMwJ4lYK3vYwQcHUgu5ItOLJ1eZGYyHxEc79mexjDSgMC6AXJiZbyZexoQkecetYLtcEKhW5Z00FSo6NSSo8axfKJVw/T8Bpz9uCPxwdedjxwmxNwAABAASURBVGMnAK7I+lV6olfH3VdNDHRuelpb+kBPaUsrTE9PY35+HvW6poGAV77yldDrCVTXzAgYASNgBB6YgL5PPHAtq2EEjIARMAL3IvCNb3zDHXbYYW79+vWLZXrnhWZUnXOLeftqJPILT40nt472OJ7up645HS864WCs6vwQ6P4Y+WQNsd5A6VuctG8hDDwyl0H/QaoabKGDakCLyR2lL0bJcUVnlVxUWaz4ZalkOY15PMRwjSrNIUcWuOcwc9y31j8jYASMwDgR8Ly/Dm1brwI0qZDMl4gyOq90n5fpzpvFiILOqzyW8FmEdxXiIKDsRsTYABp0TzXpmOG+WW891vbvxntf/nzccuHj8QgAa2i5rJ4hMtwf1snJyf8/e28CaElR3/t/q7r7LHeflZ1hX1SIiAjIviP7DiPLIC4gq4IgLogKIRoQFRXF9YkbMU94LzEu8bnEJSbGmOT9XxI1iRpE1mGWu55zevt/v3Vuz1wQkBlmmLv8zu1fV3VVdXXVp/vUOb/vre7Df+AU0K2D6q++I/T09EAzsI4++mh8+tOfdko3MwJGwAgYgWdHwD+7YlbKCBgBI2AEno7AZptt5n72s5+FL6lxHEP/bX26srMpPStydFrjiIoUi6IMg+0U7zpjX1x29F7YpTkGt+o38Okw6j1NuN4BtPkf/wwRksiDHk9AUVKiKhxQOLpHkxYyuPIlwn/9HYpuyG3wVVIcLME6GLfFCBiB2U7A+rcxCIRxl+NvqJtCFSrjeNuNM4djc8kyGnMLhTRw7NXYrJlYeZohZUUuaSCq1xEpI1uFZvoI9hgq8OFrTsYrdq9jC1bVmwMRha+0Pcqtgja7F822qno4MTERopqVpe8I+qfX6aefjm9961suZNjKCBgBI2AEnjUB8wCeNSoraASMgBF4egJ77723+7//9/8GEUul9N9VhbPVSnbMRzFqjR7wX+8ARazBpMD8rIOrD98Ft557BPYZbKE5+t+YGH0Yacw9ajUUJfdBDT3hF6coTVG0yl0CWeYihjKmB0cJkD/ky4JbBY84dXFTNyz+TAQszwgYASMwhUDJ4TMYB9hSwhVFK82ABcfarlWF5SbEKBGjcDWOzzWk3jOMUY9qiHSveNxAkSSQMJWvuh/b+pU4fts6PnftMThoIbB5BEysoGjlVGeMJKLYRREsbCpplppmWqlrEq/0zCvFNTt75cqVOPHEE/FXf/VXsx2BumxmBIyAEdjgBPTJtMErtQqNgBEwArOJwLPty1577eX4H1XoS2r1fItnu+9MK6dv3voAabdTgI4MfAJ0UsQuR3/awjE7z8NtV5yJw3aZB99+CM6PAD0x4D3SjqMhOEVwTEPXSjpIBbcLClwhdGupVCKWpK21qRYzAkbACBiB9SFQcHyVrRGwUPAfBmUwV7LGojsuQ+OzS1C6CAUt5xidO4+s8ChzlkNOOaqFOHsU2/a2cO4BO+EDFx+OHSlcDRZA1AH6B/uQZazUsbbYI0/b2nFWm2Za6blXzWYTErHUWYlX8+fPdz/5yU9IQilmRsAIGAEjsK4E/LruYOWNwHoQsF2MwJwhcOyxx7r77rsP+uKqTldfXBXXLxFV6dqe6SYxqVFP6L4AcmpQ72OX6oCPUC8z7DkE3PK6o7HswJ0wsPKX6O08DudSZHR3sqQPLmkAnQyoc58oAVI6OJqZ5WOU/N9+KccJgAOCrRGxyhKOBnsZASNgBIzAOhMotYcGVl8ArmsRx9SIGTJPcQqZh+M/FRA3AY7HKB2g27+TGEVMQSvuQZFz+M7HMdh6GLvXV+MdSw/C1Ue/EAuKDhpFBhTcNUbYFTUHVs+NHDHTEDKZP0OX6odaqlD/uJoa1+d9FEVQKBHrpz/9Kbbccks3Q7trzTYCRsAIrCuBjVbeb7SarWIjYASMwBwlcMYZZ7hPfvKTYSaWvri2Wq1AIkkS6AutvujOJiErdI6rkgbPjxUfAfwXfp0OyraM3nj6y3DlcS/HwvGHsVnUQrH6MXKg+9JuodbfB6xYwQ0Avf3ARAeu3gM4j5JW0ADVLJM3VMCxXsjpUgh7GQEjYASMwDoR0PjpC3AwhV76hwCHbERMigoHX3p4F8G5BNAsW6X1c3yOHMfoMQ7JGTrjw5jXdJiXrcQL+3Pccc0ynLjblmiW42j4lGU4ZrN4GL4BRNqkMTorFucc9AuDzrk1/XFubVyf99UzryRe7bPPPmsz1+xhESPwTAQszwgYgaciQE/jqZItzQgYASNgBJ4LgUsuucRde+21oYpGo4Hx8fEQl3DlJfKErZm+4kcIHZJITg9DfTvPuBqn6DSGBKNZgTq7qF+euvKwnfGhy87F4hZFrAWUoNLH0Fcr0Xn0QdTnz2OpHGi14BfMRzlGwY//vGeVKFmfjAUAeVgUrXTLi/JgLyNgBIyAEVg/AhxbISFryt4hieKVo3kfw2vmFdfopChGVwN5G6gVaLgxLGy2kD/ybzjhBVvgi285Cy/h/yKGkKGmWwxRQxYlKKNu5TqM4xCPktsUeXKKY4xt/GUjH6Gvj53mMfRPKX2uV5/zTApLFEX46le/ChOvAg5bGQEjYAQ2CAF6HxukHqvECBgBI2AEnkTg9ttvd9dff314/oV+NlvZzjnoNgN9sdX2jDY5I1M6IKFJPoqMmhYacYwiLdHPcgMst9fWwAff8krsPq/E/GwFkrFH0ddw8BOrUJOH0xpD8dhy1AYHgSQBKIRh8iXRSlEdQ6GZETACG5+AHWEWE+C4DApV3R5KukLQlzTGKkuCTNYaZ2KGqCdB7DpwEysRjz+OnvHH0D/+AP74inNx47KXo5YCjSJHjTV4xOjk4L8auoZu1eiKZQVy5pfBPGbySzOrnXMYHR2FWKkv+pzXD7hoW/kSr0466aSKgIqYGQEjYASMwHMkMLM/PZ5j5213I2AEjMDGJvDe977XXXzxxeEwup1AEecc9OVW8RlrJVtemS9QupSOSRZ8lRqz6rSE+Y2Igh2/vrfaJQYiYDcqWR+68jic+UdbY35nORYlHRTDj8C3VmNo8TwgKtB5jNu1mDWwXq0dV1wKhiU8j8UNxWmMTefF2mYEjIARmH4EJFxNNbZQwlXOz6aUnkFO63QoXvkStXqEBtqot4YxH+PYsYfjeH+B9196Fl6xax293Jf6FrWwCOMdIGcFjShBjeM/h3xAtxPGE0CUAvys8CzvJo3BjF0ajUa4hVCzsCRaaXb11M58+tOfximnnKKuTk22uBEwAkbACDxHAvoceY5V2O5GwAgYgY1FYHbU+7nPfc4dfvjh4cHu+s+seqUvvwpnvPHrOf0UileMwPMPqLFTwXlhhs+BifEWeuoOZZ6jn3nbsuhbX3kwrn3VmejtrMSCOMMAnZzhRx5Ab18PXG8DxeOPAdyfxcNSOApXlMdK7gvGGQ3ptjICRsAIGIH1IKD/CNCchCyO3AUHVQlXMj3DHfwnQr2vgc6KhzG+4iFs1uPR31mNFyxs4v3XLcWB2zWwecTjpmkY8/WLhM1agoRjtCuYHsZv/ROiQMbNjMeQMQo9D0vhTLf+/v4wo1qf61EUQUKWwltuuQWXXXYZScz0Hlr7jYARMALTj4AJWNPvnGzYFlltRsAITAsC3/3ud93RRx+N3/3ud+GWg2nRqOfSCEeXxPO/6q7NWjxdn5jmg2PSdV6YX/A/+NEYenpKZBPDGOAX/ISlXSvFAMNj9hzCe95+IfbcfjOUYyswryfG2KrH4MsMtfl6chYLaQmqFdANPFMmLThe3LTFCBgBI2AEnjUBKSuO42dlYFyiFfUscCAHIilQGdrjw1i09SIM1D3GHv5vXHjyMbj18ldgW/6XwgPopOMYSBLwfxBoOMBNpNw9Q8H9NPOqRIEOElqTIlbCLc98zJqXZlVr5lX1wPZ6vQ7NuH7b295GGrOmm9YRI2AEZhqBWd5eP8v7Z90zAkbACEwbAj/84Q/dqaeeihX61b1p06rn0hA5OTJQdOqaK6v6GImYl1LganfQaDbh+C96+j3obyR0aYAeFn1RH/Anlx+JZccejL6xxzGfgtgAxbHO8HJ4ujyOLg+LddUrOllh9lVwgRxCgGfz8uiKX91qns0eVsYIGAEjMDMJPNuv9gW7J2PA0RZljO74Cg6UGZBPoIlxjP73z/GChXW877qLceEhW4NDdrAmx+YeilfIc0Q6ZMoxP2akyOF76qykYAkGrJupikwaj8kxHpO5k4kzLpB4VavVoBlXeq6lts8//3x8+tOf5ofTjOuONfhJBGzTCBiB6UvgiZ8p07ed1jIjYASMwKwg8A//8A9uyZIl7t/+7d+gXy6qOqUvv1U8y7IqOo1DfXzU2b4k6EiOX9m5oLsBwEdcNYDaAFDXU1IiwNHQfTXovMxHhoXc3I529bHb4h3nnYQX9DlEq3+HPt+Ba4+CLhXqcYI8K+A95a9WCshpSrp1OdbzBCsx+aJoRcepnDQ2CIpXYTc+WdQCI2AEjMCMI+DZ4ieOcxrXKtNYxwL8xwE4LBfoCkYF9IMYpcsYduA5hGtYLtopyyRA6vjPCFqnhb50GIMjD+LMl2yPW151LI7hQK3xehBAAzk4GiPSX8Sx2DGxxlXMuMZnlzAh4ejrwxjOmsM/LRSCqWsN0/al2wHVOD2vUgKV4mmaKoC2JV4pVNrIyAjOPvtsfP7zn3ehgK2MgBEwAkZgoxHwG61mq9gIGAEjYASelsALX/hCRzFrTb733eFYX5qnillrCky7iNobs1UyBlr01b0yOSmOebLgwqi8CnVNxfL2GBpFC3oulpyiE/dq4sbXHof9tp2PBdko+l0HvXSKJtIWQEEs77TRu3gxoBls40yjeNWtbcraFdzwKHV8OleQORfS6KExLBhkwbhhixGYpgSsWUbg6QlopqtutZZJwA8lncZYCkgc3cBxrwxjINPCmIiQiie8MuQjq/nPgQy9CxegmJhAT08v3Pgo5uVtbF6O47UnHIK3v+oA/BGVq3oG+FaH4lXBEb0M9blwDGByYzLUMWnMczS1qDKH6qX8Kj49Q90OqNsDGw3+I4ZNlFClWwUZDcvw8DCcc5ggt8HBQfe1r31tbfdCCVsZASNgBIzAxiAw/T9BNkavrU4jYASMwDQgsN9++7k/+7M/Cy2J+F9siVf60qwvzPqyHDJm6aqUY1MfRO4bGE8LultAL/u69+bAbZcfgQsP3wcD7dVIigmU+QTCT1r192Ds0UfQGBhEM67BF6BQxZ24uLKAjNHuAvoScuh8JaJFobAcvqRIWW/KEsVkWQuMgBEwAjOHgESrpOQ4RouLjGOZ2s4xTv8wCGOevt67NeMjgti/dryTANas1VBrNpmVYmx4BXoWz8f4I/djy94YW9cyvPN1r8TSQ7fDAlbNmuF8iaRRQ86xu6SEBYbMmtWLPoclUDnnIPFKcXU4yzIMDAzg5z//OYaGhpzSzIyAETACRuD5IaBPuOfnSHYUI2AEZhQ9zvN7AAAQAElEQVQBa+zzQ+Ccc85xd999N5xz0C0J+o+vZmPpy/Lz04JNd5QO/amSh68nHmPjLegXC3u4vSU1p4tfsR3ec/X56Gs9jmbUgfMdoD0CxHQkigKdcQpbFKhKOmyqo3rGVVfEYsVTXDdWuWaR4+aR0fUqniR4rSliESNgBIzANCfQHb8kyD+hoVOlFA52blK4YjQUC+NkGDNj5G2Oo6NjiBsxklqB8Yf+C4v6Hfbcogd/evWpOHRHhF8ZpG6FiLJV4ruVUy/j2Bmqm/WrOI7RlMgHQGJWFdfn889+9jPsvvvuXSjMt8UIGAEjYASeHwL++TnMnDyKddoIGAEj8KwILFu2zH30ox8NIpZzDvrv7tTnYz2rSmZYIX3rTwpAzpE+iPp6GtDjUyL2o2wDfQwP3ga4+6alOGyHISzuPI56ezV6KG7JkXBJHaVLABcxjFFSkgpeFT01OXUOFLzodKHMgLIAgiPHgEuBmFseJQUwbtpiBIyAEZhhBLrjV+E4IFYt1zgXLGNKzuGwA4eMVnKso4UxUuU5ynLs7JQJmn1D4TbCgXQYS+qjeOUBO+P9F++PFw8BSQdosib9umBECYtR5DnH0g4zwn8NlDK7TQKWnm+lz2OJVgr1+fzDH/4Qe++9t5vdvbfeGQEjsB4EbJfngYB/Ho5hhzACRsAIGIE/QODSSy91N9xwAzT7SrcT6uGwf2CXGZ+d8BOIEhQ6nVSuFdpFitH2OHrrQNHOoOdi7UJf6/0XHYrXH30gtsxHEY88xswJJI14sv+shM6VxKiSrlpIlIhF8cqXHTpxKVDK8pAlhy/zCWRlOGpItpURMAJGYMYQ0NiVUoSS5WtELI5xHOscTWOfp5jlUIY+lY4xx7Ey/JKrxk7P0c/BdSawKMkxv7MCN198Nq45bjdo3O3lXkM1UOoHsqJrEdPqkUeigZvCGCafrYVZ+tLD29W1/v5+eO8xPj4ewr/927/FQQcd5JRntjEIWJ1GwAgYgWcm4J8523KNgBEwAkbg+SJw8803OwpZcM6FL8qYzS/5VW0KS3SOepIErVYbsU/QqDewfPxxNCli9aLAQA4sIYfXH7QVbn39udh9foKeaAQTnUcBpBSnGIQlhsSpEi5syXmLKYglRRtJ2aazloX0EgnLsWbXRMnUkGgrI2AEjMAMIlA4j9w3aRrL9G8AICqzMNYlHPPiMObloUcaE8sgRUm4ckBRMD1FHS240Uexz9bz8YU/uQCHbxdjXgks4LjagzZHxwxpnqNOT6FJi5mHLOe+HEudQkZn8aJnUWr2lbqoW/t7enpwzz334JBDDiFEpZoZASNgBIzApiDAj6RNcVg7phEwAkbACDwVgY9+9KPu7LPPDs/beKr8WZVG4QoFwmyrvgYVKzpOGR2nwZ4e5OU4OuOr6WQVqKfAohw4ZHvg1mtOxOF7boXBYjma+TCiYgyeQhVKVlR6VlejRZCDB1cEJ0yOXVTmXWmLjh8cHb5g9hE4q66nDdQZq8YITHsCTzGOaYyLKGJ5zY5iBzQGFohQoAZwbHQcIzVWJvkYerLVaI7/Dq8/9TDcfOkB2IpD4ULu0+dS7tHmWKkwRxKBohjgqVnlEzkjSoiQBSGLO8ziRbeqa/aVZkNrVvTtt9+OpUuXulncZeuaETACRmBGEPAzopXWSCNgBIzAHCLw5S9/2R133HHodDprej01rsSp2/qCLVP6NLBn1wS5AfoEovlaTAcro1iVoYkcMa3mItR7+lC06DmVgKM1KGTt1gDeevY+ePvSI7B5+iC29KPop9hVp9MWxXTUCk8tq4Y8Yk0uhosTRDxGHOZbsZKcTljOsMaKSjUC9jICRsAIzCwCGrs03jkKSlmGMktRiz001hUUt1zC8a3WF8ZCdAr4iONg1qJwNYLFbhjbYDnufNM5WHbIQmzNng/S+P8DrjUmJtAQ6Sh9xTRWDsfkqB4BDEskcElPGFExC1767JTp+VbqjuIK9cwrzbxyzuFP/uRPcM0117D3yjEzAkbACBiBTUmAX+s35eHt2EbACPw+AUsxAsC3v/1td/DBB+OBBx6AvljrFwr1H2E9h0N8tK1Q5pyDc07RmWMlNSs1WZ9CCmVsPV0kxHCI4AGuoSe7K+qAKAP6mboD7dQ9tsD737AM29XH0Rh9EIOuhbw1BsR1oIelygR5O8dEWqCT5mFGW+QLJI0a4ApgeDVDNgL2MgJGwAjMMAJS9MdG2egcSbOOJHHQPzXaeYG09GhT+M9bHOdcAjR6UYyPYIsej77xR7Dn/Bh3XrcU+24GLPEIYyrlLopfOQflknV6jrw1hjGNi5MVCEMyo7Nxcc7Be49KsGq329BLM69e+9rX4q1vfavTtpkRMAJGwAhsegL86Nr0jdjgLbAKjYARMAKzgMDf//3fuzPOOCOIWOqO/iOs53AoPjZGsUaRmWp0B7ig5CqX0Tsq+Z99gK5USRGKAhToiJW+RBkDeQTUGhSgijYGyxQSsQ7dwuGzbz0DZ+7/QrjHfoO+bBQ1ilRh+kAnA/oXIm4McscewMcUtNooJ0bonHWY7uHKYqbSs3YbASMwhwlo7IqaHMOyceStEZR5hozCv6v1oNY3H65/ATR5Ku7r56iaYTOKV637/x2vPGRP3PHGY7H3ILBNxCGShercM5JFBf9Zkof9wqAbxmD+I8DFyLxH5hDGa0eNK6IpnOmnoPqHkPoxMTEBCVaK1+t1rF69Gvr8/eQnP8meK9XMCBiBaU3AGjdnCPg501PrqBEwAkZgBhKQiLVkyRL3y1/+EtV/hdWN3t5eBU9pugVC9pSZ0ynRFXS5CtAXQg5PV4pKldSqgqGMGY5OVooOy6Twej6LRCeKd67VAn0w9KbAm8/eG++89DxsnkygfPy/4dsrEfdTtJoYQzYyijQDaj09kFMCPSMmH6dTl8KprunEw9piBIyAEXgWBDR2xSXHxfYwUKTQA8fjWh1pp0B7ZAzlyDDingayFQ+gMfYoekYfwm3XXYyrT3sxFhYIY2dE0QutcSDVbKOURy3CLCQUJcB/HkABpRsOn+gwl9IWx2hGNG5yHGVsRi+a2ax/CDnHTrInlXg1PDwMCVt6FuVXvvKVbibz58JifTQCRsAIzAQCJmDNhLNkbTQCRmDOE9h1113dv/7rvwYOWZZBX75nhEgVWvxUK3pR4aEraRCxVEIOkowJ2gQocHlfoizb6BSjgNwnT3Er6QN8Dei0sCABJOWd+KIG3v/G03DoToNY0H4Y7vFfobfugMQDPkJaOLTzEp7xGpPy9gQPU7BOW4yAETACG4TA81cJx8aC458esh5xTOxkZRjjQMWfC5o1IH/0P7C5W4W9Fzt8/IazcdROwBCAPv0KYRCtuJE0gKTGiKdxPHRUrZzjUKs4A6ZqTGaq9CxuaWFKqRSW0eYMNd0uWDVds69qNXEAWvznyAknnIBvfvObBFGVsNAIGAEjYASmCwF9Yk2Xtlg7jIARMAJG4BkI7L333u7b3/424jgOz+qQgCV78i7OOTjnnpw8bbf1QRSxdQl9IsUZBRhJs5xOk0Psaoh9nfIVExEBUQw4xqMaXJ5iAAAlLbxsIXDbFYdh6cG7Y5tkDPHEY6i5DPV6gjR3yMfbyChixUkdntVwN1umFQFrjBEwAs+WgKPYVGv0gNoVOmMtjpUx6o0aamWHY9+j2GUgxzkH7IK7rj0WL+QgyQVxp0AMCk8aAHX/tuM4Wkb8h0iELNOgWAd8Ag64gIOGYdQAMJX7dbehfWUhl5kzdPHeh5br2ZLNZjPEH3zwQWy22Wbuu9/9rgsJtjICRsAIGIFpR6A7ek+7ZlmDjIARMAJG4KkIHHnkke7DH/4wkiSBxKvKQtkZtMrp/HToFnWQyE9ClBdwRRaMK8i30nNXUrpNJctF6EEUno3lEfLKEhPtAt4nTAcG6ZQN5hm2J4OrT3wBbnj1SdiuN0c9XY20RTGrlgA9/SiSJujDoU2vT/WwuC1GwAgYgRlHoJMVKHyMMm4AFLKSRj2MddHE49i+r8QbzzoSb+BYuJg9W1gWaFLsr4cZqTG4E1MzWs64R1rESPmPghZTWpRuOrQSGRwmEOejNI6h3J/JaMGj5Tz4PwGWnrlLFEWh8c6pV8C//Mu/YKuttupuhBxbGQEjYASMwHQkYALWdDwr1qZNRsAObARmAoErrrjCnXvuuWsErJnQ5qdqYxkSq4+hAuwQU5jq6FRRkJKDkTEl4yb1qm623Av6HT5x9NnkiLEAnTMUOeo+Rx8yzGfSUTv14EPXn4ITXrID5rUfQ33sETR9SjksDzMWyqiGEt1jS8gKxm2F3B1OzaApDqY/tXVzbW0EjIARWHcCGn+6Vo1FT1WHxqSppjKhvEtQMMNT+E/QQnN8OYZaj+LYPbfFHW8+FcfvOQ8aCwc5JiZIQekfGic1lnIDkIDjHcdBIPzYK8dV1c3hFjIoR2OrrNBgWIQkrkO+UlR+pppmXqntmtF8991348UvfrHTtpkRMAJGwAhMbwJ+AzfPqjMCRsAIGIHngcAXv/hFlySJ+4//+A84557wgHc9H0tN0OwshXnedUcUr/KqUGmbwvThQ/kJSTg4t3Q7R3Co5EVFcPSwlFcHUI+AyAH8pz9XYQH9LopMcqVozINnIVen7BWjDmAIwO48wHvP3hNvP21/7Fw+jOaK/8RAOQpfpHBRDJ94imIZkLEOboNHBR3CJIlQpG1uFTwG6LSxHCKWTYK5ImI62wwZ820xAkbACKwTAd8dQ0qOKxpHnMaYrlXieeRBjclx/OEY5SkXcTyDpKOISa4AOOZl6QTm+wkMjNyP7fLf4q2n7Iv3XbAPXlgD5rE9GgsLyvbg2AiNcRw4nS8A7e94AB5bAZNVKozHDSDcNug45nX3awKa5eUTwCGMr6o3wvR/SaTSM63U0urzUHF9/vHzE51OB9dffz2WLVvGninHzAgYgfUgYLsYgeeVgH9ej2YHMwJGwAgYgQ1KYPfdd3df+cpXoAfQ6su4Kve+O7RXv1oYRVH4VSUJWcpTOYUqu6lM3oIcIIWhDfKiKqNTpTTlVWUUV9paoxNWSpiTqb9y/rq5dLMgJ6yfRfpo5+6/FT56wzIc99Jdw0ysejqOpEyRpymoZKHW1wP9qhcctyludYaH0ejrRRnaobpZjP6jQ0H/rYC9jIARMALPlQCHFFZRcuxxkJ6EMN5InOJY5oCiLJGNjwCaAdVpA2kHVLRQtlsAVa6+ZoSefBzFigdwyG5b4wPXXYjzD9wWEq70vCuNgRoLwVdJg+p3imgM07ip+OT4xqjG2qkGlZes5ViLo3qm8XmyHLfgGJ/OSyVS6Rca9cMnznVbrHR9/v3Xf/0XDjzwQLz3ve/tZmzSztjBjYARMAJG4NkS6H5yPdvSVs4IGAEjYASmHYEzzjjDXX311fRt+N98Oj0SqCRW6Yv72NhY+FWlnp6ekK8v71PFrmnXmXVpkBwSmbwzGffVh5q80jhBFQAAEABJREFUkYjbdW7006hVYbse4G3L9sNrTj4GC4vVSMYeR73WBFoZOqOrMC8pUeuMIs4m0DNvHlqjHRR03AoX0VEr6Mq1kRRtxKqMzmPJY9liBIzANCEw45pBEcllAM1TiI+5GdFc6cElWOFyxL09aHCMG6jX0dCMqPFxoNkTHtZerHoQQ52VeO0pR+HGSw7DrlSuJIQ1gTCTKmKosdAzDEvJtSrnaAaOapjlL4lU6qJ+YVD/xFFcpu3vfOc72Gmnndw//MM/CJGSzYyAETACRmCGEFjzuTZD2mvNNAJGwAgYgacg8IEPfMDFcewee+wxSKDSF3bNwOrt7YWELO0i8Upf6nUrhcoobcaaHLHKJjvh6KDJQEcwzFoo6SCmbcxPQOcPiFLggkMW4UNvPwsv23Yeikd/jUULmuhBjlWPL0cc1ZDUe5Hp6cQxdwr1lnT1MkR0MkGHEmCdMnmK4UCh0IxfWQeMgBF4vgkUHFsKykkZwyyEXmOLZlypKZlDTJE9zUqMDI8hb7fQW3Podx2kD/4X9lzciw++ZSkuOmJL9LJ8H20ev9W7Tguu4GCnekogjImYfLnJkEeDxs9qcxaGunVQM6+azSacW9Nx6EdQjjjiiLUJs7Dv1iUjYASMwGwmwI+62dw965sRMAJG4HkhMG0Ostlmm7nvfe974ZlYdf7XfvXq1aFtmpElQUsbErAUznjTLS3BpvSEDlt3qwDyDLEvEVPIGmTiVtSkFL5gAPjoGw7B9afth77HfoFGOo56rRfjeRNZYyE6Yx1I6NOMq1oxEcSrku5OTico16emk8PZYY0FzRYjYASMwLoTcGUMiUi5L5BHbcBzrMEEEo5bUeZRb85H68FhoH8R3MAghfUWktZKbDHxMC4/6qX45HXH4I8WABrTNufhJWJprEsibgRx/Ynjk8YwhPFRg5hM5Wav6R83ErAkZKmXDz/8MA499FA988pp28wIGAEjYARmJoHZ/wk2M8/LHGy1ddkIGIENReCwww5zt99+O4aHhzE4SMcny6AZWfpPtIQsiTOVmLWhjjlt6qlcEzlqacZm5UCRwrXHkaQ55OwtYqrsNYdug/deehaWNDMMuBR9zQbSBx4EegbC82dYDB4FLYPTzAhXKglyBGVhw1ZGwAgYgfUgUHJk6Y4jHFckipc5fFlwrFFlHu3RNmpbbYv8scfRE3ts2V8LY9Xbzz8RbzpxF2zGYhrHhhgmnQwYo9iVUQgD66MIpoBZT1i6x5tMqsbKyc3ZFuizTiKW7Gc/+xm22GIL9zd/8zezvNez7Sxaf4yAEZjdBNavdyZgrR8328sIGAEjMK0JvPWtb3UXXXQRNANL4pWehaUG61eZFNbrdQUz1+SGhNv4ul2QY1ZZSFF+LQEo3qHIgdgh8QVqWYpGAfTS5AAetkMdX3rX6Thp7+0Qr/hvLNxqIZycP1dH6mkuYXVFmIWVFB06lzn9whilq9E882wxAkbACKwbgTBWRUB1F19UeIpXGrQ8ckfzjMcROitWYMHiBagtfwSHbL8ZPnPjOXjFbk1IuGrmQDMvUafwVYtLRA2OVa4E9OMUUcwGdccnHavgloxBd5kydnYTZt9an3vq1ac+9SnsvffeBKotMyMwywhYd4zAHCTQ/XSbgx23LhsBI2AEZjuBr3zlK25oaEgPqoWehSURS/+N1i2Eeh7WrOg/HbGpDlpw0vTJRiew7KRAXAN8BLQn2N0MiAoubdRdhjhrYYCpi2lvPX1X3HTxKVhcLEcy8hBq5TgdSolVHgViOpURcu9RwgOOprDyPmEvI2AEjMC6Eii4g8aUCDkSWp2WhDHGlyl64g7i9mOYP/4wbrjwBPzxBS/GEg49A9yrVrbR6zPEZYdbWdc6E4CErxrr0djHstXYyAJhKbTmmKlgtps+7173utfhNa95jXumvlqeETACRsAIzCwC/HibWQ221hoBI2AEjMC6Edh3333dJz7xiSBi6bYK5xx0GyH4kpjFAPplJoUyffFXOL1Nrlhl3ZaWDGS5Qufhmj1AFAOe1uxl6JlDiyhoMeacQ43ylBzChdw+a3fgI1ccjlcdtCN6Vv4nBt0EitYEUt8EGvORlk0URQzENPBIeQfiF7E+5xzKooC4ysqOHEtWaosRmN0ErHdPQ6DMKYCXJZIk4ZARI2xzjHDOAUxHQeGJY0eZU8DKaygb85AnfSjaLTTTESSP/jsuOngnfOJNR+CVewKadaWxKuHxtDsDgPsDHnC0Bsc4x7HJR4gaPRTDPI2HwlpjlEs1birk5jRe9I+WDsdSfW5VzZx6+7vGXz3nqsrTtsr/53/+J/r6+vS556o8C42AETACRmB2EPCzoxvWCyNgBIyAEXgmAvxPtFu2bBn05V7l9EVfD7d1rvv9Xs/HkrOgPM3WquLanv621hFTLGeDu+YpM1GsclMM6q8++jy8nL0S8GkLdf1aIffbaxC49BU74/1XvRLzxx/ENv0OtayNzuoRIGl0bXQMcj593HVMuRv9UVZE5zSnsyV2cZOilzL+oFkBI2AEZiOBusYAKk2dCYrguq3Pc8yh4BTJKGpB408rBSSu9/QgG16FuDOOrfsjbJavwHsuPhOvPXIXvJiq1RABNSiIxRTcHS3ylLGcB4I5htGkJRStPDJ4hhymsNYY5VJwTGQwAxbd7q5/BtRqNYiZPrv0uVXd/j4yMgLnXDB1R0KWcw7f+MY3sPPOOzulmRkBI2AEjMDsI8BPv9nXKeuRETACc4iAdfVZE7j77rtdT0+P+/nPfx6+9Ot2Qu0sp0Bf/uUsSHzRtnMz6fu/ZCuZetM1beWM5nTkMlqOmI4bTU6jnD6mEQJLgH5kDeptTKFqkM7hbg3guJ0j/I8bzsU+iwosKFZhi0WDcHoofDtFbXAegAgFnVJxkznnENfrrIvHoKMphixkixEwAnOUgMbS0HWODRJg4phjAwWtlCJ33s6A1CNqUJ3Sw9fbw1gwL0Lv+G/xRwMdfOYtS3HGnk3syewBylFJOYaynECpWVuFR859wTGsDBZTrIpZKkaH23kwcLzrWmhDWBVcy56czuRpuGjmmmZbVWOphCznHLStHyjp7+8PrdbsLP0zRp9fb3vb23DyySe7kGErI2AEjIARmJUETMCalad13TplpY2AEZhbBHbffXd33333hU6Pj4+jKIpwi4sSKjFGToK2p6/p46tr8lYUcxSfFMqqdstdk+VMUCgrGZdiVeTVnp79jwDPnGwctWIMC1jXnoPA7a8/Eq89du9wO0/fxKPor5XoDI8g8jxKFEFOEwGioGglJ1VOF+hk5Xp4POxlBIzAXCWQtlrwUYS4VgsINKbKtOGjCAkF73x0NXoToL/zOJor/guXHL8f7rjqKPzRfGCQw1GN45HLxzWkcIxK4HwMOLBerFGhqjGtCrkbM7uLY+CDFdqN0hY3wrqbqq3pbJptVTHT55TEKuccBgYGoM8u5UnYWr58OQ499FDccsst6vJ07pK1zQgYASMwLQjM5EboE2wmt9/abgSMgBEwAutB4LTTTnNveMMb0NPTs2ZvOQiaJSAnwUugWZMzXSP6COuavJaIzYwoPHUNwU1j0hMWlXby8Gg+cigZopS8xUjJXF/jjnXu46F1L7MuO3RrfOyq0/HyRSkGh+/Hlv115KMTSKIYcp6Cg0oRsD0xAQmAURzTwVRrWI0tRsAIzE0CFFokaGtczSlmSdTW+BonCWpxhGxiJTbrB3pX3o/9hzw+cdX5eOOR26M/L9HgOOZdCsQJ4JpAIasDHKP0YHYNbiHEE1+Om5VpBOqOhQUU98yDdlxjIWHarnTLoBrnnAvjqj6TIgp/4qkZV/rscs7he9/7HrbZZhv3gx/8wKm8mRF4ngjYYYyAEdhEBLqfZ5vo4HZYI2AEjIAR2HQEPvjBD7ojjjgC+u+1hBc5CM45yEnQ80cwU1506rr3yxRwJY3t7jpuWOO4VQ6cK5k5ZWF3KWI5oKCYhRhFESHNPEo6kXFZYB53HGD5l2+d4CNvPhXnH/kSNFb8GpvVU6Rjw2iNjcE5h6TRAHdGkWVhm7vYYgSMwFwmwHFB3ZfgolDClcKMQndreDkWuFEkj/0S5x76R/jg9Sdi/60B6lkYilK4fFxFOaxFKF3CMcojp5iepTmyPEPJP41lsohjmmPpiKYv9TLFIxRQ6Bh2DXAUr1QW0+L1zI2Q2KcS+oGRKl79c6W6/f3WW2/FYYcdNlO6pO6YGQEjYASMwHMkoM+551iF7W4EjIARMAIzlcB3vvMdt/nmm7uf/vSnkGjlXNcX0MyBad+nki0saAolYhX8SAtxJjIMzh2z5cQFJ49p9PuwxjImcCkijyyKkTIs4ghx7BFHDlzgigzaH3w1WPbS43bG+y45CTv45dh2YR/kVeqZNoFXrNt7HJxzQcjiLrYYgY1HwGqe9gQq8crVahxXYmRpGtq8+UATO8bD+NBVS3H16S9EvwO4UEIHEopMtaiBkuNZznjKjJSDUKnJWLUImvnpNf2K41E1lml8CwaE8YrFQ32spDvesS5ojJzcxylk2em8+MlZwGFsZUP1+VTNynr88cdx1lln4brrrnPMssUIGAEjYATmEAE/h/pqXTUCRsAIGIGnIbD//vu7973vfUHEepoi0zN5qvtSxeWoVa2lo1YlB2evSgcAl6Pr5QHSslLqXrJwW2HBHbl4ilHabgCYx4o0Q+LAHev4wk3n4OSXbIft+jM0xh5F0l6NqOhAx/A+ZsjC3Metmf2QwSEDHI1pCC/P4k8y7ibfNGRztXb/gvt3DWv2ZwFbjIARWE8CBfdba09+r3m+/yX0yAB9Xa7eq3F433JnLpP7r3lfF6jKO1cDSo4FhUOUp4haw2i2VmCHAYfj99wWn3n3K3HQDg1ohqd+ZZClUZQpSg4AZQHEPuJ7nlUAGjmCMdpdNB2rG1u7dgjlGXR3KtF9TR0Puykzau1c6BEkZDWbTfzkJz/BwoUL3Z//+Z93M2ZUb6yxRsAIGAEj8FwJ+Odage1vBIzAnCVgHZ9lBN7ylre4pUuXhofj6lYNPSBXXaxmEeg/4FVaFSp/k5nclycYP9L0X3vHUA5nlacGVvGpYUTnktsqXWfYYETmGUd3BbgIsQNYsvtMLAD0P7GY4Q1HbYFPXnwUzt5rM/Su/g360UEjjtAemeAOPSipisWsp+YLxsfogOWsNkPZGkWzWacTHLEWTatgyONgTduB0hV0RguKYgXiomsRQ0fP1qGbx51tMQJGYL0I8D3pc5Q+BVwKJwNFJgpIcZGH91zC91tcgO9BT1FK4pXep3q/ThqF6rLMwv4+ohjO9z+47SgYlSnLuwbS0RRJVEMfdx1qL8cZe2yBj77qEPzJydtjWweOGYCeQlgHwviSuIRtieBYN5PguarRqnxtcxOIIsABTzBMeSlPezvuUZmylV6ZtqeB6fNFnzdVUzTLSp8vMn3m6PbB0dHRkH333Xdj3333VQy648EAABAASURBVA/Ctq2MgBEwAkZg7hHgJ9vc6/T06bG1xAgYASMwvQh85Stfcb29ve4//uM/4JyDnAlPYUVOhv4D7lzXd5jqcGzyHqhJlQWnjS3SNoMnLEp7srFAlUSXEIozqbtMbihQnkxClhxKOZ1DJbDfIuBPLjgAf/y6s7BTo4XmyO+waDBCnI+g1ojQSdvIWGvp6miPdxhLwAyMr17NuJxeWsmKgtFbZrR7cDrA7EtG9rKcTmhBA9PkIKuMW1NWW2ZGwAisD4GS76uS7yuZ3mMl35mqp9BqirnqPcp3NEDxqzOBOKa0VHjkrRJx0oCnWJUXfJ8n3LszjIXzIvRPPIyd6m288/yTccuyfbD/FsA81qsxRGOJxhSZY5qMwZpF27KIKQpljAKKTDU8xUv57NcTyj5FsU2VpM8WHVufLREFOT2Hsd1uQz+MIfHKOUfRP4HS+vr6cPHFF2PZsmWhV9rPzAgYASMwMwlYq58rAROwnitB298IGAEjMAsJ7L777u5LX/pScCD0i09yLtRNORbj4+PQf8W1PaeNrlRCAAMlcOruPfifN5yMy47ZHc0V/4Je9wiycgRo1JHFA0BJ8wsQRUOIox5E9TpdyzYijKFWTNBaqGUZkryAp0MMxCgjWlxDQcuTGnJPczHzY0R5zCPbYgSMwPoR8HxPRrQkWIkEBeqUperINHOKlvkYQTz2BeA6fL+2+H4dR1SOwpcTSJpJuN0vRh+8n4d0ooG8pKDVW0fpV2Gw8Sh6h/8v3nj0LvjfbzsaZ+9RQ98EUAN4LK7m+FKriQTgHAdSgCzL8HnDaLiVPZ18XtgjjzyiMu7jH/94t6AKmM1tAtZ7I2AE5jQBP6d7b503AkbACBiBpyXwyle+0l1++eXQf8inOhs9PT2oBK2n3XmWZ8iTkoSUjncoVoEuLKAZWZcd80J8+t0X4+Ad56N39CH48dWIy4xeKx1lClBtRrNOiTxzdIILJEVGx1iWA65AQStVOfgKkYiRSQuOXjTpVHto5ggzbTECRmB9CJR8B9NcEfOtl8CV3fdZyfeZrPAeBb8lFxSwwvvS5+G9Guk2Q76n87RAPp4iLUt0f2EwA9IRNNurML/zOI7edTE++66LcPFRu6AvBfpLjhHUt8qJjHIZUL3NsQle0+GQ+lzRTN4oEndA/xTRbF+1TZ832r733nuxZMmSuY5KSMyMgBEwAkZgkoCfDC0wAkbACBgBI/B7BO688053xBFH4Be/+EXI00+ay/GQcxES5uyqoMObobfpUKJDCimarkA/Yy/pAe581ZH42MUXYL++Aj0rf4UBP0zndhWQt+F6B1mqjqiIWIdHQbe44z06MbNpZVwAnkbHGBnDyhiV11tGDtyVx2U1tmwKAnbMGU9AX39leg+68HbTW06PsnIlwDcmjW+4SAYgAgrnkdPCRhC+avA9fMeXHaRYhcGeMQyO/xaHDQGfvfhcfGTpgXhJHWgAqCUp920DfgKNJIfLUqBk3cybq4vnmKdZVjIxcM5BM3x1a6GErZtuugmnn366U56ZETACRsAIGIGKgD69q7iFRsAIGAEjYAR+j8Df/d3fud1228194xvfgH4FSk5G5XT8XuFnlTBLCpUZkLdQIA9ikqcQ5bMSvTmwiF08fifgC287AW86+QAMrvovNNNH0d9k2bEVQOKRuhoyV0fqExQ+AuQcB3dNji3rRgZfphS6coY5fWp51pXBXkbACDwHAr5wWCNYgS8qV6XPAUfjew98Z0MiU3jLeYAqVuGS8H5N9X6NKD5PrEJ/vY2h9iPYovU7vGPpkfjU1cfgiG2BhaymlzpVk6NDzL1VX1EwoWhBtyRqG3P4JZGq0WiEGb7CoFvVnXPQM69OPPFE3HjjjU7pZkbACBgBI2AEphLQJ/LUbYsbASMwEwhYG43AJiDwile8wt1www2IoghJkmyCFkynQ1Jk8iWKOKJ72qSrm6BDh9XBgdoU6swepA2NZLjqkC3xv959IZa+ZGv0rPgFHIUsF7WQRwnSpBelb7JjdfqzdHNzfiznBVwh0YrOrktRRB2W6QCuA0fRzBUZXMEyPCrsZQSMwDoT8AVQz8tgkQRoCld5lPG9lqHk+w0ug95rTEKUeTg9c66s8Th15vM9q+fSRePorY9i0cjvcMGLtsJf3XAeLt13C/SPd6B3dEHhy/MtHVMoi/MEUdmEdw2gxjEjYqZjdXN40eeInqdYr9fDM68kZn3/+9/HwMCA/lkyx+nM4QvDum4EjIAR+AME/B/In7XZ1jEjYASMgBFYdwI333yz03/HV65cue47z6I9Sni06AAX4ZHMQE6tiVoW4rgbD13N2hjqKaGHvO/eB7zr3P3wJxefhf23rKF39AE6yBNAmOFRAPR25VRHFKZ015Kjf1vShdMzeEpuyOAKeApYMcvEErHKcBRbGQEjsK4E+F5yEoApVPHNh1Ih0/Qeq6ri247vN0DvSb3nIgrLep+Cocsn0Bz9HY7ebTHuuO48vP2V+2G7BGh02uht5KyijSguwh3A3AhLeyLncWrIkGAsS1FyDAkZc3il5ylqJpb+IfKRj3wEhxxyiJvDOKzrRsAIbGQCVv3sIOBnRzesF0bACBgBI/B8EfjqV7/q5s+f7376059Czkd1XD0bq4pX6WNjY1VSePC7ysyO2w894qgHQAx5XI0YSCgoRUxxNaD0jNQidChigS5rg5uD9GtP2aWBT11xHG445QBsG42i1lmFuL0KzaKF3qhEREErT3MktSaiehNwrDgHQNOtmz5ySFwJ7woet2CGLUbACKwrgZI7jOfjiPsSuJpHmWVweq+VCdDi+6qIUPgEZRIh5fu36Iyjno1hqDOCzbJRvBDj+NTrzsSfnPEy7LsIqKs+issl6wrvWanPPIhE7YxjQScCXE+ktzEilu6N58GBGZi9L41X6p3GfIUypVU/AKK40latWoVXvvKVuPzyyzWUKsls+hKwlhkBI2AENjmB2f3pucnxWgOMgBEwArOXwD777OM+9alPBWFKvfTeQ88xkcMSRRHkoPT29iorCF3KrywkzvAV9SY6oQizNBz74rjiQge1YHrBFA8fUc1y3Y/aqNPGAFN3oo98xp5b4r2vOxanvHgJFqbLMZA+jiRdjbw1jHotQXu8hWzFGJWwGqLmEFzSA08HW/xKXyLNO5CPzOpsMQJGYB0JlK6A661heGQFOnmGek8fyokcSB3q/QuAqA4OZsgmRtHwGRb1AfPyVdiqXI1lB7wI//Ndr8AR28TYgW9vvacZIIpiClR8c7sIRenWtGhtTEm0EqAGjdn+cs6FzwbPzwX900LClXMOcRxDtw7qnxz3338/Fi5c6L70pS/9HqbZzsf6ZwSMgBEwAutHwK/fbraXETACRsAIGAHg4osvdq9+9auDQyIetVoNclgUl9MiJ0WClranpldpSp+JJm9LTqhELHBDDjGQsSu0sgA9WaDwzKqhA08D4mZCx7WDuGhjhx7g2C2A287aCe+/9EzsNpjCrb4fC/s142ocjd4mknl0pPMI+eoWnesCBetrpwUmStZPzvSDebw5tlh3jcAGICB9qSw6SBbOR1lkaI9OYGD+IiRJL9qProTu/esdHMBgbx3l6oeBR/8Tx++5Fe669jRcf9wiLOGbbzFVq4TvxbLD9zzfkp7tymkZ3+8uSgCnlCII2jUUYArjAAeFOSE+F7rVOY7x6KOPkmsShKs0TaGXbh289957sWTJEo6eSjEzAkbACBgBI/DsCOjT9dmVtFJGwAgYASMw4wlsjA7cfffdrre31/37v/87JFLJcdEvSUnM0kwspem4+g+8TM87qdKUPiOtZKuD61XQH81oBRO4KJ1CE+jEcgsRP2WD0MWNiOYcVxmduLwNPRuLEhUO2zHGJ956Fi4//Wj0jD6CvmwUxcpH4caHEbkccbOOuKfOY7CGLIfEsYJbrMkWI2AE1pcAxeB0bAKu2QTqMYaXP4S0M4L6UA/6oxwTv/01eoYfxTEv3A7vvexVuPH8/fDihYBuBW6UOmiBPM/Ce1x3DlJ6BnUqIOQxX6HuJQ4h+I6dW+9a7z30Wrx4sQK0Wq0gYunz4aqrrsLZZ5+t0TDk2coIGAEjYASMwLMl0P10ebalrZwRMAJGwAgYgach8IIXvMB97nOfCyKWfllKt4lU/3GXkCXxSk5NFX+aamZGsitQujbgKEaBHmpwVOnCljQ5bhFAjxWgR5t06Li1xqGHswMx2rU+tOMEcC008hYkYg2xqksP2w5/9u5lOH63bbCNG8NAsQoNrEaWrkA2thxl2UbSO4BGYwA+5/6TIhnsZQSMwDoR8BSZ63EPXAcoOymQFEA/9ZRkHOg8imT4t9hnUR3XHncY3nfhgTh99zokw/TyKPoF0cK30HIeWVyDi2MEkZpV1DXrKAccDWtenjEZA2RwaAcDxwalzFaTYKW+adxXvNFo4Le//S0OOOAA3HHHHYStXDMjYASMgBEwAutGoPpEXbe9nlNp29kIGAEjYARmK4ELLrjAXX311RgeHoZuE5FYpdlY6q8cGOe6fouej6W0mWzdnqgHinU/TqVjZdzMmJwXdIw9PdmECREVrSKj1OVooHk6sRG8d9AvnC2qAb0sunUC3PiqfXDTpWdhx74U84pV6MMw+vsSClcJ0rExtIbHUOhA8DyKLUbACKwPgYJicl+zD+i0gZHV6KOa1Z+uxHb1CZyx/2742A0n4pWHLcCWMVBvAXHGo/A9XZQZcr57HTe1eK0oXIF5oLAtK/leZxGEWxVZUCHC+7Vk6WKKMTpLF433ZVlyjPMcuxr49re/HW4Z/Lu/+zs3S7ts3TICRuBpCViGEdhwBMLn7oarzmoyAkbACBiBuU7g/e9/vzvnnHPwwAMPBOcljmPkeR6wdDodFHT2dBthSJipKwlIBdWmos4exJBo1aJbNsEt+bnqbUrxqtQsC33SJlyRA5iZ0Oo0tLl/rv09WhNtNCJgHp3lIdZx2PbAx992Ki44eA9snY8gf/DXiCeGUW82gIFBoNakc8w6WdYWI2AE1o1A4T1SylAjo8No1hJsXouwaNWjeMXWC/Ge807GO8/cE0v4XuxntdKeHd92JbdzFzGlB0lZR70A9D4OkzCLHPAUp/ieR5SjTEq91cOz7zrcg1I2mAuUEaDZk7Jy9r9/Nd6z+/jQhz6EI4880ilutp4EbDcjYASMgBEIBGb/p2fopq2MgBEwAkbg+STw9a9/3W2zzTbue9/7HjQLqzp2vV6Hcy6IWFXajA0nHVA5pvRlJVV1ndTJDsUuRodiXZtWouu7OecQ8ZM3bNGXnUxGo1mHVw15G30A5DhvwfDSo3fFJ244Hxcd/XIsLsfgVz2AuL0cyIYBl6GkI67ZHa5E138uCyiOp3gpXebXlEUoqzRMvlRXyZZ0N/1k/hNDHqmbbWsjsAEIOL6PdA1ODbvVejzxesTk9Tgl5Humu++UNF7fmPKq8rvXLes+2odIAAAQAElEQVREzNyC78M2+psdNEcexHbNFNedcyJuv/Sw8Ey6AepRPQVQZ/2eUldBKYqbgPNAwTqYzyyEV8S1VC7vUJQ5rUDJN3axpgDz1yzcX0pYeI8xviZ99kV0+7gErKVLl+LKK690s6+H1iMjYASMgBHYFARm96fnpiBqxzQCRsAIGIE1BA477DB3ww03wLmu/6LZV+XkbSUKVbCanVU5PEqT46Nw2pq6o09QhlzCL4zV2VhZwjCmRXRSa74OmWMcNCdn1wGMAg6oTL9iWCBHQnUrosPcoPM7H8BQCezRC1x/yi744wtPwBFL6thi7L+wEI8ACTPpKoOVRd4jyjLUyLYRRwAdae4OsD7nuF04OAoFNcSo5xGidola5hHTGVe6rGQ9kNFJV1xpsohlosJDobZloRzsZQSeCwEfrkldT7q2KtO2TNdguM6edD3qmo0L5hQ59y/gGSJLGfKa9hGS2MNTteJbgm8DFuR7oshK1JMG4qQXSEs0Iod5w7/CTq1f4/VHvwgff+sJOO2l/WiyO7pVsCcC6g6I+D6MuU74vomY52ncFXpLMVkFAAeAbQQTvG/w2Ak8/7SOAe6JMD44xsMSca3GMZjOi8ZljddqYxUqPjGheaaKde3J47hSVf5f//VfMTAw4L785S+v6bryzIyAETACRsAIPBcC/rnsbPsaASNgBIzAsyUwd8vdfPPN4ZbCxx57DJ6Om2xsbAzOdf2aSLMXiEe3FdZqNeiZWQqZNL0XNV/GViqQXyqHVaHM0YmtDIyjejlGKmMUjNPNRqk4HWZPk4gVZW30MrEnB3oz4PBdEnzwquNw/bITsU08hqHxh1ErR9Hj22hSzIrrMSbG2xhfPYZavZfOe4lyooOi3YajQ9+oxRDrgkfSzJac3wAknMHp6DI2gMdD2Y0XTKd2hdwXNAQrHXdiMVuMwIYh4NG9Fj2vr+51VvB6K/ieAN8HmHI9hm1ek7pmwz7MdC5CVEug5y1RP0KrM4H2RBs5BaucQlX/4BBLeb4fYrRHViJ9/LeY11OgtvzXOPGPdsD73ngRXn/sizCPl3yUIsx+7OWb2IX3AN904fjsKcVfrruL6wZQONXCe9wz0zNLBjUpmGNqWBSZaiFxeq40VlTilMbk6p8KTf1qI5sskYoBJHQpT+W1LYHr85//PPbaay/1VElmRsAIGAEjYAQ2GAG/wWqyiozAxiZg9RsBIzBjCfz5n/+5W7x4sfvnf/7n0Ife3t4Q6pcK5QjJ6ckyOoxMlcDFYM4s8pERnF8XnG1X9dxLBgMSJvTRqa4xXXb4izfH/3jH+bhi/93x4pyi4GO/QNZZgXHkwNA81BZshU6nhmZzPpJGL3wS06EuMNYaw9jECFqRQzHYh06tQBpLNKCkRWEgKjuQefA8OFqUoUwyFCxXJAWKiEZxQQIC9TC2xhYjsP4EdA3pWgqCla4tXWO81kpec+C1B16DuhZ1TcpUVmKqrtmUZWv9g8goLLUnxjGejiPjtYlmDVFPL+q9g4iiPow8vBolRddOOoah3ja2H5jASxuP4xNXnYW3LTsUuy5O0GQXBj3QlwBcAL0hs5ypXNRIR3WLpmTGIPFMxtxZv0i4UiclWumfChqrNVNWJuFKeRK5lKdwdHQUb3zjG7Fs2TKnPDMjYASMgBEwAs+JwFPs7J8izZKMgBEwAkbACGwUAvqv/Ic//OE1deuXCiVYyUGKoq5gE8fxmvxZG3mSe9d1jvWRrAyFHmW7hfALafSaqTMFR3uAQObTFtHecMIL8PE3vxKvPmI/zJtYjmhsORoUAjqdMZTjo5gYHkY60YGjkx9FCVycAAktKpHnHUAO/6SVPkcZnHW1hM67q4wHdxSz6MCH8q7r388VB56YbdlIBHQN6WqjuorutTXlWquuP4myvC51bZbVNRiuWaDd4ftDszh1TSc1IOK4wUrzdgft1avDNd63oA+9vo3e9uPYLF2OpQftjg9fewIO3zGG3kfUy8A9UWcfXQroEGCjiskfncDkq0QR/rBmPZkxy4NarQYJU1U3NVZrpmxlmnmluMKf//zn6O/vd3fddZeryltoBIzApidgLTACs42An20dsv4YASNgBIzA9CZwxRVXuCuvvBIPPfQQnUwKJZPN1X/35Sw55zDxpOesTBaZfQFdPbrtk/3SR7Kn/8xEpriErrWeZ6UZURSz8tEx1MsSesi7jFoVtu8H3n7qnvjEFctw7Lbz0bPyN+jxq+GYnvTEqNXriMsYecq64zrQ2wASD+QT4IG6FiJAdbtgIYGAjjp0G5Uc+VwePVvJhaUA7k6dADI20xYjsM4EdO3IdC2Fa0rXVsGVrjVdc7r2eA3qWtSsK83+A4UsgNciF2YBHYqwCUXvHr4bIl7XGeO81n2tDt+bIErGkI/+BgOrf43XHrA7vnLjebjmqBdgiKJYE0Ax0cYQr2XNBS3GU9S4u6pHlsJTuGERLo5Jkq9KhkUwIGO6jMEsXjTLqvpnQqvVWtNTjdMSrHQbeG2S07333osXvOAFbk2h2RWx3hgBI2AEjMA0IsCP7mnUGmuKETACRsAIzAkCH/rQh9yWW27pfvSjH0GilW4ljCZnYOlWQs3ImvUgnuTudT+QtZbRm3YMdVtl2gHoXff01FB3GaJiAjW00cfsRg700Jd++bbAh644BG89+xjs3uygsfq/EY8/Ap8NUyPQ1JIcZdrWtJUu1jodfilWsjICKBpC7dExFQJhUkzE+qs7urwEhpIZWpxWZkbg2RB4mjLVNcRrStdWxOs4XGu85oKGqt1URtckr2LoGtW1qmtW1uQ1rDISstKM+laBuOggTofRmHgMfeMP4oDt+vHxG5bhTae+CNskAKUu9BdtNPj+WdBMoAe2ly2+X+rMLFgZ2wIpa5PH1WYOB4Xguhsr1RoWLmizd6nGY43P4Rlj7KpELeccJFzpNvAHH3wQF154IZYuXSpiLGGLETACRsAIGIGNS8Bv3OqtdiNgBIyAETACT0/gkEMOceeeey5Wr14dCkm8kuOk//KHhDmw0gfxE70/ppQeZUa3OakBMolHGYWsMkWd2XVycVkOPR9Ld1zG3F5QAq/aZwCfvfIY3HLGEdixMYJm8Qg62SOIkhbqNR5Fgtg4hayOh8tjilQ1oIiBkhYeN00xq4iY7hHnHvVMBtRzoEbTrC8nv53HChNiYC8jsJ4EdB3REl5XurZ0jdUzQNdczGvPS6SSYCXTtalrlNeqL3jNKp45IE1pebh1tuFbiNqPYl7xKF7QO4Gbzz4Kn7j4cOyzgHWWQMG/djaBpk8Q5dxX74V8IjwjTrnZ2BiQswFJjCLXjCuPnFJVEYzlJ7sZsR5HMWtyc9YG3vvwz4Wpz7rSjCznXJghe99992GrrbZyn/3sZ9fCmbU0rGNGwAgYASMwXQj46dIQa4cRMAJGYGMRsHqnN4EvfelLYTbWnXfeicpBkvM0vVv9HFtXTu7PUN6fPowVyujTh0yXJIBmn8iR9xEQy3H39LW7JXzk4ABISGJJ9HNjEMBODWDpyxfizjefHZ75s2UyjGj0t2hoZgoyilOAnqnlKAyUEgZkEgQoDkjMcowrDyHf0V3nsSmoOVpUcN8coQ4eyhYjsF4EHK97T0t4LSmuawu8vgpei2X3quZ1HcHpmuT1qOsSCkM+03lthgOXBRo+RW82gvrIA1gSjeCCQ/bAXW89E2fuvQjzWahf5gC+LdCj58BRnAI8FwdQrIKeB0eBOO7rDdupZnPFEdg0XvsepcrSHNvlWRcYD8EsX2m2lcSrROMQ+6rbBp1z+M1vfoOrrroKp512mmOyLUbACBgBI2AEnlcC3c/i5/WQdrAZSMCabASMgBHY6AQuu+wyd+aZZ+JXv/pVOFb1C1hynEICV1WaHCulZ1mGqbO1lM5ikPOlcFobnW/QRaaHTNf4iS3VBJE1iQk/ql0MOMpUCj2FLDnRji62z5CwDj2M2pUIL3mVErJeTH/8xuP3xAcuPhXH7LIAyej9aOSrsSiJkLRyFHnGQzt4n8BLHGixgokCnqJB5OtIoxgtimYTPP4ExbKMzfAleLwS9aKE4rCXEVgPArp2kixHzPeA4rq22rwuW7UoXHMpr/G845C4OhqugTiPgdwDWYmyBDyvySaFqPlRiaj1CK/t3+DkPbfAXW88D2855gXYjUUlXHGv0DrHdZ0CWcRrG+E9xASWgazGUqwvxLkd1+NJ8QrgoVhQCzMQ8y0ZMZG16TZDJc9gmzp2aixVV5RWPX9QwlUcx2vG0nq9jnvuuQfbb7+9+8QnPkEI2sPMCBgBI2AEZimBadstfSJP28ZZw4yAETACRmBuEfjKV77idtxxR3fzzTdDDpMEqVqtBj0jSyTkVCktiqLwHBY5WM65cEuLnC+lg69pP4PLFUBlYJye8pM/kHO6iPKTmQX63ggvOt8lKGTRlYb2W+NqM5fluYZucUqQoZ/WzFIcvE0/bnvtcXj3a8/BC+YlaD34SyTt5Zg3WKcgMIYibaFGgSomx1otCVw7nRSl8zwujUJWGUfIvKeoBQoIEhHUKh3NzAisHwHnHHQV5bzwU15buXcofNS95njt9QwOoNNuozM+jkiqVZ4ivGd8inz4MTTTFXCP/Qp7L+7DTRefiz9edgT2XuRRa3fQKDLUAEpOXaPsxAuXCSVNShXrB99DZTDPdtBct0gOhHdWyVDGICxe65Lrqaa0GWoaOzVOajzVGKuHsitNzx/UWKp0dU1j7v/7f/8Pxx13nD3rSkDMjMCzJmAFjYAR2BgE+Em8Maq1Oo2AETACRsAIrD+BG264wR144IH42c9+BjlSPT09QaSSwxVRvFKaRC2FzjnI6ZLzpW2lq8z6H/152tPJPZYVkGNO/1muNaa+JGIFY6Ie+ZMxZGk63DEQHGkmONbhuzkRRSsPueAlYyWaFJ7mscjiDnDO7v349HXH47qLjsOW/eMYf+SX6G/k6I1b6IwuR+lbSF0LE61RIKHLzwUUFUC+oMCgw+WuxERUosXjFWow67bFCKwrAV07nbhAm5dxGq4z1sBrrHut8cJi2viqFUA9gqsX6OQjaEYpBuop+vwE5jfa2DxagevOPQafftNxOH3XXvRnACVZJPUaMtYVscoa3xqanRgV3NDCqiGD5/sjRsowD4YgWuUqM8VUVOaZxksffOPRuKU3A9Nm8pLneZhdVc1g1UPZ1Z9q/NQYqge433bbbdhjjz3c17/+daFQkefP7EhGwAgYASNgBJ5EgJ/CT0qxTSNgBIyAETAC04DAj370I/eyl73MXXvttWi1WkGkUrP0wHc5VxK1nHPhFsLKCVO6ZhOo3LQ3Ta+a6hLS2dbmU30wy/+WqU8s1vXBtf+kI13Ssy4pXClUGdVR5CnKPIPPgX568/3ccTNmnr7/Ynz83Wfi7IP2wIJsBeLhB7G4v0DNjQH5KHyThYo2UORAyaNyP6YgHDRmC1kXfX7o8LDXtCYwXRunG/IgigAAEABJREFUa6eIHMqYF5fj1crLCowG04rXnR/qhY8pMbkJCq0ZmuUqZI/+J+anK3Hozotw19uX4rSXbY6F7GSvjGIYa+LepS5PrBWcmKmFx5h8u7AMgmAFliyUN2luMlQ9isuUVIWKzxbTWOmcg2ZYSbSq+lWNqz/84Q9x0EEHgePvbOx+1V0LjYARMAJGYIYR0Gf0DGuyNdcIGAEjYATmEoH3v//9rtlsur/+678O3R4c1BOegDzPg2lWlmYKVM9u0UwsCV6h8HNbbcS9+fErx12qUAgnD1UiON4RQ5ZQLvRSXCZPUhY8cD23qkyYHVIoXxXBmMA6HGpFAwlqoI+OUXrp48zgFpY4YA/au0/bHTdfeAoO2Wke3PJfojdbicF6hjgfQ1JnAQpgyAoEo5YFtolVAJqVFfsQtZURWG8CuoRkjjXo2sq5kumaK3nBdUZRrH4E9XIUtc5yxKt+hWNetBU+cPlp+MCy/fDSBrAjRas6d6fcGq5xXq0s7xDroVqsDi4DIpqnuSK8n4J4xn10aAZQ6BhRGDGcakqTMRlhZxWsDDP7pdsENVaqFxKttK0xVP8guOmmmyReOf0TQflmRsAIGAEjYASmC4E1n8vTpUHWDiNgBGYTAeuLEdhwBI455hj32te+FitXroScrSiKwuwBHaGKywHTdqNB71aRaWryrUu6zrKna6Jjhj6kFcrkWGtbIbOwxqEu6cVDqRKzEiYrzjQJYzwQF9QSoKZKygxRp4X+AmHmytE7erz/slfg7RediR36HPzKh9GfUeoaXYVaWbLWMrTSlQWCgMWgG1FlsJcRWH8CBa9MCVaa6ac4rzFPi3mhNYoCSXsMSxYPom9iNXZolrjl8mW47ZKjsf8WwAIetcFr0XVSirUlhVqgwTdHxPQwtSpcnirgWRuQM51H4xp8f4DXdDdU+cq6M7YK5mfBdJNhBMULli9CPczAbHlJvKp+7EIzWLWtZ10NDQ25d7zjHW629NP6YQSMgBEwArOLAD/uZ1eHZl1vrENGwAgYASOwhsAnP/lJN3/+fPfVr341PBNLGRKtKgdMTpjSZoLJqc7pGpc0BCuoDU21jP5yBjnRMkfPXBZu62Ocmd3d2FlXekSTBoYhL85QuBbKdASO1ihT9FDU8rVGKNKLAo2JFgY7wFkv3hxfuuFcvPOCc7HHgnnoT9vo9QVqvoRzJY9QABQaXFYi6ZSopTw0k5hhixFYZwK8tJDwGop5Lbmcu1O44gUWrrWYcpOu1cE8Rd+qlbj8hGPxRV6bJ+8+D4tZdBEN4+PI+Q02pzJbh0Mjz1Fvj1OcHeOF2QaiFHobZHxf5YhR0grGS17zQMo9Ur6vWIx1uZIrGcUqaOaXjG1wk+YZIuxXsCAXN8UYnalLp9MJ/wDQPwM06+qyyy6Dbtmeqf2xdhsBI2AEZg0B68gzEuDH/zPmW6YRMAJGwAgYgWlH4NRTT3UXXnghHnjggfBsLOfkVdLNLLpOpgStadfoZ9OgbjcA1+0HnvBiWnD0mahyLBP8bm5q4eYTdutkKXzkENViOqqx4FD76s4kKbUjBYL+eoQFCdAPYAjAaS/pwXsuPxQ3vvoMLM5XYX6xEn3lajSKMcR5CzFFsK6IllMEYHu4T3fxFAme2UABQSbBIBhFAdUVjO0JaZNht84nr3W8qfbkfNteNwJTWSq+du+p5+IJ8annTPE150tfJ7vnX+e4DOcaKN1aq2oP9WmjKMM1FBWdcG3pGustVmFetgoL0xW4+qxj8Kl3nYkLD90c81i+JwevRSAqUvT0JDw662Y6Sq70vtDz2XiZ602QU2wtmKylChXvmlJk3NK+DPjG0HrS1JfJKANHW7twvycmrM2aYTE9KzBNU3zta1+D/ilw5513zpKezbATYc3dKASsUiNgBGYvgSd+Ss/eflrPjIARMAJGYJYR+PKXv+y22WYbd9ddd8G5ru8VRVHopZ6LpcjUZ2FpxoHSJG7JFN9UptaqpTLFu+3QRzLNTbEgBHC7CpVXxRmGfbWSVcUUZ4W1uM411alwgxXDKIHzcZh5Il8fEfNdwjJAjesBmoSCXZh05guBL//xqbjqpL2xW3MYzdH/xmAyjriWolO0kCYePo5QttooswJRUuc262ObgqBAcYIHQ7BwRJZlnis9ZBEFh4hi4xrjtpodbLKMygWxo2Q1kisqhc5RyVBcabDX+hEoEIRD5JPh5LZYB+ueJ52DiNtdKygeFYh53qaayoDnrFxzniPovOuaAAUS5DmvD15UvPbKrOTxAO89ryGH1Beo1UteWy30jN2P7f3juOSYF+F/vecMXPDSJnQt6prUtdlktdArXLMJpFWFJMfEiDHPY7g6NxJEvgbPvyhsIbTMM+6YBrBcMCA0Bnw5D8g893C0kF+Vi1jMB0PYH+AGNvVLY5ie/Ve1QzOpJEhpW+nKV1zPClRYWTUmPvLII3j1q1+Nk08+2VV5U0KLGgEjYASMgBGYlgT8tGyVNcoIGAEjYASMwLMkcMkll7jTTjsNv/jFLxDHMeS8SaxSWD0La2RkBLVaLdQo5zlENvFKXqNsTTO0UVlwlPUR/RSmMmt2mhJRumxNUrVvzBSZthF8bxUrAWiGDAOKSkBMEamHotAQE+bTltBeuc8W+Nhbz8I1556CBfkwkuFHsVlvhHJkZRAzkp4+ROSaTYyhGB3mHiVcvQ5QoOBGd3ElwzwcA6yfGyicR84yuceaUKVK9rtkHitAFde24qBIon0ReoBp/popzXNsKE8CuXf5duNiDqUxt2BYOJ65YDxvDEumB2McFBMdCrgwrY8ZPHNaZyuXozlvAFE9QT68CpEr4SOHvJWiTvGzp0wxiDb8qoewhW/h8tOPwyfedR5efch2WMzKdQ3qWuxBRrEq41kvwBVKHpPZigYLK8d2O17jMpYG2+yAbhawJkR4sSzzQ1SrqmBIq/KeKlTh6WMaxzTGSaCSWKXtJJHohjAGarvdbiOKorCtsmq9xsR7770Xm2++ufvc5z6n3ivZzAgYASNgBIzAjCCgT+gZ0VBrpBEwAkbACMwhAuvY1fvuu8/ttttuTr+e5ZwLYpVzDmNjY8F56+vrCzXK0dNMBYUhYY6uJABQDqDsQABrXFimUMRyRYE6C9Tz7m2Fm7HIufssxH03n4urjz8Ki1Y8hO3jAp3RcaTtlG5/iUaDjrOeEl+0UeZtMJF7ZbQOfDmBSEIFWtwuJgWrBIWPUUQ0hWvMo+B5k5UMS+7ZtQQlajyXjUmTGOlZny3rR8B3eQam4kqDGFPsCMwdz5MsYiiLkfNcVZZSKE6jGtJI56BAVHYogLYYtikWZWxSBj9vHlrjY8g7Y/D1iLVnqElgqTcxvmoYQyOPY7v2alx+1MH4zI2n46KDtsQ2Dujn3vMY6hp0JesqmSBjoKXgSjYliSlzb5Eg5ZwLApWnGIwpr06nA83GqlNMloilMc85h1/96lc4+uijcfrpp5PwlB0sagSMgBEwAkZghhDQN48Z0lRrphEwAutCwMoagblIQL+edfjhh+Mf/uEfIAevt7cXzrlgErPk6Ck9pgM+F/k8VZ+DEOAkCTBXt/7pIdZFhoYDah1Av/g2yEJ9jL/u8MW455bzcNHh+2C3gRLz3AjiiZVAawwRy/uIQlaeA2MjcMgQlSkihp4GV6LUcXg+mAnI6Xb8GlKFjsdXRggVn2KafVVGTJCpAPfrqmRMs2XdCXiU5Ffy7MjAENyu6ildFWOouEz5Ol+V6RQwXjCv8CXPXM7znVOwzHiq9ay1HKV+JRAxYpZrj65ENP44tuRFtVNPilcd9lJ88i1n48rjtsHmGdBsAwM50E+jPgpQSIWuRxlby4SwZotsIQHnXBjjGA2LRHmZNhqNBjQbS+KVRCznHP70T/8UO+64o/vWt77FM6ZSZkbACBgBI2AEZh4Bff2Yea1+flpsRzECRsAIGIEZSOC73/2u069p3XjjjdCva2k2gkQriVkK5djlEllmYN82apPLydrLApCINTGKJCpQy4Eh5m1ZY8isrfjN4dKjt8Tn3nI0XnPgdlhSG0XUGaG4EKNwdSBuIh4cRCzxiuZUF6uW0FFSyKC6gWCsE0GYArhz18CDhfIM1ySyYBC+ePAQeu5A551rW9aPAIlyR+oY4XxQbCLXIC5OMndlGQQpVOejZPHKJGRxMyxe+3qed4dwblFQCktZIkU50UHUPw9lrR8dnrr+uMRirMZJuzbxxbcfi6tP2g479AC6VXBz6pKLqX1yM1wamBjj9cBrQNci24YyHM1WTyKgcawSreI4DrlZlkHClZ51pbR/+Zd/wZFHHok3v/nNPOGhiK2MgBEwAkbgqQlY6gwgoG+BM6CZ1kQjYASMgBEwAutG4KabbnJDQ0PuZz/7GZzr+m7OuXBrjZ4Ls261zd7SjqJD6F0XEaBQVqeiIAEjbyNrjSNKM1CeQj/FBt2QuTMFrTcetys+eeMZuOiYl2KbiILX+KNoZBQfWmNdIYKVlS5CTqGkZBwSI3S8ElCw1go4ihUyjwxd6zDscK8McCktX2uecdhrvQnoPDieBEeOlUHxLPD26ISZVOE8TJ4XMFxzvrjrmmPzWil5pnKe55LyVYmY+yo3QzyxGvHwg9gqGsf5h+2Fz7z7bLzj7L2xMy+kXhaZx9B3SnSGxwCKZuC558UG1HlxhTaykEROHoMxtq1QYEYCEuM1jmlWKTfDorhEK826kmnW1Ytf/GL3N3/zN5MEQzFbGYGNSMCqNgJGwAhsXAImYG1cvla7ETACRsAIbGIC+++/v7vkkkuwcuVKaLZCkiTQ7IRN3KxNenh5s/oCED2hFUzxzPFM1W19sSevFKCWEPdEQJLD+TbgU2RZS8mIJnLsFgNvP2orfOGao/H6/bfCdtEq1FsjFCRipK6XkkSdukcyeSQJEF2TPhHlrDYrkBS0PGOYIS5yWopIs7eQUrToGlwHXWtNhgXstb4EyC7wrFi24VzXIrQDe/EP56LMeOpp4RwV0DnTuQuzokodv+CK1wqviNQ3kbomUEZYmBTYLH0Yr3rZYnzxmuPwtqO3xh68liR+MuA1kSMtW4hrGZqDNRS+Ax4YaETIC8Z1DQZzrF/mGYISGSiXAQ6z9PUsu+WcgwQr8DUxMQHNNGUUq1atwt///d8rz731rW+d65iExMwIGAEjYARmEYHut4FZ1CHrihEwAkbACBiBJxO466673Pz58919991H8SWDnhHz5DJzbfv3PFvHrwT6FTeG5eRsGpfUKEA5zc2hFWiVbXTKCdRiB593sLgZYQFLDGVt7NUPvO3UPXDHFSfiVYfvifmdFejLRlEvUkQUPzzFDkdDWcBNbisNfIV0htqWMUqBoqBQwbKs31HucLq1UMaWIMzWKVTs98wSni0BqodiSXM6J4ExmbpJYzU6FzJGMfUchTiFLXA/CVna9ozX8jbP+Rjmpytx3Au3wMeuPRvvPvNl2GsAmM/6ZRKwJDGRMGMAABAASURBVGfGPK7njhlSxgqUvO5aeYo0z+FrdYDXYNdixmlY+/q9a3dt1pyJ6VZBdVYzsTSe1Wo1LF++HLfeeiv2228/QyQ4ZkbACBgBIzDrCPDb6qzrk3XICBgBI2AE1p/ArN7zjDPOcOeffz4eeuih0E/9UleITK70TJnJaAjkHMpR1MytkDC5evL2ZPIMCyhUUFQA9FXAo2Tru5KGp6DQtRQxS9S4nTBMELkmrU5xySPRU9uDiOEpaCXoYQk98P2g+cCNxy3Bfe88FRe9fAk2L1ejPjGCho/hCw+fdhgHPEWwnHWkFKM6FLQyHwP1JvI4QScrKFtFyAqPsozYwghBu+oUcHkZjkftA/ZaPwJiF4wsCRplSgGJJ9+5hCdGs6ESlFESzkXK89IpHTo8VJkkKMLMvAINhi5Lwzmt6QyNrsSidAXOf+nW+LO3nIzbznoRDp4HLOR+fTyIZl2h9JA+FvFic7yKCu5XgnUi4jUWwUcNlDRddxnz8mAI1yYY71rBGmUM5sCi2aIag9RVjUcKNU7FcQyF2nbOQeL8okWL3C233OKUZmYEjIARMAJGYDYS8LOxU9YnI7BpCdjRjYARmM4E7rnnHrflllu6L3zhC6GZcg4lZMmiKIJuxwkZXDnnIEfRew+VqxxGbTN71iwle1JJAopzMyz6ktA1T4khpkW0hEYfWTsULM2F2hVkEQWtBm0B935BD/DmE3bFXdedgrP32wmb5SswmI1gyJfojI0gy1soqGZEPZQ/ehoo8hStVauRpgUaQ/PhKGT4mIJZXEfka0iiOmLHsplHPt6BoxjCw9iyHgQc93G5R1ImaJBzkpAzGRdkmhURMoqGPA1IsxK547nn+XH1hOesDd3el9Qc2sOr0F920N9ehYXpcpy174481yfhbaftjD0GgfkAepEipjldI0+wgumO15GuJ1kMv+YPjCG8tIsiutSquLbngulXU9VPza6KKVYpLgFrfHwcGqe0LXv00Ufx2te+FqeddprTtpkRMAJGwAgYgdlMwE/LzlmjjIARMAJGwAhsZALnnXeeO+mkk/Dggw8iSZLgFErEajabkKOouMKqGXIiK8dxNszAkiBQmQSCqp/ygjVDRhazQMzMOEd49lFE0UOGLKZg5bq7sAwocshKyhK5i8Fd0M/c+XmBgylm3HbGrvjopcfj+N3nY7Acx1AjASh+IB1BPjGMwuXw/X3AAkpftTpa4znyPEJeJMiyGkWtBC6voYYe1NGLqKiZgEW+671QqPJZAp/XAXL1RR1FIRGxjpLMQcpRHyWoegPwDnmWokQGOJrv8Ly0MNSsYT4mcPxu8/GxS47DB87ZBYctBBbkwKADdFlkSJDTwGsC8EwsANAKxvMYkYzxiPuE64xZuuZ07ckcS1cLs0KdJRNkDGb1ol9NVQc1DinMdWslhfSenp4gsuuZV3/5l3+JzTff3H3yk5+cikrFzYyAETACM4uAtdYIPEsC/AbxLEtaMSNgBIyAETACs4zAN77xDbdkyRL3nve8h0JJFoQszXxwzoW4cw4SsSRYyRQXgpk+A6uUiMCOFAxljIZFXwpk8obDrJmCyZVRZGBxUJFAUBKYBbAkF/CVM0xplbhQdtqo+xSNcgLzuOP+Wzj88QX74l2vORGv2GsJFmEEg80cfbUUfmIFitWPAOOrgYIiSTg4K6XoUVIUK1KAGgrPRQTvEkS+pkyz9SbgkfgYJcWjPHNIefKKMgJcAjAdcYx81Qog78C5HJ7nME6HUXdj6HPjmFeswEl7b4ebX3cK3nPRfjh4icdCAD08UQ2KXD7N4LitpeQqp4VFQmeIFDzPjChDxs1wXSmk6fRrf8+dPYtVC7N4JXV3rdJma6gZn1PHHInn2lZ/dQu0xPdTTz1VmJRkZgRgCIyAETACc4HA1O8Fc6G/1kcjYASMgBEwAr9H4C1veYs7/vjj8W//9m/QzAfNdtAMB5kKS7CSyYGUY6m02WL6IlCZvGGJB0GgongQwqqjylR8ahh29KD+AekQyqYMAs2e8UmdmwmyPMEEBShJTkNMOWl74F2n7YjPv/MUnLXPTtgsfRSL2suxRT1FP8aRpCMUvnJ4Hsdz5SMHl3iU3iEtC3TKHDkbVjpWZsv6E0giFGSa8xz6OEJU45mLCdWVcBQRG701uPZq1MeXY1ExjIXp41iCVThr353xmetPx40n74QTlwDzAehMtzMgD7O3YjgKYBHTZQxQcqVrBJ4RHoIHQFC4FMfkq4qr8KQpic0Ju2lX2WTpjRFMqzo141PjT61Ww/DwcGibxqU77rgDO+64o/vmN78pPCHdVkbACBgBI2AE5gqBufRdYK6cU+unETACRsAIrAeB//N//o974Qtf6G666SZIpJLjKHNurZ8YRRHkWMqRXI9DTJtd3GRLqi8BDgX1hIKpMgYqIFMBmZSIqRazjNKdp5iEIFB4ACrimKUlbbUYeEQUM+KY5To56kWOAWTYijm7cv+3Hrsj/vfN5+HKkw/BTs0MC7JVmF+24EYfR9QZQSHLJlBGOVxSIvcZMkfjNquwZT0JlK6AfvsvdSkKMi3jAs7nQNEG0jF4iojR+EpsnhTYHKPYNhrH+QftibvfsRRve8XO2LcXTC/QjxZqeQdFWvB9AXhdF45V6NyXrBNFuCaqZpaK8LzDcxUVgMpHTJR5hpWxDm6tWbQpU0JVRPHZbHoWX6PRwMqVKzEwMID7778fHI/cVVddVaGYzd23vhkBI2AEjIAReEoC+h7wlBmWaASMgBEwAs8zATvctCDwjne8w9FxdD/+8Y+xfPny0CYJWrq1MGxwFVHIYjCjF3nBXaOQQKEBlVEg6j7rKAMkbtCCcMSwQ2v7Am1XoONiZPBBvHIkIQ0iWlNHgaRRA8qcS4oaC/TUIkQ+Qk7VgjnYFgW2bKXYNgUuOWhbfPz6U/GGM47DH23Rh8FiBIv6gBrGgXQ16xlDmaQ0iiVxC0WSQSIMD2vLehAQu8y1ALJE1OY5mUCWDwP5CGpRC/PqGfqy1dh50ON1xx2KT92wFNcf/yL8UQRs1cqxOEvR5PkrSo8kitFMEGbduSznuSqR1HWGc7BCCqNtnvGUV0qmPXgsj8x56BpqU0Dr+BQZLaeVvL50za0xlwG81sA9ZY6hY00yzPKXnsWnGZ/z5s3Du971LuhW51neZeueETACRsAIGIE/SMD/wRJWwAjMIALWVCNgBIzAhiLw8pe/3P3pn/4pHnvsMWjWFUUtVM/Aqh6svKGO9fzXM/Xjf2p8bUtKRmWSt7pShCQEoKSIoHSZ8hzLeaY5UGxgyM3uEjIcPEWrsmAexSxMvsJ2e5RiSQf9FC16UmBL5p21zxDee9XheP9152DPzRJs15ei361CoxhGjaIW8jGgnKAoQmEsCBvcaXJxbJBscjMEus1wjVH4KKdYKDC5CmWqPMdD0LpZRTfgOpRhejlZjknPaanqUbi2omJtlLFwzMnjKc6kKYvnuYhpCn/fwP1kjiKTTPEpO8PFPFZU8Py0A9taZyX685XYuj6O3QZyvPv1Z+F91xyLCw7ZEksoXDXSEo2sg7pEr7LNqkqwEoRXybjOceQAxzgDRrD2VfCcMZ0JWueToeIF49qWFSj5R/5MW7uoxNqtpygwJXN2RX/4wx/C8fXOd74zEJ1dvbPeGAEjYASMgBFYdwJP/ta67jXYHkbACBgBI2AEZimBW2+91S1evNj92Z/9GaIokjMJiVdJkqAoimBV1ytxq9qe/qG+Ajy9OQogMs8wocU0hZXFABKapznm4RnM+ZjsolAiAkt6DzTrQOKBKEcjSdFDAWwe83agHbEZcOdrD8L7XncCzn/5LtimXIn48d9iYZRifqOOsjOBmGJJWaThvNSTGoqshDSy2CcoC8AnMeAwqYYowjjT4RJESYM6CI/NpK4wxLibtNBK7iaBTEZRrgwhC6uMZw9o5WQ5pq7zEvZ13XrAOrttKNjcriEcU9VOtollwON1y3XTk1ofIzwDuWNIY5vAGlQfopiMckQuZlXMKxzq7LPneSiLHF7sJloY9A7zKSD2jj6KbbEKJ++5Jd7zquPw2TccCz2rbGfuqnPSQIpm0gHilAYgYdt5LA/PDVroC49VbSt0TEfEfLYRsoipPqSoZMKthFuyeDJUrmO6DAyf0hzAQ2O6v558m/HU8WFqXhXvdMh3slMSzV//+tfjkEMOUW8nUy0wAkbACGwUAlapEZhRBPyMaq011ggYASNgBIzAJiBwzjnnuHPPPRcPP/wwEopXaoJzDt57tFot6BZD5xzkhFYPXMaMeFVfAxQ+tTkKCbKI4VoDJQcEHcGhenlGZAymLmsLrClfsq6cooZMcaos4TazBtoYoFiiB4MvYB0vWwhce9KL8fEbLsClJx2Bhdkw0gd+iQUs4ybG0Gz2IJsYR2vFcjSaMWqNBCnFLV+LkHcyIC1YdQn4CFEtgWM6shbykVUARak1ghCLsCC6xiAsniIXhSDnuSVjIGWspIhDc2DdTFqfpbtvtx5QuOvW4VFQcCrJpgzHZKraFY5ZgI1hwtqlM7ISyFsA+xTVasxgG1kMaQ6kKeJesmm3ESXkUovRGl7NLufo6+1HMToaGBYP/wbzJlbgnEP2xh3XLcNNr3w5DtkqAbFD50DnogcTqEHiSoEcMVtbY5iwOT6cTx64uzgGUw2eCU+0KjtiTsT8qea4LQPD3zfMuFcURWE8qBqusUHPtdK28iRcaexQXHlxHPO0pZBYLtH8Yx/7mFNZs5lAwNpoBIyAETACzxcB/3wdyI5jBIyAETACRmAmE/jiF7/otthiC/fRj340OJrOOYyPj0O3Fsr5HBkZQY1Cgh64PJP7+Xy1vaRQUVIQAYUslHUKNE1Av2KXR4hLoI82yMYM0XZrAJcduR3+/OZX4l3nn4zdmiWGNN1qbAK9zTp6F81Dm2JOu70aSBzFFSBKahS0mtR3aog7KYqxVfCdVaglo4h7c9aqJYbjcTxlmajoQOZLCl+lZ2YCOLYLsm65pGijmY/SxhDKYf1e2rcnG0NPNopa3mZdBdvM4/FYZTgm42xDaFfJdgXLQltLMtOMsFpPjlo8Ct9ehWJ0JfvYQT2qhT77pI5c/WhG1PAo8GUj8OxGQXEvXT2Mrclsl0aKt515FL50yytx3YkvwF4ErdlWA+xSL61GLk4KX5lwq0mxqsmQlSBhW2PGxYjBhlhmYR2aqVnjeFAUBSRc1et1Cq7NMGtTaREFLo0d1bixevVqLFu2DOdQLJ+FOKxLRsAIGAEjYAQ2CAH79rFBMFolRsAIGAEjMFcIXHrppe6UU07Br371K/T09IRZFro9qL+/P8zEEgc5rAqfL5vRx6FQQkUEKNiLgl9LKNwgL+C5XacNlkBPB+jNus/JOm//zfGZt52Ea886Evtu2UBj9f2IVv8OdQpL9UaEKI5Qjo0hH59AZ6IDzXQpKXbFUUmBp0Tkc3gKQr5M4YsMvizMUN2bAAAQAElEQVQoXBUMefwnL6USCq0o4BQUkDzNhe0NsfIUiDz768JxuGJbAgtGpx7Fc1vt7FqGiG13oLAVZahT7YtUwBXI8hSdVoeC1ihKhmC/QYGslk1gqBjBonwVXrLQ4/yDXoRPvv0UnHfI1tieHdFsK3GudYBaBkQFEym8QOejoFilsGSaLc+aQDVT03sfhCtdh+12O+yvNI0Z2tC48dnPfhbz5893X/rSl5zSzIyAETACRsAIGIGnJuCfOtlSjYARMAJzioB11gisE4Gvfe1rbscdd3S33347NMtCzqhmUmgmlhzVZlOzVdapyjlXWKKN7Pc6LqFEludApwPHYIAaCnUX9NL/7+0AW3GnV78kwecufxk+8cbTcdxuC7Clo6AzPIxyvI3mgs3gBweBnjpyijs5FZkySZDHCbIspsiTokFhp1GMIaEYVDiPzNeQuwZ1tBprB7yer1VMIMllLQpXQObqGI8GMUErXLdcKLyOK+2resZYT8drVhOQFC3UdDxaxDapygLdNqltBduotqrNdba9M5EizxMUcQ0l+5b5AnnEvZp1uKF5SHr7EacFBssMW8cdHLRVA7e+6gh8+U0H4k1HLsR2DlgMIMy6KoGmjJx8mQMUwrpCmmcJLszTtmeocyZjqi3PQKASq1REY0IURdAsLMVlzjn80z/9E4488khceOGFPBuwlxEwAkbACBgBI/AHCEx+M/kDpSzbCPxBAlbACBgBIzD3CFxzzTXu4IMPxr/8y7+gv78fclqdM1/0D10JIqQvIDLFQ3lFZBRiEEKuYpYoMmSjI0C7hXoC9CRAg2nzkKKfYs8h2yQUZg7BnW88FWe+ZAdslS1H+bufw69+CJhYxaqpeMURstJBE2DSsoa4PoTCRTRP0cqj5KGozbCslgKa6RRR+Iko5jiUSuTaszwVIscGhNvo2LaQs+6rEtyX9ZSeAhTboW02gcct2fWcYUbBrGC8CJWXXKuNOUWskvsW3CeuD6KT19Bm95SO8GB1brRWwA8/hOaq32LhxEM4Yrsh/OlrT8aHLzsSJ7xgEEPIMEh2zaKDpCx4HPIdG0Y6thpADiYAJY+oBsnA12SogC1nCxCKwV5PS0BilTJ1u6BzjmIj2TIhSRIo7Y477sBLXvIS9+1vf1tYmWOLETACRsAIGIGZRGDTtFXfQzbNke2oRsAIGAEjYARmAYEf/OAHTo7oO97xjtAb3R6k59+EDVs9LQHnKJ64DJD5KaG+mVAnAq1kvIw84oF+oNmAtnNqK4WPKLVE6KUANI+CzOZFjv17S9yxdA984+YzcdMZ++AFtRVY5FYiLltAlAA11hHT0IcM/WhFQ2jFA0h9EwViijIZIpZNyjYPnUKvnMJD5hJkvobCxUqiFQDFLYAht9Zv4b5T6lDdKY/RYX90TNUZUWSK1Ra2ybPFamPKtk6wza1oPts9yGJ9gPpU6wW8R1yMYWG5MvT90pdvjb+68Sz8j9fthxO3BTRrbYhtTsoSKYW53EeY6LQoguWI+/qQUIBF5Cj05SgYIgIQsZ0yz1DmCopqCNZdwV5PQ0A/7KAfdPA8L7KxsbFQ8p//+Z81a9NdddVVLiTYyggYgblLwHpuBIzAOhPw67yH7WAEjIARMAJGwAj8HoGbbrrJNRoN94EPfACaZfF7BSxhCoGCcYlEleUIU3ro0pe03HkE8zHyyFO+AVSyQ/ElC99cHIrCBdnJ5RRgshYGkg4GKApt5wu86qBt8bl3LcUVx+6LF/a00bPyN6iNLkfMfCpVAOuBT3jMOrqhRxkyAFYbLPeeYUzzzANfBeBSNrMNXzIEt7F+L7a+WwcFKtXJo4ZjFOx3QaGse2ymum79pdrGPKjNnm2mqAb1geJSXHZC33pX/RYv6s1w5XEvY9/PwXWn/hF2p67VX6SoFW241jgchb46900cxUDWGdV74OM6JshwLE3JmSJdUkdJwS9nfs7Dl6GfBWPaork2qjbDXk9LII5j6AcdKjFbtw1eeuml2GuvvSbP6tPuahnrQMCKGgEjYASMwNwiEL4Gzq0uW2+NgBEwAkbACGw8Am984xudXn/5l3+JVqu15kByYPWsrDUJjOiWQwZhUZ7KhI1Zv5IgIqMgMimQSCjJ2O+UwonCJ5tKlm6t71/TFCA9XJyCTlnrRc4wdzHq1KWGWM92aYarD9waf/2Wk/C5S0/FmbsOYuvsITQmfgdXjgCdccDzaxCFBriIAlKEPG5QOEuQ59ymsFP6CMjZks4Yw3H0xBl63QSibJgCFNN5nPVZPIW0ButpYAxJOUGliuYyuJjHixNIxCrinm5bEFOrYjvJhZHu4XyGxI2hMf4QNpv4LU5c0sAnX30cvnn98aHPO1HcGmDJWlyQS0KjKNXoARzhECR1L9Jz7DPATXgKVhGFqwygiNU1pZc8ZkErmd5dCgaVMTqLl+q9qNv9NJuq6qrep51OJ2xW4lTY4ErlZIyiytMYcOutt0IPaf/oRz/qlGdmBIyAETACRsAIrB8BfSNavz1tLyNgBIyAETACc57A0wM46aST3EEHHYS//du/DYXk9DrX9V/1wHc5uvV6PeRpJYfXOUeNonyC8KW82Wf6+iGjYCOBhlZAcaWt7a1oVaYcmUopLagvJUIgsUXGTdZS0FIMxCV6KTT0tQsctWMd7132Mtx9w6l4/VF7YNfkcSyMVqHZeRS1ieWIilHKNCkrYy0UsaL+AZRZCeh+xSRC0ttEHHtMjI1C51EP7l/bynWPlQ5oZymcc4g9TbfsFRmP2UGpY7JA2UkBCk6ex4+oONV8i+LZOHqLFegfvx9LsgfwmkN3w+fecSY+ePFBOH73XvS2SjQpmvZSDIuQkkPxe3xCAsC8tea4LbYKZdwMxSRVlSSDYI7JKhVPhgxm8eIlbrJ/CjWbSsKVBGcJW9X5TxIKgiyjdL1/VU6ma0R5mo05MDDgrrvuOsFjSVuMgBEwAkbACBiB50JA30Sey/62rxEwAkbguRGwvY3ALCbw05/+1B1wwAHuwAMPxAMPPBB6KmdXD3yvHN3Vq1evEUXkLDvn0Gg0QtnZu+LXj1LiXZNdVJgwjOEolDBnjbgSA6jRVKJGPUkWFwUFJyZSEqDOA1cC1KoQ8lBQhPI01ucTlLUaanVuZ0AP7cXE+s6jdsDfvOM0/OmZe+GEbQtsOfpLLBx/EPOKMWB0GFi9CnmaAxSYQGFJwhWPhpxtK2u96CQ9GCsjaJaU0tfHStZV1AcwnjpMZA5RrcF2spdZh8dtAxRGfLMXSDtwE2MYyIbRu/LXGHr8/+LIxeP445NfiO/edCbeffzO2LsP6CtACRCoNxycrh2fdBmUnulFlw05iRWToJfTPmVGdsqnMbFGE/OIocwzdLSC7S1ZE8B6ZaVCz5zZuzjnIJFZYpR66ZxDvV6Hcw4SsWRKV6h0CVaK61lXf/d3f6dyTrMxVcbMCBgBI2AEjIAR2DAE/IapxmrZlATs2EbACBgBIzC9CfzoRz9yu+yyizv99NPx4IMPQrclScjSTI7BwUEoVA/kMOuWI8XnhJUIM33UV30hkUk4kUmUUijRBWUBQqNlNMa1H5WVQjswDJUwmSoT81UbtR+KUCnTWBQ9VGXm0fqRYaBsY37ewul7bIYPvvZIfO5dF+Oiw16E3Xpb2K4+joWNNpoTj6O37uDSNrKRUaQTHZRhNhQFNwpY8A1ud4+zPuvSeZQUweKBBXC1HrRXj6EzPIak0USjWYefWIXezioMlSuxKHsUO9XH8OrDX4T/ccPr8dHLjsOy/XfE5uzDPPZlgH0aJIfaZENyhrlmcTEE+7+GiUA4oKBJ+IO2C65yFqIoCJpYR0yq2Eesg1VTvmKEC7MQ9mN8ti+acRVFUXhv6v2q9yb4Ulpl3ITies9qBtY//uM/4oQTTsAhhxxCyso1MwJGwAgYASOw4QnM5Rr1vWQu99/6bgSMgBEwAkbgeSNw7733uh122MFdcskl0G2E1YHl/CquWVmzf/aVerrWJJr8nlXZEq4q05ShKp3xIMRU2wqlrmh6kcoXKZI4Q823kSClAJMhzWmpo05TR0wBqpf7DFGNeckg8Obj98CnrzkZ7zpjXxyzdYQl2cOorfot5iclhobmB5EJnQJFKwMm2sD4BNRmVrFeS9iXdWSrVqNklfHgAvjeQWTjLfjRldjSj2PxyK9x+OYl3n3Gfvj89afjrSfthf0WOfQXOdR29aEo6uh0gHbKVdlBjJTWRuS5TQYQi8BkbTMlXokdUADaqLJKRlSegRa18alMeXPBnNO1QkbsrGZGyiRi6b2qWVZMRvUevv/++3H22Wdj3333dd/73vdMvBIcMyMwvQlY64yAEZihBEzAmqEnzpptBIyAETACM5fAJz7xCbdo0SL3jne8A4888giSJAm3JWnWh3olJ1nhnDAJJ1VH5frLlEaRCooH49cVR/MxENEUpwBDiQFryjC7G2eE4gPAsCiQZW2yzZBwvziJEHYF4LISTZToYT09FLe2qwGn7rUl3nvJ0fjo9efh4mNfhm3jEYz9+l/Q11mNRQNNxJqe5IDBhQvwXF9Dmy1C1KjD5W0knVE0xh9H/8Qj2H0gxyteuAXufPOFuOPKE3H2vtthSQL0Zin62NY+79Cm0KXjqy9JLUY9qVGrKpCmLQpiVMRKAnRsqAowEIouGzAouFkAnnzEU+bIVNsOfDFP7Bmb64tuH9TsK3GQgBXHcXiv9vb2KoliaIGLLroIu+66q7vvvvsCvZAxJ1bWSSNgBIyAETACzz8Bfnt5/g9qRzQCRsAIGAEjYASAm266yW2++ebuYx/7GHQbknNdH1iO8pzgI6EkGEUXR0PXSsZLijU5IeTOI5u0DvHIMoYR86Jwf1wGlc99gYyJWcTyFGU6ZYLSNxFHfbQGxQYg7WTIKATpDrsydpjoeKSpZz6FCQA1HlDS1D7zgSuP2R5//vYTcPfbluHI7Ztwj/wcjYmVFL1yrH700ec0A4uHwqrf/DfiTgvzXRuLOo/ikK1j3LLsCHzm+uPwx0v3xv6bAfNYMKHQFjGMYoqcYN9otZ4GsqIMwlyRs9HMj6MGkrgfiHvRQR0ZGQQW3FlsxAjIEJEZ8SHnKvNMmTRt5+SsSVkl2cPxXLgUqIz7sjTWWMnoLF70PKtarQYvYY/91KwrzcCSyLx8+XLcdtttGBoacp/5zGdIkgVsMQJGwAgYASNgBDY6AX5t2ejHsAMYASNgBIyAEdjgBGZTha9//etdX1+f+8IXvvAEIWs29fH3+iLhSkJJMOVKEZEpjpCqLVnBJNnUOJPWLMrLuTXVpDtIqFIeuKOnzFBLKFQlEUUJQJOUkhrgE0oy1GlK7qznvVPqQkJhaRHrW8D9DlvicPtrD8Sn3/5KnPvyXbFTshoLsRK9+TDqxQSSoo24TOHLYlLU8txzrTnWoTyVUVnt05cNY4u+FDtEK/GK3RbhTy87DXdecSTOeslCLOGuA6yhjwQ0njoFkQAAEABJREFUO6xJoY0aFFMAalah3dqIIoc4BhSCx+DhkbIPWQF4dpYBuLnGtK39KuMuT8jTtmxtOW2ptFJojtuVKTmcP0Vmp0VRRLYReZfBqllXn/zkJ7Fo0SJ37bXXutnZc+uVETACRsAIGIHpS8BP36ZZy4yAEdjIBKx6I2AEphmB8847zx1zzDH4P//n/4SWadZHdQuTEjQDRKFmh0wNFddth1W64kqb3qavIDRHgyxic2UejtueFgUDqDEFo14TQm2DeUAEMPS0hBZzq7KIcWo8oJYDVrjW4MOm8lTGA0hYodeG4wbza7UGyjxDH7eHmKSZUActAG45dWfc88aTcPv5h+AlVLiGimH40cfQW7TQR6EJWY6ykyOOmoBmgGn2VAn0su6enGLXxArMxyj2nJfhljP3xZevPhUfPO/FOHZrQMeQcNXD48VUoxw8EAxwQIjpEDJWF9K6qSznAGGkPoeYm8pPAFQsEu7taQgWMccj4jqeNJXVtsyzjKMhlIiANcQVnzQdLJRh9jRd9L7RbKmqeXrvVNvV+0RlqnzdLljl6/2juH5owTkXitxzzz28ThL3ute9rpsQUm1lBIyAETACRsAIPJ8E/PN5sNl3LOuRETACRsAIGIENS+D73/++O+qoo9wRRxyBX//619AtTCtXrgwH0a2FcqqjSEICwgyRyhlPqMLI6da24mGHab/S15CnNkeBxAFBqKlC9VqmbYRXd183WVZ5lamMDE/zUl5lT1Uk9lEQgOrM7M0oZhUF5jP+gkHghD0W4VNvPBYfe/OpePURe2MLNwIs/28siNqYVy+RrX4EtXQE82sFBopRRCsfCGXO2W833HbZyfjMtSfghBdtjhcOlaHOvjxHT5pCx4oBRE79YmTK4hifatzk8szlnshCZStD4PrE/G6ajgFU5Z4pxLR+ee/DzCkJUxKq9N5xzoU2R3z/6L0i0/tFibVaDc45aLsqW6/X8fWvfx37778/li5d2t1Zhc2MgBEwAkZgjhKwbm9qAvpmsqnbYMc3AkbACBgBI2AEnkTgO9/5jttjjz2cHhK9evXqkKuZIXKq5XgrQY65HO5qW463HHelKd/suRF4Oq5D/Pa0Das+jGLW207cEV9+9xm4+dUnYM8FKXrHf40lA+PYvL4S0Yp/x+6Mv3PZsSxzJm48/YV4xWbAEu67oIY1gokElUp0rI4Jez0nAppxpfeChCmFqkzvFwnAynPOQdyVp23lKQRfzrkwC/LUU0/Fcccd5/7+7//exCtyscUIbBACVokRMAJG4DkQ4Few57C37WoEjIARMAJGwAhsVAJ6SPT222/vrrjiCtx///3hWBI5NLNEzrccdDnecsyV6ZyD0mGv50TAOQeJGrKqIuccxB1pB9HIMAbyAouZqedWnf7iAXzsja/Aey89G8fsthDH7bYIH772IvyP60/BmS8ZwjYRsCW/dQ2VBcqVK6A6VJdza7URHUvGKm3ZgAT03hBXvS8kAEvoVfXVDydoW+8phf/f//f/4YQTToBmQf6v//W/1p4c7TBNzJphBIyAETACRmCuEuBXqbnadeu3ETACRsAIGIGZQ+DDH/6w22mnndy73vWuIKJIuJLTrR5o9o4cc83QkihSpSvP7PcIPOsEzdARS81oUygBRNxdlCDq7QMkb6QZGiWg2wu3AHDC9jW895wD8Z6lB+LYbTw2Z5ryegrAU/DSPvXBIbi4BtWlOlV3dQwdk7vY8hwJSIxSFZVwJc7aFmsJWhJ9G42GkoL96le/wmte8xrstdde7q/+6q9cSLSVETACRsAIGAEjMK0ImIA1rU6HNcYIGAEjMBMIWBs3JYF3vvOdrtlsuo985CPhFwvVlkcffVSBHjIdnvtTOesh0VbrRUACh3aUoORc99lI2g7mHbI8BVyJKPGIiwL1AuilkDVA68+ARitHs12gmZWoM61GScRFgPaBvn1xG5OvSmSJIhUAqmNPZluwngQk5uq9IIFXVYircw4SeyuB67/+679w1VVXYZdddnGf+tSnppwV7WFmBIyAETACRsAITCcCfjo1xtpiBOYMAeuoETACRuA5Erj88stdT0+P06+jLV6sG9kA3RIl51wzTJ5j9XN+d83UqSBIBJHgoTSJTVnWQZxQbKKAFcp4j4IiVYgz5CZqtQgJxS0fuZCsmVeKlI5KFwqKVB2oLtUZUbhybrKcCpltEALOrWWq94TOoSqWkPXII4/g6quvhmY13nHHHWsLqoCZETACRsAIGAEjMC0JzFgBa1rStEYZASNgBIyAEXieCejX0fbbbz985zvfgW6JkigiEet5bsasO5xm7Uhc0m2Zur1PHXTOheeLBSGkLFHkGcqiAJOZDspSQE4BK+e3K4UlZREZi0B1gS8mcQ2oDgljznVTdN4krChTeQrNnhsB57psVYtu11SoGVe33XYbNt98c/f+979/bQFlmhkBI2AEjMC0JWANMwIi4LUyMwJGwAgYASNgBGYuAf1K2hFHHOFOPvlk/PjHP17TkUp4UYJup1Iok1AiU1z25DyJKUqf6+acg4QszZB6AguKVFKrPCIEBaQsoIjEqjwCMgAKU2YyB55pDtxJSlauTMa5MLZmkZhlwtUaHCGia1QCYtjgqhIBGV2zVPm6ZqvrWDMRVUA8q/yxsTHccsstYcbVW97yFp4ZlTAzAnOKgHXWCBgBIzDjCZiANeNPoXXACBgBI2AEjECXwF/8xV+4Aw880C1duhT/8R//Aee6frqce81AkQAwPDwcZv/Iua8cfeXJ+a9us5KY0q3R1k9NQF+fqEpRwEJ4oJVKSaoqmNI1T4Wrsu7cLJV5qv2UbvZkAhKeoigKAmKVp+tYoqxCpamMBEZdt7q2dR0r3mg0MDExoSLhBw8++tGPor+/373tbW9zIXG9V7ajETACRsAIGAEjsCkJ6JvUpjy+HdsIGAEjYASMgBHYwATuuecep4dSv/Od74Se9SNBSrNZnHMYGBiA4hKs5Ojr0BIF5Pzr1kMJAZWwpbwNarOkMs20yiIPWe49Stf9OhUhR1SmiNGetBSOaeq2yqis9pGpDqWbPT0B57p6kwQrmSdriVoKtZdCXa+6bpWuNMUlXjWbTeiHDvr6+tyll17arUgFzIyAETACRsAIGIEZS6D7jWvGNt8abgSMgBGYWwSst0ZgXQjcdNNNTs/6ec973gPdQqV95fBr9pUEK21rxooELcVlmtVSCVvaNvt9ApprlTG5Q1OouwKhmVjl5KysIgZk2qaVzFMZla32KbivLU9PQDOrlCtxVSaxyjkXHnyvdImsEq0kbEmw0rbSFf/qV78Kx5d+6EBpZkbACBgBI2AEjMDsIGAC1uw4j9aLZ0/AShoBI2AE5hwBPfNnaGjI3XXXXZBgJRFLECRcacaKTMKVtiVsKa58s6cn4JhVfYmSGCWBqqRQhZLiFRLm0hhXmvIKpmjRPtpXcbNnJqDrlDrUmtsIJVbp2pRJZNX1KhFLs60keH35y1+GfpnzrLPOMsTPjNZyjYARMAJGwAjMSAL6HrWODbfiRsAIGAEjYASMwEwkcMkll7jDDz8cf/mXfxmaL0FAM1cUSgDQzCxlSBRQaPbUBDz0nKsMMTJMzrlaU1C3BgZjikIGkJpSlevuk1HqKpRl9gwEdF1q5pWKaBaWQomtulYlbknAkt177716rps7++yzhVrFzIyAETACRmCDEbCKjMD0IWAC1vQ5F9YSI2AEjIARMAIbncCPf/xj/VqhHvaOH/3oR9BMFokEuvWqOriEgypu4e8TcJSfYlnpEZcUsybNUdhaY5RSqng0ma+ysfbhvo4Gez1rAnpmm65T7aAfIlD4/e9/X7Oz3Omnn07aSjEzAtOUgDXLCBgBI2AENggBE7A2CEarxAgYASNgBIzAzCJA8UqzsdwxxxyDn/zkJ9BtWJrlIiGrmok1s3r0PLa25LGmGoUrVOZyIFjaDat0hVP3URz2eiYCU4XUalbg+Ph4uF4pZunaNeHqmQBanhEwAkbACBiBWUbABKxZdkKtO0bACBgBI2AEnoLA0yb99V//tdt3333da17zGtx///1ByNJzsrSDBC2Z4pXp1i09g6hK1y1cldCgNAlgVdlZGwbZhF+h9OuDT7Y1NxVO3jT45Hxta/ZVqGPWEvq9junaqBJ1vei60fbUdF1bStNtrUrXrYLVtahns33+859Hb2+vO+qoo+YYPVExMwJGwAgYASNgBPjtyyAYASNgBIzAHyZgJYzA7CbwqU99yu2www7uuuuug2a5SGTQrBc9RPvJopSEBeWpjGZree8h0UFp1Uyu2U2LvZOEUpkEqWdjVXmFrGI2L7o2dE3IJEzp2qj6q+tF183IyAiUrvzR0VHoWlNct7UqXeX1zKuvfOUrynPnn3/+HCCnXpsZASNgBIyAETACT0XABKynomJpG4eA1WoEjIARMALTnsCtt97q5s+f726//XY8+OCDkNggEaESsSRMSOCS0KBZMno2kTol0UGzZWSV+KB0s7lJQNeNrglZRUDXi0zbmsXX398PXUeajdXX16dk6PqS6KXr7XOf+1wQrs444wwTrgIdWxkBI2AEjIARmEEENkJTTcDaCFCtSiNgBIyAETACM53Atdde67baaiv3kY98JIhYmlkloUHiVE9Pj4QFPUAburVLgoP6K6FLM2skYmnbbO4SqK4JEZBoJaFK145MaZrFp1ACqOLKl3gl4eqb3/wmeI25Cy64wIQrQTIzAkZgzhKwjhsBI/BEAiZgPZGHbRkBI2AEjIARMAJTCFx++eVOr69+9avhdi+JEcqW2FCJFJplMzY2tuY2QglZKmM2dwlIqNI1ItNsLF5DAYauH83g04aumepa0S8L3n333ejv73ennHKKCVcCZLYhCFgdRsAIGAEjMIsImIA1i06mdcUIGAEjYASMwMYicOKJJ7r99tsPEhlWrlwZZmVp9pVmzuiYvb29kJCluGbVKDSbDQTWrw+aVSXRSuKVTLP3NDNPwlZPT08QO3XNSOD69Kc/jaGhIfeqV73KhKv1w217GQEjYASMgBGYEwRMwJoTp9k6aQSMgBEwApuMwCw68E9+8hN30UUXhWdk3Xrrrfj1r38dbiWUCKGZNVVXJWxVcQvnJgEJm1OFTAlY1WwrCVm61fSuu+7SrD736le/2oSruXmZWK+NgBEwAkbACKwTAROw1gmXFTYCRmBTELBjGgEjMP0IXHfddW6nnXZyF198Mf71X/9VQkRopIQsCVphw1ZzloBmX2m2lQBIzJJgpfjy5cvxxS9+Uc9Pc5dccokJV4JiZgSMgBEwAkbACDwrAiZgPStMM76QdcAIGAEjYASMwEYh8PGPf9ztueeebunSpfjBD34QjlHdMhY2uNLsGwlbjIZFv0AnCxtcTc3jZvhlOoVmm56AxMipM6nUIp1PhUpXvuJPdT4lYqmMQs26uu2227Bo0aIwi0/7mBkBI2AEjIARMKX2wL8AAAyLSURBVAIbhcCsrdQErFl7aq1jRsAIGAEjYASePwL33HOPO/jgg91RRx0F3Rom0UJHl9ghgaqajSNBQ89HkilPZZSnWTqKy6p0xc02DQEJUjonEiOrW0J17nQuNZtKwpXSla8W6nwqlOl86tcEFY6OjuKGG25AX1+f0y9bKt/MCBgBIzD9CVgLjYARmI4ETMCajmfF2mQEjIARMAJGYIYS+O53vxtuDaPI4d797ndj9erV0LOPJIhoFo5Ej6prEj+UJqFEgpfEEdlUMaQqa+HzS0DnQCKVzkd15KlpypOgJaFK8aqMzrPiOq9vetObsGDBAnfzzTfbrYKCMtfM+msEjIARMAJGYAMTMAFrAwO16oyAETACRsAIGIEugRtvvNEtXLjQXXbZZXjwwQeDkCVBRCKHxA8JWBK3lKY9NGNHYojytD3XbVP3X+dDpvMjQUrtkYilNAqU0PlrNpshrPL1YP9rrrkG8+bNc+973/tMuBI0MyNgBIyAETACRmCDEDABa4NgtEqMgBEwAkZgGhKwJk0TAnfeeafbbrvt3Jlnnokf//jHeoA3NBNrbGwstFBiiAQQ3ToogUR5IcNWm5SAzodmx0mw0nmRuCgxS+dNM6903tRAlfnlL3+J888/H7vuuqu7/fbbTbgSGDMjYASMgBEwAkZggxIwAWuD4rTKjMBsI2D9MQJGwAhsOAL/83/+T3fQQQfJ8LWvfQ2avaPadZuhRBIJIhJGlGa26QloppxEK7VEs610jmS9vb3h3Gmm3I9+9COce+650IP8P//5z5twJVhmRsAIGAEjYASMwEYhYALWRsE6pVKLGgEjYASMgBEwAk8g8MMf/tAdf/zxjmKIZuuEWwslXqmQRC0JJ4qbbToCEq50LniOQiP0MHbNvtLG+Ph4mEmnX5488MAD3Ze+9CUTrgTGzAgYASNgBIyAEdioBEzA2qh4rXIjYASMgBEwAkbgmQhcc801jkKJu/LKK/Gf//mf0EuzfRSabToCU8+BbiXs6+uDxKz//b//N4455hi8/OUvd/fee68JV5vuFNmRjcCsJWAdMwJGwAg8HQETsJ6OjKUbASNgBIyAETACzxuBD33oQ27nnXd25513Hr773e9CM4D0bKWpDdC20iWoVOmaFSSrtqfmVWlzMXw2TMSyYiNusmpboZ5LplC/EEmxCgcccABOOeUUpxl0SjebtgSsYUbACBgBI2AEZiUBE7Bm5Wm1ThkBI2AEjIARmJkEvvCFL7ijjjoqPCfr85//PIaHh0NHKrFFM4N0u6HELAkumhUkUyGlKa8qq7T1s5m/11QBSwKU2FS90i2aMrFUmngpX+y03Wq1ILb1eh133303mO5OP/1097d/+7c240qAzIyAETACRsAIGIFNQsAErE2C3Q5qBIyAEZjlBKx7RuA5EpBYcsEFF7jBwUH3wQ9+ECMjI5AQo2cxSXzR7CAKK+Eo1YPflS/hphJmQuYcXemXHCVCiYcEPrERN23rFwVlypeJl7aVpwezq+wdd9wh3m7ZsmUmWs3Ra8i6bQSMgBEwAkZguhEwAWu6nRFrjxGYJGCBETACRsAIdAm84Q1vcENDQ+6KK67AY489BoktjUYDEmRUotlsQsKLtiXWKFT6XDcJfOKhGVbiI27VtsQqpWvmlThp+9///d9x3XXXgWydnk2mdDMjYASMgBEwAkbACEwXArNZwJoujK0dRsAIGAEjYASMwAYg8OEPf9jtsMMO7thjj8UPfvCDNQKWZmNpxpEEGgkyCjfA4WZ0FRKndCugeGiGlfgoreqUhCylSbi65557cOSRR2KPPfbQbDebcVVBstAIGAEjYARmEgFr6xwgYALWHDjJ1kUjYASMgBEwArOJwDe/+U138MEH61lZkPgigUb908wriVkKtT2XTUwkUOl2QHHQDKxKwFLeP/7jP+Kyyy5Ds9l0S5cudd/73vdMuBIoMyMwpwlY542AETAC05uACVjT+/xY64yAETACRsAIGIGnIaDnZEl8oVDjdOvb7373O93+Fm4xfJpd5lSyZl9JzJORkR7GDv2a4EEHHYSXvvSl7s477zTRakNfEVafETACRsAIGAEjsNEImIC10dBaxUbACBgBI2AEjMC6Eljf8rfeeqvbfvvt3RlnnIFvfetb61vNrNtPt1M+8MADuOaaa8JD2fVrgj/84Q9NuJp1Z9o6ZASMgBEwAkZg9hMwAWv2n2ProREwAnOLgPXWCMxpAl/5ylfc0Ucf7fbZZx989rOfxdjYGHTrnG6hq8BoRpJ+fU/bmqWk50ApLtNzoxQ+k2mfZ8p/Nnlq0zOVe3L+1ParvVPz1R6Z0mVVvd/4xjdw8sknQ88Nu/322020qsBYaASMgBEwAkbACMxIAiZgzcjTZo3euASsdiNgBIyAEZjpBH7605+6Cy+80PX19blbbrkFDz/8MCRaSbzSrCT9Qp9EID0jSg80l3AlEajRaISuKy9EJlfKq9K0z2TyegdPrkP1V6ZK9ZwqhXqml8Qr3QKo7fHxcai9yldeJVipPqVrttVtt90WZludcMIJ7i/+4i9MuBI4MyNgBIyAETACRmDGE9g4AtaMx2IdMAJGwAgYASNgBGYLgRtuuMEtWbLEnXPOOfjOd74DCUXqm0SgiYkJSASScCURSCJXlaewMuWpvPaVoFSlr2+o+p68r+qu0qq4hLYqrrx6va4gmPIkWkmU+/rXv47TTjsN2223nbv22mtNtAqEbGUEjIARMALPCwE7iBF4ngiYgPU8gbbDGAEjYASMgBEwApuWgG4vPPbYYx2FKPeJT3wCjzzyiH6FLzTqqYQrzbiSWPXkmU6awRV22sArtkszp0Kt1bElUEm0UhvUFm0rVKH7778f733ve8F8d9xxx7n77rvPhCuBMTMCM5CANdkIGAEjYAT+MAETsP4wIythBIyAETACRsAIzDICr3vd69zmm2/u3vSmN0FCkGYzSTSqhCzFJSjp1j0KROG2Pc2Ekm0MFE+ekSWhSsfS7CqZttUWiVc//vGPcfrpp4dnW11//fUmWnVPiK2NgBEwAkbACBiBWU7ABKxZfoKte0bACBgBI2AEnh2BuVnqfe97n9NDzvWw8x/96EeQSFSRkICk2wslGimUyFRZVWZjhhLONNtL9tBDD+Hd7353mG116KGHunvvvdeEq40J3+o2AkbACBgBI2AEph0BE7Cm3SmxBhkBIzBjCVjDjYARmLEE9LDzgw8+mPqUcxKKRkZGwq8XVjOfFFad0+ysKv5cQglksql1SCjTjCuZZoNpttWFF16Ibbfd1t14440mWk2FZXEjYASMgBEwAkZgThEwAWtOne7p31lroREwAkbACBiBTU1AQtHQ0JA777zzwkPf9fypqk0SnHRrYbX9XEKqZU/YXcKYBCwJV5/+9KdxwAEH4OUvf7n77Gc/a8LVE0jZhhEwAkbACBgBIzAbCKxrH0zAWldiVt4IGAEjYASMgBGYEwTuueced8QRR7hGo+E+8IEPYMWKFeEh65odJSGrgiDh6clxlVFaq9VSEEy3IioigUqhTPVof5X/p3/6J1x55ZXo6elxl1xyifvJT35iwpUgmRkBI2AEjMDTEbB0IzCnCJiANadOt3XWCBgBI2AEjIARWB8Cb3zjG92CBQucHp6u2/qmzp56qnh1yyHFrzWHq9IUSrBSxvDwMD7zmc/gsMMOw0tf+lJ31113mWglMGZG4HkjYAcyAkbACBiBmULABKyZcqasnUbACBgBI2AEjMAmJ6CHpx9yyCFu7733xp133onHH388zMrSTCo1TmKWZljpNkPdDljNrlJYCVcq84tf/AJXXHEF5s2b517zmte4H/3oRzNXuFLHzYyAETACRsAIGAEjsJEJmIC1kQFb9UbACBgBI2AE/hABy595BH72s5+5yy67zC1cuNBdfvnl0O1/VS/iOF7zAHgJWdpWqFlXf/EXf4Gjjz4ae+yxh/vwhz9solUFzUIjYASMgBEwAkbACPwBAiZg/QFAlm0EjMCMIGCNNAJGwAhsMgIf+chHNCPL6fWhD30Ieui7ZmFp1pVmZv3qV78Kz7aq1WrujDPOcN/61rdMuNpkZ8sObASMgBEwAkbACMxUAiZgzdQzt8HbbRUaASNgBIyAETACz5XAlVdeGR76/pa3vAWf//znceihh2KnnXZyFLZMtHqucG1/I2AEjIARMAJGYAMRmJnVmIA1M8+btdoIGAEjYASMgBGYxgRuv/12t2zZMvf973/fhKtpfJ6saUbACBiB9SZgOxoBI/C8E/j/AQAA//8qhzNtAAAABklEQVQDABQUWO3e7+mTAAAAAElFTkSuQmCC"/>
          <p:cNvSpPr>
            <a:spLocks noChangeAspect="1" noChangeArrowheads="1"/>
          </p:cNvSpPr>
          <p:nvPr/>
        </p:nvSpPr>
        <p:spPr bwMode="auto">
          <a:xfrm>
            <a:off x="127000" y="-411163"/>
            <a:ext cx="1000125" cy="13430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7172" name="AutoShape 4" descr="data:image/png;base64,iVBORw0KGgoAAAANSUhEUgAABLAAAAdHCAYAAADSXoDzAAAQAElEQVR4Aez9B7wkV33mjT+nqrr7pkkKBGHirtnwrtdrMGCMAfNisPH+ia9t1them8+CE8E2GK8BkYNBCBAgCYRAYBkTjSySCBZgIZBksskCRJQQChPu3NChwvk/z+nbo5EYiQl3prvvfXrqVyfWOb/zPdVzq57PqeoM/piACZiACZiACZiACZiACZiACZiACWx0Ah6fCUw1AQtYUz19dt4ETMAETMAETGASCXzxi1+Mk+iXfTIBEzhSAj7eBEzABExgXAQsYI2LvPs1ARMwARMwARPYkAT+9m//Nv78z/88Lr74YotYB5ph55mACZiACZiACZjAYRCwgHUY0HyICZiACZiACYyTgPuebAIUsFBVFX7lV34Fv/M7v2MRa7Kny96ZgAmYgAmYgAlMCQELWFMyUXbTBExgXQm4MRMwARM4KgTe8pa3xG3btqEoCgwGA7zoRS86Kv24URMwARMwARMwARPYbAQsYG22GV+38bohEzABEzABEzCB/Qk84hGPiL/3e7+HsiyTtdtt3PnOd8bTn/50r8LaH5TjJmACJmACJmACU0ZgMty1gDUZ82AvTMAETMAETMAEppzAySefnEbQarUgq+saeZ7jmc98Zsr3zgRMwARMYBMT8NBNwASOmIAFrCNG6AZMwARMwARMwAQ2O4GnPe1p8e53v3vC0DQNYoxJvFJcjxOef/75XoWV6HhnAodPwEeagAmYgAlsbgIWsDb3/Hv0JmACJmACJmAC60DgWc96VmpFL2/Psiy9xF0ZIQR0Oh08/OEP10vdxy1iySWbCZiACZiACZiACUwlgWwqvbbTJmACJmACJjAWAu7UBH6SwLvf/e6oRwVVotVWCvUIoUIJWnqZu96Ldc455yjLZgImYAImYAImYAImcBgELGAdBjQfYgImcAQEfKgJmIAJbCACD3nIQ+KjHvUozM3N/cSo9A4sCVl6mXu/38fP/uzP4klPepJXYf0EKWeYgAmYgAmYgAmYwE8nYAHrpzOauBp2yARMwARMwARMYDII/N3f/R1WV1eTM3rflVZapQR3SutdWIxiYWEBErGe+9znKmkzARMwARMwARMwgYMi4Eo3ELCAdQMLx0zABEzABEzABEzgoAk861nPij//8z8PPTYooWq04kqhHh3U6ivFVaZG9S6s4447Dq997Wu9CktAbCZgAiZwbAi4FxMwgQ1CwALWBplID8METMAETMAETODYEvizP/uztKpKjwhqtZWErJEHI9FKeSEE6D1YKut2u/iTP/kT3Pe+97WIJSC2KSFgN03ABEzABExg/AQsYI1/DuyBCZiACZiACZjAlBE488wz421ve1tIvJLreol7CCEJWopr9ZVErV6vB4XtdlvVMDs7ixACnvWsZ6W0dyZgAiZgAiZgAiZgAgdHwALWwXFyLRMwARMwgTETcPcmMEkEtIpK/oRww+qqUVqh3ncVQsDMzAyybHi5NVqVpfIHPehB+O3f/m2vwhIMmwmYgAmYgAmYgAkcBIHhFdVBVHQVEzCBqSfgAZiACZiACawDgUsuuSSORCk1N1qFtX9c77sKIShrn4Vw4/Rpp522r8wREzABEzABEzABEzCBWyZgAeuW+dyk1EkTMAETMAETMIHNTOAJT3hCvOc973nECPSS95NOOgkveclLvArriGm6ARMwARMwARM4GgTc5qQRsIA1aTNif0zABEzABEzABCaWwDOe8QzoHVdH6qBe7q5fKHzqU596pE35eBMwAROYXAL2zARMwATWkYAFrHWE6aZMwARMwARMwAQ2LoEzzjgjatVUWZbrMsgQAiRkvetd7/IqrHUhujEb8ahMwARMwARMwASGBCxgDTl4bwImYAImYAImsDEJrMuo7nWve0W9uF2rpiQ6HWmjeoRQ79FS+IhHPAK/9Vu/ZRHrSKH6eBMwARMwARMwgQ1NwALWhp5eD84ETMAE1oOA2zABE3jZy16WHh2U6BTCjV/Gfjh0JIKNxDDFn/vc5x5OMz7GBEzABEzABEzABDYNAQtYm2aqPdCxEnDnJmACJmACU0vgcY97XLzvfe+LGOM+W4/BhBCgFVhq6//5f/4f/N//+3+9CkswbCZgAiZgAiZgAiZwAAJTI2AdwHdnmYAJmIAJmIAJmMBRJ/Cc5zwn9dE0DdZrBZbEMDWq1Vf9fh9Kn3zyycqymYAJmIAJmMCmJ2AAJnAgAhawDkTFeSZgAiZgAiZgAiZAAi9/+cvjz/zMzzCGJDIpokf/FB6J7d9Gp9NBCCE9oviOd7wjwh8TMAETOHICbsEETMAENhwBC1gbbko9IBMwARMwARMwgfUi8JSnPAW9Xg8SnLRaajAYJKHpSNtXW1p1pXb0q4YrKyuYnZ3F//v//r/49V//dYtYAjN2swMmYAImYAImYAKTRMAC1iTNhn0xARMwARMwgY1EYMrH8pGPfCQJSTMzM0m0ksjUbrfXbVR5nqe2JGbNzc2l+AknnIBnPetZKe6dCZiACZiACZiACZjADQQsYN3AwjETMAETmDgCdsgETGA8BP7wD/8wPuhBD8Li4uI+B0Yi076MdYho9VUIIT1CKIFM6fvc5z54/OMfn8SzdejCTZiACZiACZiACZjAhiBgAWtDTKMHcQsEXGQCJmACJmACh0zguc99bvqFwG3btqVju91uEpmU0COFCo/UJFbppfBqRy9yl0DWarWguPpXvs0ETMAETMAETMAETGBI4CAErGFF703ABEzABEzABExgMxB4yUteEu90pzvdaKgSlvQeLGWORCfFD9f0/iu1qccIFVc7IQQF6XHFk046CWeccYZXYSUi3pmACZiACRw7Au7JBCaXgAWsyZ0be2YCJmACJmACJnCMCdz97nePT33qU9Pqq5FQ1TRN+gVCiU16zG893oM1EsPUdggB+iVCDVXt651Yyv/zP/9zZdlMwASmjYD9NQETMAETOCoEsqPSqhs1ARMwARMwARMwgSkk8JKXvAQSriQiKdSvDipUWqLS/Px8EreOdGhqT48iVlWVmtJjg4rctP1LL710U67CEgubCZiACZiACZiACexPwALW/jQcNwETMAETMIGNQcCjOAwCv/VbvxV/7dd+7UYC1Wi1VQghCVvgR+ITgyPe9OuGo/ZHK7DUqNqXaKb4L/7iL+J3f/d3LWIJhs0ETMAETMAETGBTE7CAtamn34M3ARO4eQIuMQET2GwETj31VCwvL2MkKo17/FqhJTHrRS960bhdcf8mYAImYAImYAImMHYCFrDGPgUb2AEPzQRMwARMwASmhMDzn//8eMc73hELCwsT4bF+oVArtPSI4Z3vfGe89KUv9SqsiZgZO2ECJmACJmACJnBAAscg0wLWMYDsLkzABEzABEzABCabwF/91V9h9GL1SfBUL4yXH/qFQr2H62/+5m+UtJmACZiACWxgAh6aCZjALROwgHXLfFxqAiZgAiZgAiawwQm8+93vjlp5NRKN9LL2cQ9ZwpV8aLVa+x5pPO+887wKS1BsJnDzBFxiAiZgAiawgQlYwNrAk+uhmYAJmIAJmIAJ3DKBxzzmMfFRj3oUJFqNVmCNwls+8uiWjl7iPupF/j3ykY/EQx/60KMsYo16dGgCJmACJmACJmACk0XAAtZkzYe9MQETMAETmHYC9n+qCDz72c+GVjtJMNIKrH6/D616GvcgQgjYs2fPPjckYCnx8pe/XIHNBEzABEzABEzABDYdAQtYm27KPWATmHwC9tAETMAEjgWB5zznOfE//af/lASsUX/61b9RfJyhXuK+ffv25ILegTXy6z/+x/+Iv/7rv/YqrETGOxMwARMwARMwgc1EwALWxpxtj8oETMAETMAETOCnEHjKU56Samj1lX7tTwnFFY7b9l8F1m63kztaKaaVWH/3d3+X0t6ZgAmYgAmYgAmYAIBNA8EC1qaZag/UBEzABEzABExgREAvRN+6dSu0ummUp3AS3n8lP27OQggIIeCcc87xKqybg+R8EzABEzhkAj7ABExgGghYwJqGWbKPJmACJmACJmAC60bgf/7P/xn1QnQ1uP/qJqW1yknhJFoIQ/EqhIDHPvaxePCDH2wRaxInarP65HGbgAmYgAmYwFEmYAHrKAN28yZgAiZgAiZgApNF4JRTTkkOra6uplC7kXC1/6N7yj+Wtn9f8ke2f57iIQxFLMWf+9znKrCZgAmYgAmYgAmYwKYgYAFrU0yzB2kCJmACm4KAB2kCP5XAySefHP/rf/2vqd7s7GwK9cL00UvSlTENjxHKx3vf+974i7/4C6/C0qTZTMAETMAETMAENjwBC1gbfoo9QBM4FAKuawImYAIbm8AznvGM9N4rrW4KIUBCkMQrvbxdcY0+z3MFY7UQblhpdSBH5KNePO9VWAei4zwTMAETMAETMIGNSMAC1nrPqtszARMwARMwAROYSAIXXHBBWq2k915p1ZWclBAUQlAUErVGIlbKmOCdfJXwtn37dpx++ulpXBPsrl0zARMwARMwgY1JwKM6pgQsYB1T3O7MBEzABEzABExgHAQe9KAHxYc85CGYmZlJQpVELIlAI8FKgpYEIa3EGod/P61P+Sob1QthKLp1u1386Z/+KX7lV37FItYIjkMTMIGpImBnTcAETOBgCVjAOlhSrmcCJmACJmACJjC1BM4444z0uGAIw8cGNZAQArQCC/yMXt4ewlAYYtZEbSEEhBBu5NNgMIDe46UxvOAFL7hRmRObioAHawImYAImYAKbgoAFrE0xzR6kCZiACZiACWxeAn/1V38Vb3/72yexSquYtNLqxjSmL6VxaBXZysoKFP/VX/1VPOIRj/AqrOmbSntsAiZgAiZgAiZwkAQsYB0kKFczARMwARO4BQIuMoEJJvDiF78YI9EqhJAEnwl296BcCyFAL3Gfm5tLK7MkYp155pkHdawrmYAJmIAJmIAJmMA0ErCANY2zZp83JAEPygRMwARMYP0JvOUtb4l679Wo5aZpkuAzSk9rqHd3SZQLIaDf70Pv8LrtbW8LinVehTWtk2q/TcAETMAETMAEbpHARhKwbnGgLjQBEzABEzABE9hcBB760IfG3/u939v37iuNXi9p12olxafZ9h+DVmLpcUK9E+uv//qvp3lY9t0ETMAETMAEDpaA621CAhawNuGke8gmYAImYAImsBkIvOxlL4N+pU8vOZeNxqzVS6P4tIZafdXr9ZL78/PzUFwilsb53ve+16uwEhnvTMAEbpmAS03ABExgughYwJqu+bK3JmACJmACJmACB0Hgb//2b+Md73jH9Ct9EndGh2i1ksSfUXqaQz0aOVqJJfFKY9MKs4c+9KF49KMfbRHrWEyu+zABEzABEzABEzhmBCxgHTPU7sgETMAETMAETOCmBI5W+ulPf/q+F7dL6JGIJbFno4hXGo/YSbTSijIJVzLlyV70ohcpsJmACZiACZiACZjAhiFgAWvDTKUHYgImsEkJeNgm+gbPsAAAEABJREFUYAI3IfDP//zPcevWrfsELBVLxAohKLohTOPRQFqtFvTYoOL7C1j/4T/8B7z85S/3KiyBsZmACZiACZiACWwIAhawNsQ0ehBHRsBHm4AJmIAJbBQCD33oQ+ODHvSgjTKcwx6HVmY9/vGPxz3ucQ+LWIdN0QeagAmYgAmYgAlMEoH1EbAmaUT2xQRMwARMwARMYNMS0Ivb9VLzTQtgbeB6VHLLli143vOet5bjwARMwARMwATWiYCbMYExEbCANSbw7tYETMAETMAETGB9CTz96U+P/+k//SfonVDr2/J0ttbv9/GQhzwEj33sY70Kazqn0F5vYAIemgmYgAmYwKETsIB16Mx8hAmYgAmYgAmYwAQSeOYzn4mVlZV974SaQBePmUt6hLDT6aT+xCVFNtbOozEBEzABEzABE9hkBCxgbbIJ93BNwARMwARMYEhgY+3PO++8ODc3Bz8+OJxXPUJYlmVK6IXup512mldhJRremYAJmIAJmIAJTCsBC1jTOnP22wRMYPwE7IEJmMBEENCL2x/5yEfue3SwaZqJ8GvcTkjE6na7kJD1F3/xF+N2x/2bgAmYgAmYgAmYwBERsIB1RPh88JES8PEmYAImYAImcKQETj31VEi0kmDT6/WQZb68Gb0HbHZ2Nj1SGWPERRdd5FVYR3qy+XgTMAETMAETMIHDJnCkB/oK70gJ+ngTMAETMAETMIGxEXjuc58b73rXuyYBS07MzMwo2PSW5zlCCImDxCtF7ne/++H//J//ExW3mYAJmIAJTCUBO20Cm5qABaxNPf0evAmYgAmYgAlMN4GnP/3p6RG50Si0AmsU38yhVmBJuNLL3EdillapnXzyyZsZi8duAgAMwQRMwARMYFoJWMCa1pmz3yZgAiZgAiawyQl88IMfjO12G61WC3p8cHV1FVqBJaFmk6NJjw1KxBIXCVkjHne6053wile84shWYY0ac2gCJmACJmACJmACx5CABaxjCNtdmYAJmIAJmIAI2I6cwKMf/ej4G7/xG9i9e/e+xvS+J4lXfgfWEIlWXik2GAwgE5elpSX81V/9Fe53v/tZxBIcmwmYgAmYgAmYwNQQsIA1NVNlR03ABPYj4KgJmMAmJ/DiF78Y/X4fO3bsSCQk0IQQ0gvc9dgcNvlHq69CCNAjlZ1OZ9/7sBYWFhKZl770pSn0zgRMwARMwARMwASmhYAFrGmZqXX30w2agAmYgAmYwHQSeOELXxjvcpe7JLFqNAI9KiexZpR2OCQQwvBF7nrMUjkhhCT8/dIv/RKe/OQnexWWoNhMwARMwARMYMMT2BgDtIC1MebRozABEzABEzCBTUHg7ne/e/ybv/kb6L1OeiROgy7LUkF6/9Xy8nJ6H1bK2MS7ERutvhoJe+KkVWvK0/vCnvOc52xiQh66CZiACRwiAVc3ARMYOwELWGOfAjtgAiZgAiZgAiZwsAT06KBWE4UQ0ovK9c4rrb6SYKNHB/WInB6fwyb/iIUQKNSL7keCn8QrPW45NzeH4447DqeccopXYQmU7ZgQcCcmYAImYAImcCQELGAdCT0fawImYAImYAImcMwI/PZv/3Z88IMfjP0FKglXIQwfk5OQJWdGLy9XfIPZQQ9HIp8qi8mI0YiLBC0JfyrXC93vda97WcQSDJsJmIAJmIAJmMBEE7CANdHTY+dMwARMwATWl4Bbm2YCr3vd67CyspJWXk3zOCbBd4laIz/OOuusUdShCZiACZiACZiACUwsAQtYEzs1dswEJpSA3TIBEzCBMRDQo2565G1+fh56HG4MLmyoLkcrsLRC6+d//ufxpCc9yauwNtQMezAmYAImYAImsPEIWMAaw5y6SxMwARMwARMwgYMnoBe3P/WpT8Xi4mI6KIThI4Mp4d0REdBL3fVI5rOf/ewjascHm4AJmIAJmIAJHJiAc9ePgAWs9WPplkzABEzABEzABI4CgRe96EXQI2/btm2DXkA+Wj10FLraNE2GMBQB9VJ3vRvrhBNOwNlnn+1VWJvmDPBATWCqCNhZEzABE0gELGAlDN6ZgAmYgAmYgAlMIoHHPe5x8dd//dehX9OTf3oBuR8hFIkjsxACyrJMjYxCssYv/dIvWcRKVDbazuMxARMwARMwgeknYAFr+ufQIzABEzABEzCBDUvgJS95SRJa9K6mbrcLPfKmFUPHfMAbsEMJgaurq9AvFiouvuecc84GHKmHZAImYAImYAImsBEIWMDaCLPoMZiACZjAFBCwiyZwqAROO+20ePzxxyeBRauEZmdnoUfeJLYcalvrXj+tU2qgoB41roRMaYUjY1rRGg1j3JRgMM5NPLWaTUzlh96Dpfid7nQn/Nmf/dkEeCivbCZgAiZgAiZgAiZwAwELWDewcMwEJp2A/TMBEzCBTUPgPve5T/yTP/mTfeMdrRKSeBXC8P1N+wqPdSTJOw3qpkRJUaqHQXo3V3JDZfsbM/Xerm4coGLdutZjexSyVIdl49q0ok19hzBkqbRELK1ue8UrXqEimwmYgAmYgAmYgAlMFIFNJmBNFHs7YwImYAImYAImcDMEXvjCF2JmZiY9Pjh6aXsIARKwbuaQY57dpKVXDVrI0G4Xqf9ev0ohAtAbDFJcZUXIlIXRWFLBhO30onwJWEVR4K1vfeuYJbYJg2N3TMAETMAEppCAXd5oBLKNNiCPxwRMwARMwARMYLoJ/NVf/VX81V/91ST2aOWVhJXRiLRKaBQfW0hxChStWq0O2nSinR4kbIDQIHQK9AOShU4r5QEN60UaoGPAY5Oahcn6hBAwErB+93d/Fw9+8IMtYsEfE9jkBDx8EzABE5ggAtkE+WJXTMAETMAETMAETAAnn3xyorC0tJRC7SRcafVSq9VKwpbyxmlR0o6MYlTZ6wFR78NqkjZV0TEZKAiB4pXKUh3WldaVjmWdcW4hhFvsXr/6+MY3vvEW67jw4Ai4lgmYgAmYgAmYwPoQsIC1PhzdigmYgAmYgAmYwDoQOPfcc+Nxxx2XWlpYWFCIfr+fVgaFcMuiS6p8jHbpVVYSsGKG1swMQGUq0CLq9K6risKV4sqXpTqsyypIx/KISdpu+mimHiM86aSTcOqpp2qUk+SqfTEBEzABEzABE9ikBCxgbdKJ97BNwAQ2EwGP1QSmg8DDH/7w+Hu/93v7Xoiux9nk+SjUy9CV3v+RQqXHYUUL0DuwmiTvUFgLkX53MUPhahtFLJnig0EXYBl3UF0do2MxgR+JWCMbufeUpzxlFHVoAiZgAiZgAiZgAmMlYAFrrPjd+dQQsKMmYAImYAJHncALXvACSJxqt9sUg4YvQFenWg2kUOKKHiNUfFKsriIiCvQboN0qgLIPfP/7Q2NceSpTHdWdFL9v6kcIASHcYOKsuQgh4NOf/nSS6W56jNMmYAImYAImYAImcCwJHDMB61gOyn2ZgAmYgAmYgAlMF4GTTz45/tzP/RwkUul9VxKxFGoUylOoXyWUqCJxRemxGq+gMupVRRFA7QpRCb3catcuXP6e82nvBRjngFKZ6qiuqulVWGP1nZ2PmDJ6wE2cR3V+4Rd+AU94whMsYh2QlDNNwARMwAQORMB5JnA0CPDy62g06zZNwARMwARMwARM4OAJ7P+o2kg4GT06GEK4UUMSV26UMZZEg6quINd0MTXQi630fODl38I33v5OfP2t7wC++vX0nGFNiUt1VFfHMHMsHu/faQg3Zrp/meKagxCGdcT7ZS97mbJtJmACx46AezIBEzABE7gJAV1P3STLSRMwARMwARMwARM4dgQ+8pGPxB07dqDX61EQChg9MnjsPDjUniReDehnhqZBesVVuzsA+iWu+Me34oQ9e3HC4h58621vT3nZajfVUd2i4DGxwiSIWHTiZjcJWKOVbmVZotPpQC/Yv9kDJrLATpmACZiACZiACWwkAhawNtJseiwmYAImYAImsJ4EjkFbf/iHfxgf+MAHpp70iKAio0cHFZ9UK7KcGlSNyKAeDDCTF6g/8jFc/rGPY8egl+zbF30i5c0GlvX6qS5igwzDlU2TOjb5pVVXsqqqknilvN/93d/Fox71qKi4zQRMwARMwARMwASONYHsWHfo/kzABExgMxHwWE3ABG6ZwDOf+UyEMBR0tOpnZWUFeU5V6JYPm4BS+lzXyFHRSuC6XfjU378FCxSqtmQZtnIMWwYlLjv3rcCPr0Me+6xXATwG4LGYjo8ELHkqMSuEgOc+97lK2kzABEzABEzABEzgmBOwgHXMkbvDQyTg6iZgAiZgAhuUwCmnnBJ/9md/FiEMBZ0QAubm5iZ/tJGXTw1FtrwAylVaD7v+4U1Y/dJXcHy7QFUNkh0/00KXede/5c1AQ5Gr6gIZj6sCoDYmeKSjxwe1Km55eTl5muc59KL9F7/4xV6FlYh4ZwImYAImYAImsM4EbrE5XoHdYrkLTcAETMAETMAETGDdCfziL/5i/Iu/+IvUrsSS0UqfEAL6/X7Kn9id9Cf6mUSougG+/iV86f3vw4lxgPl2G91uP9k8Ba7jYokvf+D9wFe/CFR1Eq6ajCIW25jY8dExrbjSu68YTaKi5khxzdOTn/xk/NIv/VJU2mYCJmACJjBpBOyPCWxcAhawNu7cemQmYAImYAImMLEEXvKSl6BNsUfvu5JYUhRFeom7XuSuF4ZPrON0jDIUBrqCaqhC7V7EN859C7D7R5grGjQUqbKsQJ63UA36mM1LZIs/xuX/+DbWWQRqoKR+xYAtTfamORkMBtD8KNRcKW9+fh4vfvGLJ9t5e2cCR0LAx5qACZiACUwkAV1+TaRjdsoETMAETMAETGBjEnjsYx+778XtEkc0SokjelxNAonSR98adkFbW0ckQUm2lhyWoUFcM0YgG5VTg6IYNQA+/QV8+8KLsLXJ0IoRveUlSODZMjeP1b1LyOsa21DgOx+7GPi3z6dj0rFIzQ13bHRfP+wPyQBmS+9Kxurc6G8qU8jkUdw0HyGEJDJKvNLcjLpT+gEPeAD+4i/+Qi6Osm8UOmECJmACJmACJmAC600gW+8G3Z4JmIAJmIAJmMARE9jQDWj11WiAIYQUzfOhrHNsBCwJQJKraFFxoKIXJW2YalAOehSQauZX6JZdlgBlt0rykS6eimoJ2H0lPv26N+KkQQfbMA/UGdp5hhD7qKvVFO8Us2j3c9xqNcdFp50B7LkKRb2MDEBXT0quSUD9msdQqoq0uhqwtEl9ySf5xgwqWvKOPrMOUmnKPSq70Xyoca2UUzjKG6Wf/exnK9tmAiZgAiZgAiZgAseEgK6fjklH7sQETMAEji0B92YCJjCJBN7whjfEW93qVhPiGgWhrEly0JqOlIQlOddqtVDXFQL/dVod6kUNWjOFihB6VJ7KZVz77neiufJH2NoE1IMSvUGF1mwLK71l9ChItefaWO1RjGL+jlAgv+Y6XHfeu4ABxa/VLjpsVjpUU5Zo5S10B132BujXGMXV4FYAABAASURBVNXR6CJNvslSoQ5Q4QSYVpq9973vTa5NgDt2wQRMwARMwARMYIMTGF0bbfBheniHRcAHmYAJmIAJmMA6Evi1X/u1+H/+z/9ZxxaPoKkku2So2ERJUSgwlDwVlB91eZQj1gEFVaOcslY96LMGkKs8NMDXr8C/n/8BhKW9QNNHyJlXNIidDBXjJevULaCMfSCrEeIAre4qvvjP7we+9A3Wx7At9h0plKmPDkUu5qJIglnGY8D+QQ+AAevJV9AXyAeM91PXNQW4Dh760IfiEY94xAR4NF4e7t0ETMAETMAEpp7AFAwgmwIf7aIJmIAJmIAJmMAGIHDKKaekUUzGrwwG+hIoYGVpBVagQJTTmIkkEFHEahUzQFOAlZDPdKgirQA1BanuMq546zsRfngVtlKkqsoVZAzzdo5e2UfWbiFvZcM4w4Ki1qC/lOrG7/8QX//Hd7CtLqBHEylu5Z021Ec7n2PIS7OGlhzBmoDVqDgZkpwl3zHWT56TVtMkH1760pem0DsTMAET2OwEPH4TMIGjSyA7us27dRMwARMwARMwARMAnvGMZ8Rf+IVfSChG71BKiXHsKE5BhmxNsmpAOYbS0FCQSS4pKquZaigYBSZyJqoumos/ge9+9GO4Vb9EO1ZJvCoHqwixRlNWCE0EYkTGoOCVVqD0lFHgmmEbtx5UuPITFyNe9K/Qyi1ggFSxbJCUNL30ilH2urY1yTdWXvOVDcp32VqNcQVZlnGYEXe9611x1llnxXH54X43FAEPxgRMwARMwARulgCvgm62zAUmYAImYAImYAImsC4Enva0p6HX66W2QggpHNtO3QeKLxSwcjpRIFIkov7CjSoWkoGfPk1bzgNqCk2SkK69Gpe96+3YurqK+bpCU/Uwu9BB2efYqgazeQsZwzhoMFdoZVWDatBHayZnuIrZcoBt3S4++da3Ant2ggeyhxpoFQy5sSu6g+RDijfJN/mYASzinr6ncqZ/cjs2Oc3a6qsQAlbJ4o//+I/x4Ac/OB6b3t2LCZiACZiACZjAZiTAq6DNOGyP2QRMwARMwARuhoCz153A29/+9rh9+3bMzMykFTvr3sEhNiiVpaY41PA4SkzoMITEqRApEAGRZRKIotQtXSkpXZdA1cW1578HO7/wBWzPAqtUqDOKWKjRyQvMUmrKyohOaKGDAoEiVlvaFAWnkgKY6iKW2MF2d3/pC1h63/uB7l52yLbVj6wAqKslH+Qn6BPom3xssaihyfdUxvi4Nq2+qqoqdT+Kv+lNb0pp70zABEzABEzABEzgaBDQpdLRaNdtmoAJbGICHroJmIAJjAg87GEPi49+9KNHyYkQsOTMSABK+pASMgpFKksikSJtoL8vn5EfX4PP/dO7cauyQrm6iFgEhHaO3Ut7MVu0MZO10V1aRSvrYLYzh8FqP+XNt2ewd3kJxWwbWaegDraMW1c1/vVNbwb2LAJsr+53UeegFAbo6UD5gDV/EOkMLVfBMMr9eDe9xL0oijSfEiYV37ZtG0477TR6Ol7f3LsJmIAJmIAJmMDGJJBtzGFN/ag8ABMwARMwARPYEARe85rXoCzLfWMZPXq2L2NMkcB+00WQlCIZ0xKKwpr8ssqwywqrTQXEGuj28dVXvQ4Lu3ZhG/OKIkNJwWnQNEjv9Koi6kGN2fkt6FOc6g5KtDqzSZEa9Ermz6NLDhVFr4ztbq1LbFtcxFdPe21qO28XWCpr9AtguZYzgHyUT9BHPtJ46DBfeWM0vcT9pt3Pz8/jz/7sz3Dve9873rTMaRMwARMwARMwgZsl4IKDJKDroIOs6momYAImYAImYAImcPAEXvnKV8Y73OEOaLVaGD1uVhTFjQStg29t/WpKGNIF0Eisgp4ZlOSiFU4Mc1pGIWmV4tRcmzXLHnDZ5/CjT16GEyki5aur6cm+Zp+UxDo8Vu96r6hODfIMMsUbZMhYJlM3Okb9Ft0ubsWMqy6+NLUN9jHbClCf6juPHG9DU5hMXiP1y9729YwxfmKMCGHol1ZkySTmvehFLxqjV+7aBExgcxLwqE3ABDYDAV0DbYZxeowmYAImYAImYALHkMCv//qvxyc96UmQyKFuJVyNVl8prrxxmkSk1D8FJ+SKcUdBKT3DpyStlTXIq2Vg0MOlr3kdbrMyQL1rNzoU4XQBlVGYypsMMlZHHTL0KV71igyyfg7UrChhK6zV1THMwgxFPbV129USl7z6takP9dXOopoamlZiySc5yLYgX1myz3fGx7mNREn5oBVZMs33Ax7wADzrWc/abyCqYZt4AnbQBEzABEzABCacgK6hJtxFu2cCJmACJmACJjBtBE455RRI0NAvD46EDq3Q0ThCGK7aUXwiLOhyaGT0qGmQYYAF9FHUFXb+03lY/NrXsCNGzFBIirGGRCSJURKvNJomZJBQVWcNRauRAcoDWwtstqCapWN0LEswWwRsZ19q+/p3vTv1pT5zlADzweP2WfKRjUzIJjFSK+sUjuZXri0tLSnAM57xDPzKr/xKTAnvTMAETMAETMAETGAdCOhqbR2acRMmYAImYAImcMQE3MAGIfCqV70q/vf//t/TY4Ozs7PQiiutzJHgoSGOhCzFx2aBPY9sJBRJJKJABYpQs4Me8n4f+OZ38Mk3n4tb5QWaXhdFq4WSQpaEqLwBcko0CmNoKFYxAw3FraFRhULDfJWpzqhuFrPUhtqK/R5OzHJc/Ka/Z19XIGN6puxBPmjhFeTTPv/295nxCdhCCND8SqiUOwsLCwrSL06eeuqpKe6dCZiACZiACZiACawHAQtY60HRbZjAxBCwIyZgAiYwXgIPeMAD4pOf/OT06KCEDa3QkUf7i1Z5nitrbEbNCTWaZMkJZQTGaLWujEINNMxc7eNbb3gz5q65HmHQRdbJscQwb7UBilASoiRM8UhuDUCxqtU0aDdVslasUp4ELD0ZGCKQN+yAx6qNZQpVajOv+pi/die+efabAfaJWm3VGPoCIID90biN/GZTTI1vy9YeZxwMBsmJ0ZwqX2KlVmXd6173wktf+tJxu5r8884ETMAETMAETGD6CfAqavoHsa4jcGMmYAImYAImYAKHTeCtb30rJFaFINWFeszqamprJHCMBK2UOaZdQ/GqpFXqX/IK9SIwrOjy0FtmlBXiez+EnZ/8DI7rDTA/28KecgXZTBs16+nQfUbhCmwvjzU6TY25Kibr1JGCVcNqtFSH0bWNrSN0WlisVlPb6mPXpz6L+vwLgEHJWg3ki3ySb2weCuWzfNcYWGmsm+ZSYpWcaLVaCpL1+/20Kkvh3/zN3+CBD3xgTAXemYAJmIAJmMCkEbA/U0XAAtZUTZedNQETMAETMIHJJfD3f//38cQTT0zvvhp5OXqkbJQerdAZpY96OJJO9gt18TPUoCgsjRwYZiADJaJYArt347K3vg2dXddhK9ODpoumAHWkAhWrDN9tRRkpG7YR147XKitlyRRH2vE4lVPE0mosHVuWkW1lUJtl7GEb+1Vf6hO7dgHsM/ki/3SsQlrgUUpqDEyyXtr/ZLiWfbSCpmmguZyZmYHiMvWlcJTX6XSUhdNPPz2F3pmACWxMAh6VCZiACRwrAvuuf45Vh+7HBEzABEzABExg4xF4xCMeEf/3//7fNzuwECS7DItDuCE+zDn0feQhMgY33pS5v6lU6f1C9Z7HimJVAwlPkVdDqlL2KsyD4lWvix+/9nQsXHcl2oOdmJstMaiX0W8GmOksIKCVjmsyHs92dWwTMtQcl6zKAmSKy1SmOrJ0DB1QG532PHp1H/1qKfWhvrbu/BF+fNaZAH2QL1W/ho5LPvK4PDYoUNOHtY4ZpAo3DdNByryx3Uz2jSsdREri1aia4jKl9w9X11bf/ef//J9xyimnqGtVsf0kAeeYgAmYgAmYgAkcBAFesh1ELVcxARMwARMwARMwgVsg8PKXvxx675EeFdQqnFuoehSKDr3JIhTIaipCPLSitMIt/Sog+hSwPvdFfPPii7F6zY/QKiJCCyjyQOGI9fV+qjryKOzTjZRQTqQkdmBTjaGpXoqpjZrtUopS2+qjVdSpT/WNT38O8mWmYJ/c5GM6rgnI+Q9T8Jmbm0vnRFmW+Mu//Evc5z732Tf8KXDfLpqACZiACZiACUwYgWzC/LE7JmACJmAC4yDgPk3gCAj80z/9U7zLXe6S3nt0BM0c0qHUdCj9HNIh+1XOUFKIyvIWIkWknLJKUINlD9i5jM///TuwfO11yNoFQqeDXn+A0G/QoXgUmog8P/LLJ7WhtlKbbDv1wb7Up/r+7LnvBK5fAgbd5HfWIPkqnyv6AIplqeAQd4H1ZQyO6jZ6N1ZRkCHh6h1Z55xzzlHt042bgAmYgAmYgAlsbAJHfgW2sfl4dCZw0ARc0QRMwAQ2I4E/+IM/iA996EPT0PXy9m63i2ztF+pS5jh3I6Vm/5Bx6lXol9pTFEKkvw1C7ANNieo9H8A1l3wWJ3RmMLewgJLiy+qgRhsFZpAj1BWSkoQj/FA5U1tqU22rjzLkqU/1fe2ln0NJX+STfMuzGk1sUqe9wfDRxaTgcTwpVIniCifAdC6M3BityLvrXe+q92ENwY8KHZqACZiACZiACZjAQRKYJAHrIF12NRMwARMwARMwgUkhcOqpp6LdbqPf7yPPc8zOzqbHxsbmn0ScNUtKCeP7hylO52ZnOpAclOWqUAJ79wBXXoVLzjkXt68iOt0BYllhoJeV5y3Mt2fRCTnzeghNTc1IR+OwPulF7Gwjlr3UptrO2If6Up9t9n0HCmzyBT+8Etizi/1UyIss+SzfmUHpjVoaI2lMGgbjdAw3Mozno5VX6nkwGGAU3717N57whCfgEY94RHJZ5TYTMAETMIFNS8ADN4FDJmAB65CR+QATMAETMAETMAEROP/88+OtbnUrRTFaddXr9fYJFqlgDDupIzJ1fdNQeSPpqazXUk1JJajB99/wRhQ/vhoLvS4KCi+hapCFAiFvo6GoVelRQkpI7c6RXz6pDQlZalNtq4/UF/tsse/5Pn2gL995/dkAxSmtxGpQQb+AGPGTn1GeQtlP1ji2OaNHCCVuqmeld+zYoahe6J5C70zABI6UgI83ARMwgc1F4MivwDYXL4/WBEzABEzABEyABB7/+MfHhz/84YwNNwlYKysrmJmZochSDTOP5l4qzf621pey1qKUmrDPRnmjUEJQkStF8arqAZd9Bl//5/fiDtvmUC4vYkvRwkzI0UKBhopXf1ChjgF5K0e82VZxkJ8mtaG21KbaVh/qS32q72plL26/dTb5hE9dBpRdtl1THGS0YvQmG13c55XikeUyBsNNif1tmHvU9gOKcKPGJWqGEKDHCiVk/ezP/ixOPfVUeTOqMr7QPZuACZiACZiACUwNAQtYUzNVdtQETMAETMAEJofAy172Mgo7DeSRhKs8zzE/P5/yQgjKPua2vyIiEefmHNDFT1GA0hQQBqtay93KAAAQAElEQVRAbxUfffGLcfs8Q720G1sX2mjKHpp+OXzdVcwQKGi152aQUfVaXl0FtSwc7kfHqg2wrc7sTGob7CPWSH2q7+TD8h7cniw/Qt/kY04RS5obNbSf6Dr7iZzxZnQ6nSRk6v1Xc3Nz+5yRiKXEU5/6VDzykY/cf8qUbTMBEzABEzABEzCBmyUwadc7N+uoC0zABExggxLwsExg6gh8+MMfjtu2bdv32KCEq9EgsiyDxKxRehxhw07rhmoQw8iwrsr0FF5smhQmea2mdlKXwEoXV577jwhX/xgz/VVQd8Fyfxkhi8hyIKewVICRLKBX1ejXFYrZDls+sk1t9JsqtQm2rT70a4jip77lw8xMwJZ6gOLa63DlP7wVWF4B6HNoIm40FrpScowaJ6PQ2BtGZBwlY+PZ9O4rjWfUe06RU3lKS8g6/fTTFbWZgAmYgAmYgAmYwEERsIB1UJhcabIJ2DsTMAETMIFjReAv//Iv4wMe8IBj1d3B9RNuqCbRRqk8y5OQIwGlXbSUhYYCVKxZg6JWHiqkx/K+8wNc+tZ/wnEFRapBD0tLe7CwfQ5NRpGIR+WxQVhTgRr2U4cAJRuWHe6mY9VGpJxWr12JqQ8ZQgP1vWX7luSLVmPJN/mIK75Hn/uQ79S8AApZ1aBkK4DGqLFKsMs59v19i/snRvEDZo4Kj36YU8w66aST8I53vGPMnhz9sboHEzABEzABEzCB9SEwvGxan7bcigmYgAmYgAmYwAYncOqpp6LVGgpCkzxUXeDUJcWdNXlEwlVBv0NgCUUp6NHB7gq+eMZZOGFxBb29i5g7fgtWu8sUvhqUrFZnkpoaSMQajbVeE7EAVhhlHnKYoaYQVocbDlQfGRpU7LOk1bFCt7eSfJJv8vELZ5wNdJeAPk1CHAI0pqSosSkJV3r31JF4xmaOyba8vJz6+Z3f+R085jGPiSnhnQmYgAmYwLEh4F5MYEoJTMM1zpSitdsmYAImYAImsLEI/Pu//3vUyplKb0CfgqFpVVIIAaNVSknokVTSH4CZWHnv+bjmss/gROZtm5/Dcm8V248/Dksry2hCA72rCmiQUfBKq6PSmHXpJEuJI9ipDRmgttWH+lKfWuklH+SLfNqyMIdbMfPaf/sslt/zz0BdU8TqsXoEuCFGSKALADqtNvc4InktNXCUdwsLCxxGDQlu//AP/3CUe3PzJrD+BNyiCZiACZjAsScwvHI69v26RxMwARMwARMwgSki8OpXvzr+t//235LHIYQUTuJOFzaycjAYvouLAk+RKYfW0ONeH2gY+cH38Yk3noOfaeVo9iwmEalHYS7mBYqZWVbUFhEoYIFiFg+ikAValkylR2JZHLaTRbVCf9hH6ispUkDemYF86VOs0uqsenFP8vXic94EfP97gOZgUAJ6l1fDoGScbUlgbCi4gR+OmPuJ3ZJj7XY7vez9c5/7HL1PWd6ZgAmYgAmYgAmYwAEJTMO1zQEdd6YJmIAJmIAJbG4Cx270973vfeOTnvQk6j4NSgolEkmOXe8H19NN1Q+9D0paUKQohfTYINtRvN2h2hPwgzedi/aPrka2vIQdW+cxWFnGbGsGS90eQFGLtREkXqkRhRSYlJc1FJ5kFKCUPhxL4pXaoKXjU9tUodjXsE8gFhn2rnbRydsYLK8mH+Vr5+of4wdv/geg5IhbbVD9YRMBhcYlYY7ZetcXM2+8hRsnObibZBzbpFbxNfRXYZsi1t3udjc8//nPp/fH1g/3ZgImYAImYAImMD0Esulx1Z6agAmYwDoTcHMmYAIHReAtb3kLlpaWoF+QC+GmSshBNXHMK8lXdVqXFQP6HKmNZDmVIWo/n/sCvvHBC3HHvEBTrqJqSpy4sA3Vag/57Az2DgZJ3ykaIEviFY9lK0rlFK5kKXkEO7UhU5upmRBTX+ozMEM+ZDOd5NMJ81uTj7HqQj5f/qGPYvmSy9JYUKy9j4wuNmmsQAhqAT/5uZnsn6x49HMkXOldapqnhkKWenzKU56Ce9/73hyJUjYTMAETMAETMAETuDEBC1g35uHUIRJwdRMwARMwgY1N4Nxzz413uMMdsGXLFvR6PUhwqOt64gYdJDTRGlRp36tK6H1SeTEzFHr0WF09AH58FT7w2ldhW7+PmaqCjlvpraDf7WHH1m0oyxqzs3MIFKogS7LSsAmw5RvsSBE0bGBoUmya5EmWHk9U3zMzsxgMquTToNeHfMxCTD7L94++6Szg2iuBqg8MaGwkooDGHIqCnja0KvURGGMEYJ0UTsBuZmYG3W43rerTajkJWvPz83j7298+Ad7ZBRMwARMwARMwgQMRGHeeBaxxz4D7NwETMAETMIEJJfC7v/u78fd///eTdxKvJDooMVoxo/jYTaKMLIk0FK1QUsIqURY5unQuaVBJx2mA5V0oz/sHzH3p3zCHPvpNhXaeYaZVoC4ilrurmMkKhF5NISkghsBWQwrZFLeG8aGBJcw4zG3YRtz36CAQKZSN+stiQD6ImCvaFK66yTf5WASgV5eYjT0sfOUz6L/zzdCYoHd8lUBoZxwVsBeDxCCSBZI16mBomJzP7OwsXR9eikoYlWc7duzAm970pqi4zQRMwAQ2IAEPyQRM4AgIDK8ajqABH2oCJmACJmACJrAxCZx11lkIIUDvvZJ4pVCrr/To10SM+GZkDmVnyFDTyVpXOrLlvdDLzy9969/jDgXQpnileqySNsVlObUeGaR80SLbSfFUS7uGOxmDI9rUhmy/RvbrTz7I5JNsVEtx+f4zWYNL/vFc4LvfoYjFseXUpzROVmyjTUGMkf03Haj0KFR8jKbzSKuuRmJov99Pv0qolX7/63/9LzzmMY+ZEE/HCMld3wwBZ5uACZiACWxWAmuXOpt1+B63CZiACZiACZjAgQh8+MMfjhIT9O6rkWClMM9zSHg40DHHLE/ShkwdBu5kFJoCcgQU/JdjDkDe7UOLk1CuAE3EV858PcpdS5BYwuKp3gaDQRrLlzgmjQ39pSRaZWWdxl6ssQgMQTbaCAfpI3aylBjPTueRVl1laYIAnVsSSOWNxNJXvvKVitpMwARMwARMwARMYB+BbF/MERMwARMwARMwgYMisNEr/c3f/E188IMfDIkkErH0rqKRaKVQwsNYGQT2vr8xOVwlJdmmRQGrQKBgNddpIa9WWVqiOf98fPdTn8KJ8wuo+zXCmAUcOnVEW6iA22zdhu9femkaG7IaxWAZ7Twg1E1ikKEFxIK2drkXgCRijUKM76PzSL2PVmBJyJJwFWNM78a61a1uBYmoqmMzARMwARMwARMwARFYu6JR1GYCJmACx4yAOzIBE5hgAs973vPSKqV2u528lMgg0Uqig0KlU8EYd3EkwkQ6IVOa0fRqKj2ZF5jRlEDZAz77GXzsnNfjNipf7WK2NcPY9F4ChZihU3QAjuWkLMPH33Q2cNmlgF5SzzELh56fTK/YChyqTJkyxhM7Zo9z07mk/iVcaeXV6JwKIUDvxtI71ySiPuEJT5DXqmozARMwARMwARPY5ASm9+ptk08cYAAmYAImYAImsP4EvvSlL0WthOl0OmkFlh6306/D7d/TSGzYP+9YxqVoSKOKUquSSqMUPVDBPmNebxnYvQeff/1Z6Oy6DsXKXsyFAhKAWHuqt6aKmKGQlS8vYmb39fjM2a8Hdu2mYNdFGF3djVikkZIHWYkZY1BRyh7TTufYqGs9ThhCgFZfadWf8lutFnSenXrqqUraTMAETMAETGCTE/DwRWB0iaO4zQRMwARMwARMYBMT0K+//df/+l/3CVdagSUhS6tlJCxo9VVZllA4fkyN5Cu6QTkmMBgpMorLYg30u1g55xxUX/oSjqsGmKWAQ5kkCSU8Yqo3iT0ai8aksdVf/jKWOVasrgANxy4GMo1SbFJ8P2bKH7Otrq5CL3MPISCEoY3OrZGoJaHr05/+tEYwZm/dvQmYwNQT8ABMwASmnoAFrKmfQg/ABEzABEzABI6cwMMe9rD46Ec/Oq16GQlXalUig0QF5UnE0soYiVgqG5cFdqwLmIwSlpQNrSpiVtrSrw4qs98HvvEtfOl978P83l2YqVexZabAoMf8SXiGLnl7+LuADNWgxLa5NmabLuYWd+IL558PfP1yYIUiFhkkFuBHwBKryKOQLDB73JvEKQlVEuN0bskfxbXySukQAvQo4T3ucQ88//nP54hUwzZOAu7bBEzABEzABMZJIBtn5+7bBEzABEzABExgMgicffbZyREJVFoVkxLczc3p9/wY4SYRi0H6xTiF47SmqiARplsPUMoRJqRLlTUTNXN27sVnX3UGWot7MIMaoRmgKICqGiDkY7v8oXPrs9WxQVn2kWUNUPexpZVhdmUZl73i1cD1i0BT3cCFXVY0sSImFinFjDFvWTacB4Wjc0uC1igtoVTno9x8+tOfjvvf//5RcZsJmIAJmIAJmMDmJDC8cticY/eoTcAETMAEpo6AHT4aBN7+9rfHE044Ib08W48LSkQ4Gv2sW5uUMfKsQDmo0M7b6FVdVPwHSjYzsQ8M+vjxG87B6tcux0w5QLsV0mODg6pEXgS0inzdXBlXQ7MzHbTaOXoca0URLws12v0eet/4Fq5+87kA4zPMj7GmfFehW/fIqkNmA4jd2F+C9VPA6TyUeJXnw7mSqPqWt7zlpxzlYhMwARMwARMwgY1MwALWRp5dj80EDkTAeSZgAiawH4HHPe5x6dFBrXqRSKDHBZum2a/GZEZjWVOIaqOhQDVXzKCHPgIFLAxK4GMfx9ff9360d+1Cp6D/7QJ1i2JPXaKVURChkJVF5k/pJt9DXVGQKtDjmMosQ+T4NNbO7t24/AMXAB/9GDDoIYQ+yQwwm3cSq1ZBZhT+Jn3oRVFAK7AkZMlXvYvtZ37mZ3D++edHpW0mYAImYAImYAKbj4AFrMOYcx9iAiZgAiZgAhuBwC/+4i/G17zmNelF2isrK8jzHN1uFxKzJn18elxQPrbzFgo0mFWi7AFXX42LXncW5pcWcauZNkId0atqNFmOmjXzPKCm6AUeo0Om0xpqU12KUxExayNrz6BCgJ4m1JhnF3fjY2e+FrjqKoBMZhA58gbtog19RuwUn2TTCqzRO7EUytff+I3fwBOf+MSouM0ETMAETMAEjgUB9zE5BCxgTc5c2BMTMAETMAETOKYEzjjjDOhF2lrlMj8/n17gPjubpKBj6sehdiYBJrZboNIGVIEiDZCvdoFuD1e/8Q2ov305FrI+srym0NND1QdC1qGMkyOEgJBNv/6hMYQQhmPi2DTGsj8cs8YuBle94RwyGSAnFy1OS6wyXvp12hBDTPBnJFjtL2LJ3TzP8cIXvhD3vOc9p38SNSCbCWwOAh6lCZiACawLAV7FrEs7bsQETMAETMAETGCKCJx55pmRIgD02KAez5LrGcUN/eqb4pNsDZ2r1gxlDaREhuoDF+JLH/gAbt0GYrWCQbmKyqZ9pwAAEABJREFUPBSYac2hiDNAE1A3JWJQC5jqT1YENLFCU1HHqVtoh04aa91QxIo93KYT8OULLiCTj1DgC0iMBoMUCNekEwghQL+AqUmSaCVbWlqCHi3ctm0bTjnlFBVtIvNQTcAETMAETMAELGD5HDABEzABEzCBTUbg0Y9+dPzTP/3TNGq9Z0gRCVn9fn/fiizlTapRskEPDY1SzGwHWO4D392FT55+DrajRDnYi1DUiqHTnkULbeQDoBVbFHAi6hDRTLGIJd8pXaWxtDm2YhDQyWbSWDn6NPamXsGOUCUm+N7uIaPZWTITtwZiiAn/jH6ZUOembMuWLdizZ0/y+v73vz+e97znTcMwkr/emYAJmIAJmIAJHDmB7MibcAsmYAImYAKbgYDHuHEIvPrVr943GD1C2DRNev+VVmIprlUu+yoctYjWAMn26yDeNC6hpUGNhmINGLKcdXIGBTLo/ewoS+jz7ZeegoXrd2Kmu4JY99Bq5ag5rpr1yz5lnX5FkadAKy/SWHXMNJvmKQ8ZZvVeq5psarJiuqwqBAp0aPqY63exZecuXEE2aaxkVZBlQXYhZfA4hjycgpbmYmiRdSLz06aIshWmDCVkKXHUdhqfzsMYY/oFSa3AUmdafaVQ+SeffDIe8YhH7PNM+TYTMAETMAETMIGNS8AC1sadW49s8gjYIxMwARMYO4F//dd/jccffzxFjpGEAWTZDZcD+8ePnrMSQIYWR2KJZIj9jfnlQOusapSML3Hfl0NUWwI1q4x5M5GJ3dcDH3wvrv7cJzG7ugvHUbjK+gMMBhXyziyFr4iGile7naOpS2RljayJlHDU2HSaZqsVMuRVg6rsU5AD6dQYNPVwzMwvygrbWHFmZSeu+cIlwL9cAOy6DmKWc9h5zV2j44AVDEiTCUqEg6qf4irWdDALzAAVrnRAZEIGhsw4atvoPAwhpMcGRx2FEFJUApbq7C/GpgLvTMAETMAETMAENiwBXtpM09jsqwmYgAmYgAmYwOESOPnkk+Pd7353Ch754TZx9I9Lqgm7iRF5q9innzQUTJJ0kXbAbGyAvYu0PfjomWdgO4WXHe0My9dfh+O3bWcDGRqKPIwMt9Ag0zFMhcjdlG+jMaQxcWyj4QzHnGHb/EJisa0A5vsr+JfTXgns2QUs7sEMZb2hIIUUNOQiwUqmVU+6ONQZklCn3aj1yQnrWt4CJ510Ei644IINMKOTw9aemIAJmMDkELAnJnBjArpGuXGOUyZgAiZgAiZgAhuOwD3vec/4jGc8AwsLCxgMBmMeny4/bjBKUagllCgrJegewxAKCiw5cmTYgTb0+4hRyoqWDy0vs1KOz576csS9e5GXJWJZodNqY9ArEZqArMkgoWf0o4N6d1TDjDrD1H80Bo2lCQTF0WiMHNpwzBx7vzvA3Mws8ghknO9mcRGffvkrADJFd4WZEZEcxHRr6KBBoKyVc0+jNhQqgBkgfNQUwdRf5DyENQNDjPGjXyfUY4Z5nuMhD3kI/vRP/5QjHaND7toEJpWA/TIBEzCBDUSAly4baDQeigmYgAmYgAmYwAEJvO1tb8PsrOQKSg/Z+P/8SwyRNfRWykOkhCJjElSt6GTOnAz6kb2cYklWhSSoaCWW3u8Ell7/9rfjh5/5PLbWNbbNzbCWWmNJ0zAOijFAJpUGw08MwFCIYZ1h1lTuNcpIz9NYOCZG05Zxr6RCRhFCoIBHNjMdbCOTH33+37Hrne8EKipUVReJAqMZBS9QqSqZg0SOitVaJ3r/WEnWrAZZKt+PaTpkTDs9QqhfzdSPD7z2ta/Fve99b2FZd2/coAmYgAmYgAmYwGQQGF3jTIY39sIETMAETMAETGDdCfzTP/1TvPWtb72vXT0mti9x9CM/0YNUBukjsmGhYmumFUVhmKuLlLzJUIwOGHSHMkscAN/5Dj7xxjfjNk2FYmUZ6K5SrInQu5E67VloeVFalQQwH+kjAUsrluqsSelp3mkMGovGpHEEMgoUlpJgx7BVdKDH7CLFvbi6ghbtJApRHzvrDcBXvwI0JbmUQH8V4LFirWOFn9VSHhiJNIlYEg4TNdZVf5NiWoHV6QzH+nYKmpPil/0wARMwARMwARNYfwK6Xln/Vt2iCZiACZjAOhJwUyZw+AT+/M//PD784Q/H/Px8amQ5PXqXohOzCxRJAmrIIHGJVye1HmGjWNJhXAILGsonUmmqPrB7N/79jNNxQncZYef1uO3WBSztuR4Sc1qdGaz2umlsgUJOErHYjjLSQiNGVI/B1G4j/0fjgfhxjPuPtTfoo2h3EEJAd3kPfmbHtsRKzD5z5muBXTsBscyJITZp3VVbwmFkWuwV11xwXnKa+mDJcFMd2TA1tr3ESj1KKAdCCLjDHe6AN73pTRPgmTyymYAJmIAJmIAJrDcBXRaud5tuzwQmj4A9MgETMIFNSuC5z33uvl9x0zuD9A6sqpJCMT4g0qEktow80MVIThFGIklkoR6Nq1nIKEUWRiRJaBlW0QB7l7Drve/FDy/+BOaXFnH7rfMoVxbRmZtBzDP0qXwNJHYlSYbHatu3rIjHK72h7EBjylDGiL5+pbFdYG7LPKrVvThpfgYLy3tx/Wc/jUUyxOJeIOfxBYOIpB0KTRLGWozlEZqXFudGcyQD67FkIjY9OjhypCzLFP2jP/oj/P7v//4EeZnc8s4ETMAETMAETGAdCKRrkYNpx3VMwARMwARMwASmi8DnPve5eOKJJ6ZHyeT56OXteuxK6XFaoMQg7UQXImGfI01a6yPxKmsDWmmUdAnWhR4brAbAl7+WHh28NQWabaxdUbwKsUJWBKzWA2QzHbRm55BEGLarfkZi2ShUHoumdhv5PxqPBpKhwShfYw8tAiwKLJe9xKZm2FvcCTG7XSvHx8/5e+ArXwNKMm0G6VjhBScjdAC9cqxmw4HtapFWi3GFSHPBxJg3rb6amZnZd27rMcKRMHvaaaeN2Tt3bwImYALTT8AjMIFJJKDrxkn0yz6ZgAmYgAmYgAkcAYEzzzwz3vWud00thEBVgrHR41ZaicXkeLc1IWTo2ciVTPpJSvSpnuiXCYsZJquSahYzrrsOl5x+Jo5fXMaWso+WhCuKWHoXVFNkaCjM9JoKJUUXNc8juTU0QGKPBJ6QHivMUt407zKOQ2PRmDS24ViGY9XYtYptQA5iUrJSZKU2Rb42eemdYTuWlvBJssS11wFlBfRLtClcDYhmhY0xB2qH5MgeSeBiM4wA+yYJ4/uEEFLn+4uxBQU7ZR5//PG45JJLhu4rw2YC4yHgXk3ABEzABNaZAC9T1rlFN2cCJmACJmACJjBWAg9/+MPjH/zBH2D0uOBoZYpWrYxsrA6qc8kLI1M6PfKXIac6kjNNLQoSsYKuVDLKKXv34sp3/BNWL/8Wjq9rdOqKRzRI4hXrlDStPJKpWTaRNq3iAhogPUaYIWdGoGUUgDC1nwwZB5pzHCCF4dgapOTamMSAVSBLbBKfhrWbxO54NFj91rdxNZmmRwlBxjx2IFSBEW6BcwFxSsaMSDum2+F3du973xsvfvGLp8jjwx+rjzQBEzABEzCBzUKAlzObZagepwmYgAmYgAlsDgKve93rkngFDrfX62G08kriVQgBo5UqLB7/liSGDJHSFWRNRpEJFFqAVt5QQukDNe2Sy/Bv5/4jjiv7KHqrQIjQCq2GCtcNYQB4ZOBeloQrCjUScRrmaQsUY3L2ofi0WkZmGcehsWgMGpvGOBqvxi4DWdSc7xsz0hERYdDF8dUAn/6HtwKX/NuQMfrIsprMgYLVch4PzYmM/SEyU1vgTsZgkre//uu/xsMe9rCR15Psqn0zARMwARMwARM4CALZQdRxFRMwARPYtAQ8cBOYNgIXX3xxvM1tbgMJVxKs5ufnEcJQbajrOg1nFKbEuHa6ApGpf4kjSTJhhuINpZhBD+1YAv0u8KOr8InXvwG3LWvMlgNkYTiOGDKKWEMDNMYMQ3EHDBvmNGgC28oaRIbgJ6N4FdQH49O8aQwai8agsTUco0zDzPSrgpRtxALIkEgkVkBkiNCgaCp0KAbepl/h0rPOBq6+CugtYw4V6qoryYqVOR/7z4s6C8ymKTrJpsdkJdSee+65k+ymfTMBEzABEzABEzgEAroyOYTqrmoCh0zAB5iACZiACRwjAs9//vPjr/zKr0A373rBdQg3KA2jPLmiuMKxGd2KFFyorYAqExURBhH88LKEZaDk0lY5BRYsr+LLr3sdlr78FdyuU6DqLyErVANJvJI4A8ktFKXyhjGafqxQ4o2km0ixpgmsy6ZriTepUyZSyC6nchv5nyUGNZMao8Y6Eq/EYMRDq7UiGTW0OuSIHHuWBzTdJdx2tsDiV7+Cr5Exuj2AzLewPZbuRyZlQHOVxDLOT8Rkf7IsQwgBW7ZswSc/+clJd3eyYdo7EzABEzABEzh4Ake1ZnZUW3fjJmACJmACJmACx4TAAx/4wPjMZz4TWl2lm3d1qrhM8VGe4qNHChUfh0UKICWtQjXsvmEgiYFGHQrUWYYZ/RLxwx/B185/P+68dQHL1/0YM50Meu9VejQuVaSaxYMCTUKNhBtZHtUom6GAVdPYNCIFrIYGCjgsmfJNHLI0pjqA4Q3j1djFQCYmgWwg47ibZAExlphpB+y99mrcYdsCvvze9wMfvhDolaACCkRubHcfJKbBdM05q6G+ZPtKJzKyc+dO6LzX+7Be/vKXawQT6aedMgETMIEbE3DKBEzg5ghYwLo5Ms43ARMwARMwgSki8Na3vjXdrOd5vs9rxfUYlTL0OOFgMEC320VZUqRQ5phMDwCWqDGgJRekhUjLYthlhqLoDYDLv4kPv/os/JfOPLLVvciTIlOjDhGRYgooxoDCTKDlsiZDQRutPAoxogkRqtsEgM0jJbBBPhyYxsQgjU1j1ZhH4x+yyCA2gXwQJfbROPw8BBRZg9BqUPf24mfn5nHBq14HfP2bQJfnB3lxBsiLlRsa03r0sEZkXzWNeRO86YcL9GuEOtclYj3hCU+Aftxggl22a+tJwG2ZgAmYgAlsSAIWsDbktHpQJmACJmACm4nAhz/84XirW90KumkfrbhSfMRAwpXi7XYbs7OzGIlayjsc01IWiUyydLwy9jfKG6NkKl/bKU/ilfQQZWXaySSOKGSFnGEBCiiDHi474wy0rroSW1aXMc861KLQas1i0FcLPFqiDOszBpVlPJ7JG29Sd0Y5WomliqP0lIfxgGMhqP3GJSaqJkY3ZGcoBxHt1hyKkJFtgy0ryyiu/gGZn04BaxWoSy24uuEQNhspGDJI+UItu6HC/rFmmFCF/Y25mv+KobIZHPVtdK7r3H/9619/1PtzByZgAiZgAiZgAkePwI2vZ45eP27ZBEzABEzABDYTgWM21pNPPjk++MEPTi9t1816nufQO64UHzmhm/cQJD0Mc0K4IT7MObS9RIg+D5FpPQ47BCqKFjUtPXgwgzUAABAASURBVLrXUMIaGhgb2nA/Ei86FEPatFpKRgGkRWF0q1N3gd5e/PC1r0b4xpdwQrOE+dhF7HXR4r+snEPezFGwynh0k0wtR4pTDa3OGuidUHWWIXKco0foJOTo/VAIFfPlBX3lGKZza4Zj4Fgy8k0CFcW8LAZEEtHYhwwaiInYiJHqysA6aGYRqw5aWrHW7WJL08WtqyWEb34ZV539GmCwF+1yBWwQFSecTaOvSFWh4PENwZW0SFMdQDkNo0NLaZ0LOi9kzbBc54yMTerIo2b6HqhxCboSc0MIkMh70UUXJZdVZjMBEzABEzABE5guAhawpmu+7K0JbCICHqoJmMBPI/DLv/zL8QUveAF0g66Xtqt+r9eDHplS/GhazcYlSTC4YZM0QBFJQaSgIUuFwwzKHinFXUYRJKDqV0lLWR7UKOYBSPBYWQU+/Tl896MfQ7z6KsznDVrtgECVRo9BNhWQxZyW8QB5cINJqInMHRko6jDJutqPbFR/lJ7WcDSO5obxrY03ckj7jPMBzsX+lqV6OeoqQ6QyJbadFjBfUHwi8yvIHpd9GhhQouKchBawtztAq8ihfxnb5yykfdBenckdxhXIUn+pb2aqXLYWHZYzcQw2CbmyUVe/8Au/gBe/+MVr3oxyHZqACZiACZiACUwDgeE1yDR4ah8PnYCPMAETMAET2NAE3v/+9+9beaWB6lHBdrut6FE1iRZtiiIyxVNniuiqImSoKVU1NMgkljQsoGohPUPeFTygrgPanVnGwDAHpRJgdQ9w3SI+/eo3oP/9q9HOcmBuFnviAKtNyR4j6zdotZjPFBPeDovADQwbRKw0NRlzBshazMX+Us4BruV89PamFW0zs63UU160KTxGKKW55GQjTYXmWNPDWpHzXtHAc0FBssACbgUrt2hrSeYcnS2EAK2+GrWuuFYm6lcJn/jEJ+I3f/M317wd1XBoAiZgAiZgAlNOYBO4n22CMXqIJmACJmACJrDhCLz3ve+N8/Pz0Mqrfr8Pvaxa4pVWX+lm/WgOWBcPEqFk1D+GXSmTulLFVE2TOhCScgGkOspoAIlYrMYS7YEq1shRAd1dYCa+/5rXYflzX8FtWzPYOjNHYavB3sEAZYu9dVpsqkLgHv4cEQExTCvkyLQuCjKuUFJsFHOx7/37N/CdV7yGfTQoyr0oQo1B3WcaaLXbCGvzSS1qOL8q4fEZJ5HTnHStSnk5dxlNG4/hLEI2ylL20TIJVvu3PUpLxHrjG9+4f5HjJmACJpAIeGcCJjDZBI7F9cNkE7B3JmACJmACJjBlBJ72tKfFhz70oenRQbme5zlarRYkYimtR+0UHi0LbFgihLSJpCXpaiIMV17VFDAiDclYsaFRuEhCh+IjW8uOVEL6q3vQDkD14Y/gig9+CHdpd1B0u2gGfVSDGjFvo9gyh9jJUNYDNGWPIpYaYiPeDplA4Hw05SCxjJ2CbOcR8wJ6pLPplyhW+7hzq41vX/BB9GlZXXIe9rBOk6Y7dSj8MrZ1o7lNhRnr3XA+gOcGJwzMRM76Betwurk/epvEKn0v1MMoXlCo03dE6dvc5jZ43/veR29Uw7aOBNyUCZiACZiACRw1ArrkPGqNu2ETMAETMAETMIH1JXCPe9wjPv/5z4ceF5ybo6gT475fFZSItby8vC+9vj3v11pkXOKFjFGJE5GKRM24ihgoC0ngUmJkrJMKGAaaBI02KsxpddX3f4ALXvFK3AqUwLpLKPRW97JmGxlyiSt1gx5FlxolWlK7Rm1uuPAYDCg0FDxzkq7RG1So6oicImGOnCpijZyCVVjag9tT3Lrw9DOA734HnSxglkpVoGne0jyOXNVcrsUVzdbiOhfSOaFMmfIb7mQqZPRobXVdI8tGngBKqy+JWCGElH7IQx6Cpz71qUfZE/VqMwETMAETMAETWA8CN/xlX4/W3IYJmIAJmIAJjJvABu//3e9+d3psUGKVVlppNYmGPHqMcGFhAYor76hauu2nErEmTDCWulNSFxeUQpCEjlSPRcqkRRbUqkTrL+1Fpl+26/bx1ZedhtssLqO/5xoMmi5FqhytokA7n0XeZKi7JVBVyPKAqHYowrBVb4dBQFMS84ik75B/vVpTtCLrYhYtioWtVkCV9TBYvBa33rOIL53yCmB5BYHC1mBlCVpcpzlIzwJyPpXeJ2g1kAx20yzsK9e8yQEc3U+eyzFA3xEJWSMBS72GECjY5ckkBt///vc/Bh7BHxMwARMwARMwgSMkkB3h8T7cBExgAxLwkEzABCaTwAUXXBBvf/vbp9UjIQSEMDR52+l0Ulo37Ior76iZRIhR44EiAeNSAHRRIdkgmTIoZrAIYB0pGhKvKEOhBlCVJYW4WYDi1XVv/kcsffFLKHZfj+N2LCB0GvTLHvWqCjFkCCFHh4rJQt5GKwtY6S7DnyMjIIatPEBMxVaMIydJv2g5IPvWQgtbtrQQr/0xul/5Bq77h7cBy6tot9uccK2DAwZ0QXPKwwDNMfiJSO/HyoF9QhazIEv1mI/9zx+lj6J1u93UulZe6buREtxpBSMDaBXj297GsSlhMwETMAETMAETmGgC2UR7N73O2XMTMAETMAETWFcCp5xyStQjT2pUK0oUyvaP6yY9hKDso2+6gljrqmFvisoKKhW5MpK6wQJug6pEzfrK6lG+Kil9FDkrDvrAly7HZ970VswurWDbXBtLq7tR8l/ezhGyDL1Yo4kBM7FAaxAR6goznRZb9XbYBCggzVCIClVDpg3ZZmgoMfU4NyHPIPar5Sq1xSWcsG0Onb2LuOwN5wJf/iagOYt91q6wwnkc0AnNbU/5nGMWgI1B50DBMp0TMp0STCIJXcrA0f1kPHfUw9zcnAIoHUJACCGlJcRpVVbTNDjxxBPxiU98IqYC70zABEzABEzg0An4iGNEQJcax6grd2MCJmACJmACJnA4BH7nd34nPulJT4JutmUhDG/CD6et9TmGlw9ygTa868/AHORqXEqFTImygjLzmRZWyh4qClORosecVA4JHnuX8LmXvRInUUjB8iLFqQHarRwhB/RydwkjanJkgZ1lTUZxJIPio3yHh0ZA7KQfZjEi3ORQPd4p63RaLGtQ97toD3q4U2jj0r97GbDzeqDiPFHsarNGr+lyXiNacx2wOU4chqZzoIamnxnaMkQFIQOSYayf0fdIwpaE33vf+9543vOel1wcq2Pu3AQ2LQEP3ARMwAR+OgFeRfz0Sq5hAiZgAiZgAiYwHgJ6aftZZ52FmZkZ6GZ7PF4cuNdI2aqhqTRo13AX14wBcooWLIhoULQAbpiJDYWqEugPcN3fvxnX/fuXMNProqZIItFqJm9RH6lRZYCElFbDYxtWz2kF0GK8TWEkUz/qw3bIBMRODFtNQH+Na0GuYi3RUOwHvT5mNGmsXFNsnOn3sPPLX8GP/v5cYLWf5nCG8zqbFagpSkbG61AjKVaam5Gx3WzNQ0aTiKWitayxBVmW7fvVTolZErH+7//9v/i93/u9SXDv8Lj4KBMwARMwARPY4ARG1xQbfJgengmYgAmYgAlMJ4G3v/3t2Lp1a3JejzzpxjslxrzTXb4EiZ9wQwXK7FOkamWo+K9bdzFLZaNNkaPT8NJjpQd87KP41DveipPmZ4D+KrbMUqBreHBVUxILqENADICElZyi11BYydCEDCHK1Mn62mZpbcgvQPMnsaomZzEWa84AItNlWaOIOTp5m5ahWlnCnbZvw2fPOw+48EKgO0BOETLNKWdssbsIZAHghpt8RlkRnD+WNbRxbxKt9K641dVV6L1f8kfpV7/61bjb3e4WlbaZgAmYgAmYgAlMFoFsstyxNyZgAiZgAlNMwK6vM4GLLroo3uUud0mPDqrp0S+r6eZb6fGaLiFka17oll8mtUI220pCSIWa0hUoOlXArj3Aag18/2pc9LrX4jZ1id6e6xCyBgszswiDBk0JzLbn0KgNABJVZGpaYksVctQhsO2Mpd4Oh4AEqppCYJVRmCLGGBpyHhoYF3vNQeRUoV9joTMPIkdv7y7cNkZceMZrgW99HxhwklZ7nN+Kc9ZGDc6fnk9km2DRgX1ToezApccqV0KwxCu9I2v0Qnf1fdxxx+Hss89W1GYCJmACJmACJjBhBMZ/BTFhQOyOCYyXgHs3ARMwgSGBV7/61fG+973vMMG9Vl8xgH5VTTffio/TpE/c7EWECmiDWCLjv5k8B+oGKOaApS6++w9vx+q3r8AJGdDJKuQUPapuHxJMZjtzKAc1sn2rrHgcByoRK28yDPIMvSJDLQeY7+3QCYhdr6D+lAM5lUGxHbbSgFOR2IP8i9BGv1shDip0WjlaVBe3NxWqH/wQ3zz3bUCvAkoeWTXo5AVq/qsQ0ahRzu0+ESuyDrdA06YiheM0icASr3q9HhYWFpIre/fuTeHd7nY3vOlNb1rzOmV5ZwImYAImYAImMAEEJuEaYn0xuDUTMAETMAETmHICf/iHf5he2q5hSLDS+3nKskS/38fs7KyyJ8J+QpBQhq4sGA7WVuNQzqCERS2govUHWD3/g/jC+z+C22/Zgu6uH+OEbQsUUSiKcHztvA1kOSoKIq0akLCiVVdaITRPoWSWpnc2rbSz9I6siYAwhU6IqRj2KQbOlg3maWKsfDEXe82B5kJzMuiVCFWV5qq769o0d1/+yMfRXHAh0BsAnK/YDChf1Zr1pGlx0pEErIAbfTKmbpLFnGO/ZZk8AUIYeqPHCEeP6uq79kd/9Ed48pOfzJMW/piACZiACUwyAfu2qQgM/3pvqiF7sCZgAiZgAiYwuQTuda97RT3CpJUhIYT08natFtFL3PWOHsUnwXsJU9SYhjqFbvNlcox6gMQQXWDkKm1KpNVXFK/whS/go29+A26NPsLKEmbzAnuuvw4SE9qdDrJ2C4t7l5NIlxbxsM0mNNAjbXpHU8b08PE3dWQ7EgJahSWWGRsRa3GuswZirHSr1cJqt4/2HAXTLEArAFcW92IbBdRqzy7cpunhfa85Dfjed4CqRsG5nkMLOSJjDVvlxsbVh/piivlIK7yAtXKM7yORSr3rOxVjRK5VgsxQXGNnFC996Utxn/vcJypuM4GNTMBjMwETMIFpIcBLi2lx1X6agAmYgAmYwMYn8La3vQ26gZZgpdGGEJLAg7VPtrZyZC05lkDrbFZiHxWFiEYe6Ba/YkSJoNwaATXaFDNmqgLosuwHV+GTrzgF25e+j63VtSjiABwYOjNzqGKDAY/rMa8100JVDXgkj+GWxSzFtfKqyht06gZzZZOEFhZ7OwwCEqnEUCy16kpsI+WlQNZqLnLXNBWyVoZu3QfavFzkNGZ5jrJqME9R8Q71Euav+RY+dtpLgC4neKlGPsjRqmmcffDskMhZsq2KVtOGG1MVjefOMD2evb5jo55DCAghpGQIw1AJiVrvfve7Ff1p5nITMAETMAETMIFjQIBXJMegF3dhAiZgAiYIqx92AAAQAElEQVRgAibwUwl86lOfine+851/ar3xV8jQCh3oky4kGsYoQukN7LGRVFEhgDKI8vRrhL0evv6aMxCuuRrHhQHag2XkeuHVPsEE0CodmVZvsbWf2CS0qJwaFvSYm0SYn6jkjIMiIHZiKJZiKrY6UPkKR6a50KosGWdzlM25a9Cs7MIdF9pY/dY38ZVXvQZJj+r1OZE8GXqSrbAmYUWdCdB5kqQhFoNnR8rE5H70SKFELr3U/bOf/ez+w59cp+2ZCZiACZiACWxwArqe2OBD9PBMwARMYBMQ8BCnnsDZZ58df/mXfzk9qjXpg8npYJuSRJsCVKipSFD5qDsZ6naOkLUocLRYSrliUFHFKLH37W/Dl//1QuS9VQRmFfkMW2A5996mj0DNq0fOJIpQ4NZ7+/jO+y9A92MfAnIKVyUnuNVCDb3UnRWpVClWSOGSoBkLDrhFUxmDCd2ybOifwv/8n/8z3vWud8UJddVumYAJmIAJmMCmITD867xphuuBmsDNE3CJCZiACYyLwJ/8yZ/Exz3ucan7pqEglGITvOOtvISoQL0CWk1DAauiQEHpgnIFLy0obFHBAMoa+PSn8fG/fxNOmm2h05TIqwA0FDFUB/5MI4GG8mRrfgHLe1dwm5DhxG4XHzn7dcA3vgwEznkEa8gCWozxjAAkXunUDoBOGUz4R8KVfjRBjxHOz8/j4Q9/OJ7whCdwZBPuuN0zARMwARMwgQ1MIF1TrNP43IwJmIAJmIAJmMAhErjvfe8bX/va16ZfGNShemxJjy8pPrGm2/iRGJEHSLwCBayaqlWXEhb05u4e5azvX4lPvuqVmN91LY7La2SDVXRCC7EPBAtYmNaP3kvWymaQ1xH95T3YznndeuUP8dnXnQWsLkIiVuD5MVpnlUmx0jmDtY9ErLXopAb6DnY6neSeRGWlTz/9dOj7mjK9MwETMAETMAETOOYEsmPeozs0ARMwARMwARPYR+D9738/dIOsm+Vutwv9+mBRFPvKJz0iXaKG9gEFcrQlVtQ1sHsRl595JvZe/lXcYdsMeruvxUxG5aKs0S6GwgD8mVoCZXeA+ZlZzjmFyf4S7sS5/dEnL8YVb38bMKBCWTfSsShUcogNbbTpyjMwIWMwqdvoO7h3715oNdasfn2xqvCe97xnUl22X1NJwE6bgAmYgAkcCgFdRhxKfdc1ARMwARMwARNYJwJf/OIXox5Rkq2urkI3yaNfH1ynLo5OMyPxYXQVEUHpKkeLvRVNRfFqF5p/fg++9cEP4g5b5hB7FAGaErOtAlXZR6eV+1cEyWpatxCBWJXIGGnPdtBuZcDKIm4bG3zhHylgffJTQHc5vf8MPB3QsJxSV6TIpSdIZWxifYZ/FFuRsLx161asrKykXiRkbd++HZdccsk0uJ989s4ETMAETMAENhIBXVFspPF4LCZgAiZgAiYwFQTOOuus+PM///PQ+3V0ozw3N5f8jvHY3hunTg91F4Am/YwdtN4KrdiigMV43QA/vg64/HJ8+KzX4S4Lc6iX92B1eQlbZilkNQ30buzuoIuGbcCf6SQQGrQoQlbVAN3+KkIOxHKAHRSodly/Cxe+6tXA0l6gtwrope5xOEz94mHNqIzBRG9lSYGOJ+tgMEC73U6+VlUFfT/vfe9745xzzlkbVSryzgRMwARMwARM4BgQsIB1DCC7CxMwgQ1NwIMzgUMm8LSnPS3+8R//8b7jtLJjlAhh8pWdGg3KrMFAy2vKmFZTJa+7fWDXEv71mc/B8dUK6u5uClYR7ZlZ1CXQlA2yIiDmEaAIAn+mkgBnD3Uo0WgeixbPghyVVtf1e7hdXWP2iu/iqy95CbDa5fhYO50cwGBQIbL2AKs8gxqWTe7Wamk9IZJ4tX989F197GMfiz/7sz/j4CZ3DPbMBEzABEzABDYaAQtYG21Gp3I8dtoETMAENg+Bhz3sYfFFL3rR1A94ELsUI2roHyNAn4LEchffesnLsGPXTsxXq8jRXxsnLzdioGiRo2a0CU06ZK3QwbQR0PyFiEirKbjWIUfDMIsNZqs+ju+v4Np/vQi44INAOQCqitag025h0KyizTNj2oZ8IH9f/epX44EPfKBFrAPBcZ4JmIAJmIAJ3CyBwy/gZeThH+wjTcAETMAETMAEDo3Aueeei9GKjkM7cnJqU67APEWLAg16RUnHKFCsdLHz9W/G4mc/jdbe6ylRSLyqoAuN0OSsUyAyRR0LEj68AotIpnpr0ATqUlmBKhSczoKzC8SsRqfp48TFPfj4a84AvvF1oL8KVmB5g6KhoUlxTPlHL3p/y1veMuWjsPsmYAJTScBOm8AmJaDryk06dA/bBEzABEzABI4tgR//+Mdxy5Yt6VcHj23P699bhoC6t4I5ihioesBH/gWX/f25uMP8DFr1KrIo8apB3oCWIVKyqENG6QK0ACod6++UWzyGBDLOKadx/x5jxlTDuS+xLQvYurKIf33xi4DlJaAp0Qx4vhQdVP0ezx7VZfUp3fRuLLl+m9vcBp/+9Kej4rbpImBvTcAETMAEpo/AdF89TB9ve2wCJmACJrBJCVx22WXxhBNOgN6hI5tqDBIqqoB2kyPUfeBHP8THT3sF7top8OMfXYF8rkjDy5oMRROgVyWBH62+AgoKHMNyZnmbRgKc/xADQszT3AbKN5pbTjVHk9GA0KJk2VtG57vfxdWnnwGs7EHOE6FaZF5rAdP+aa+92L3f7+Me97gHLrzwQlKY9lHZfxMwARMwAROYbALDq4zJ9tHemYAJmIAJmMBUE3jnO98Z7373u/MGPt/3k/zAVA+JzlOEytrA7hV8+ORnYcvqbooU1yEvatSgeEGRI5c1QNCaK97eB6YReZwMvgTBFH+ypkBOgTLjvOaRk8yxSMTSO7GaLEO/6mOGgtXW3hK+/L7zgX/9ONArUcxRvIqcexmPmeZtdXU1faebptG7sHD66aeTxjSPyL6bgAmYgAmYwGQT4BXEZDto70zABEzgZgm4wASmgMCzn/3s+IhHPAJ6X44eO5qfn0e3250Cz2/JRV4+ZBSiqgzfe/nrkP3719BfuQ7VfIWsHZCxLMQcWZNj9MlRQUJHxnxA+dmoyOGUEQgUnwJFyJwiVqvmbFLA0gvcpd6UFK8GWY68VSBWPYRyCcfFLi581RnA966myDlAzDn/YcoGfQB35+bmoO91pjEPBtAvi/75n/+5MBygtrNMwARMwARMwASOlEB2pA34+OkmYO9NwARMwASOHoH/7//7/+JznvOc9NL2GGO62e31epidnT16nR5qy/vdbu8XheKy1JwiWmTDkBuoTADdJZT/8iF8/6MX4rh+F8dtmcHe5UVIoBt0e8gocgAZmqBLjSY1Eyh0pAiG6WF8/Hv5WNPPikKEQj0KF+hWzsEqVLrmMFQGjmlkOk7xQw3ZNBDIgKZfZBwa0kd9ygoWKxy2D8gHWao0AbsgNjI0aYUdPYTGJB+ZjZWlZezYth05xxgo2Hau34lLn/98oB4gVH2ofsX9cGt+8nxTI2w7UviMKFle0Zph9QnY6/ssN/R9VqhHCvXjDKeeeip+7dd+LXmvfJsJmIAJmIAJTBKBafeFl2PTPgT7bwImYAImYAKTR+Bud7tbfMMb3gCtzhjd7OpRo5mZGdR1PQEOUwwY3WYz5Ea5ABQJhia5QF7WdckM1q1pK6upDuoe8I0v4XOvfBGy67+Pdl6hu7iE4xeOw+LuJbTbnZuMb3i5ESlmIJRoMrY5bOkm9Y5dUkLL0IYiWz8vIBvkGRlkKDh4rS7SI3IxAAOKWypDLBBoDYpUr6GgFWmHEjYho+hT08SiRpVHMmmgj4SrTpVBVkg1U9usX7F/Hac6QbtxWmgQs2podCYmi+QSUcQ6WadoUasqUeQ8Fwg6VD2sfO+buOpVpwBL1/Oc6mGZwhR0HlDYJImUUjJFogbYMNlHjS6zFNYgdDBThWO1EAL0ve50OL41T5TO8xzvec971nIcmIAJbEACHpIJmMAYCWRj7Ntdm4AJmIAJmMCGJfCud70L27dvR1ny1rxpEEJIVlVVem/OWAcucSCtkFrzIgDcKJUMQ/BTN6oE+toC79SB1WWg00JeUXy65hp855WnoP2j7+PEuQKtAmjp6CoiqwPyUOCmn2FrQBMqFjVrxmBsW4MsIllgOHJDYozi1JTSI4/DVWMNokSboBKkYzI0FGwYZ5aOzw4h1ON26puHgNoOiAwNE4pjbV4iRauGprL9rQmsOBHbkIn8ke9xzS+NTexmWm10V3rUOits6cxivtVCtfNaXPuZy4CPfAgoByj6PY6kRsPvSMbzRwwHPL1wo9OH4h5rTcMWQkirLPVY4ZVXXrnfWTUN3h9LH92XCZiACZiACRweAV0rHN6RPsoETMAETMAETOCABD7xiU/Eu9zlLtCKq9GqDFXU6gylFR+7rd1eS3hI0dggUGgDE9IiWk2GXE4yTRULDYUqxAGwdxHfe+O5uPyyz1ByCIg8Ro8MtvMCIYRkOmyijWJUxoEG1CiaCm1ap67QYthmmIMiW6gRaSGUUL2hKZ/G8jyyPnkUzQCtQwwLMgsN6UaJgwxJus4yaJVVvwD6zOrnDfpFgwHDiumKV2x11kCCUR3GTzdy9uVLpCs6hxiQl/Z0lIFWGbazHLMUskJZI+v1scAx7/n+j/Cpt70T+PLXscADG4lY7SKteONwoQVbpZpYG2OGDul00Oa/gjEeMtL42MvkbRnnsUWx7qSTTsIll1wSJ89De2QCJmACJmAC00tAlwjT6709NwETMAETMIHDIHA0D3nb294W73vf+2K08qrdbqfuRu/KKYoipce6C2u9r91eBzTMqNeMcebnvEIIDCUYaCxZzoOW96D85/fgK+8+D7eencXszAx6eqywqtHiuBqGRU61hS1N+ibxRT5qtVCLQ+/IKlDQAjRu8KM6kaG2jLuMIh+DtY2cGBMfBmviDQ46DDFD1hTIIs8HxkHTKq+G4pqEKpnSGRr606CgYCbhq6AP8ll9jsvERGzkcxMyRIlZlPnkT8pnJDQROcs6WYF8UCLvVTiuM4P5OmLxG1fgy298M7BrFzKJnixnI6AumAJOBSJPNyDj2FvIY4dgW7SMLTdrxmDMWwjhgB6EEBBCwD3veU+cddZZwnXAes40ARMwARMwARM4NAK6Eji0I1zbBEzABAAzMAETOACBF7zgBfG3fuu3oFVWWoWxv1ild1/p8UHZAQ495llJIAgA9RIKA2uiANPQZ+2WW0G3BFpZBqyuAt/4Bj78qlfg9k2JVq+PujdAO+TYOjcPiVdVfwCNO1LIUjOTag2FkQgNNkeggJRTSGpXBdp1AcUzpmvkqDm2mB6HzBCagECRCTy2Jo+SwozeiXU4VvHYSHEnEFCIQJ5EqSaF0KovpN5RNDVatJm6xlwZMVfRGM5WDevy4DFvOofifj40ZBppCvN2C/0+zxGeE3NFGwscc6tfYr6sAt12hAAAEABJREFUcGtyveaTF+O7p50GrHQR+hXQAESLkuWB0QGtVobUrColuNOmispUqPT4Td/3A3mRU8x9/OMfjyc+8YnxQOXOMwETMAETMAETODQC2aFVd+31I+CWTMAETMAENhKBxzzmMfHpT386JFrphna04irdxFOA0FhDCNBNrVY0YYwf3U3XVAkkQCQ3khbASwLmUX+ATGVLSwPM5QAGVBCu+AE+/uJTcFx/FXO9ZWQUJkChSo8OxrpBSUFLq7D07qPBQPIDj5vgTeOvOOS45mMaOhMSqRqKSzKV15yzKCCsp/dWJVSMR1rakqjF2CGEDTuLKCALPC5bs2GcheovBmS0nJVvsBxZkychTcIXxvbJ2POBjNnc6Db6PAeo8/F8DxQ3B4glxc46YoYA58o+tvVW8bUL3o/m3ecDZQNUPGfYZF6IbEMJD8kwTLLV4RZumjHMHts+hIAQ6FWMSbjWd1+mx4f13Q8h4KUvfSl+8zd/UyMZm5/u2ARMwARMYNwE3P96EOClwno04zZMwARMwARMYPMSeOADHxjPOuss3qzn+957pRVXItLpdKBVV7qh1Y1txrt6rVJS2biNsgGSHkABBcjpTk7RIMMgAF3a1q1tYHE3sLQXX3v5qxC//k1sDw0Gg2XMzrTRygtkvC0vuz2wOjpFK41VY8QEf/Ronn75b5DXGBQNqqxBzXEpX4/uyZRfEknFAUaqRZlAsQ4CxTxU0KN8RdMcVpg3hBN5rqR3YHUQGlmLIXk3M0Bso8HQEGcojMygxix7nUU/m+X8dFBTZGMrY92IBbIbnCAlnggaXtXUyHmOIM/Qr0pEvV8sC8jJLBv0sS1rcHy/h8vOfjPw6c8Cu64F0EeLgg+08oopnlpIJ5auVgMm+hNCQAg3WMbvub77clrh+973PkVtJmACR0LAx5qACWx6Arok2PQQDMAETMAETMAEjoTAW97yFiwsLCTxSjeuWmWl9hYXFxVAN7DKTwnuJGQxGOsWKJFkNCRRhpcDFLFqCgcVvZIFyiWou0w1+PYpp+D6y/4Nd6Bg1fSWMDs/g2rQQ9ZEaNWVBLnZdgdaWba0tIS5uTkeN9lbSOoIKARRvNLww9DfjBxAU3EzzEJgImsCqHUhZ1xGXQuHa2q2zmpIKJMgFjgPgQKZ5iMwrvKRsbsU1aqmmn6WFEYkrCmdCsawSzySYxnPGJAPHUsx0PsM8m1260ISrpb6XWTtHHMLFN7qAQZMb5ltI5R9bKWYFX74fXz+Fa8AVvaChYgs11TkABRyKrDWNMA+Y8pVfxjr52C+w3Vdo+EY9f+B4ldccUUcq9MA3L8JmIAJmIAJTDOB8V8BTDM9+24CJmACJrDpCXzhC1+I27dvTxwyiguKjG5ut23bpuQ+0+OFSoQQFIzNJJI0vRVKATWqpsI+gYAe7R4MqBM0aMdVoL+M1Tedgx996EM4sS6RV31IpKobHsKxSsCpB2UScnSjHkLA7CyFCrbBpiZ2kwCzkLcRV/toZS0EjoUjQgg56n6FrZ15tGI+tKZgmKHT5JipWpipc7QYD8gRMxqPOdSwoQJWt/qo2ytA3kWg5RkFQVrIe0wznpdA6FMAWUF7hiJbs4pBs4S61QMdgF72jjF+AqWYLDYUr5BM5wLWPlodtjroI7YLWkCVN+jWfTRZg9ZsC12VUdyZoUq1owXs/dZX8PkXPx/YtRMZ28ih8w9oiGDAjIr1mA3oxEOBssl4jrIgZY5nF0K4xY71GG2e5whhWE//N9zlLnfBpZdeSnK3eKgLTcAETMAETMAEbobAeP/634xTzjYBEzABE9ioBDbWuM4777z4P/7H/4AeF5Swo9F1uxQk1m5alZ5Mo5DQaSNSSMiLAjXvsasGoBaFLe02Bis7kZdUDz71CXzun96BuV3XYHtBQWHQhUS5flkBaWnMLY+uYbu3XGM8pTklhMh5mqFQEqi89FBiqeoCFFxm52exZ88uVBRnalrJOgol0N3U6obCUqyoqxxa2FA0jFRnQj1AaGgKaagrClZsi+0ury4hKwIqlkf2keU12rMZsnaNlXKJ4BramLbAvmmBHOVBRkaKZ/udEzqnqDMNz60MKGlacaZ8HVZIOKQg1coGOKED7P3Sv+MbrzwNOgnz5RUtTEOH4pZOoV6Pc0NmUrciD86yXN1OtI1+fVRClhzNMgJg5Od+7udw9tlncxRMeDMBEzABEzABEzgkAsO/pod0iCubgAmMlYA7NwETmAgCp512WnzkIx/5E75oBdJIzPqJwgnL6FPECRQddDEggSGnYNChsLKjRUXhi1/CxWeehfyaH2GhqKgrLGNmC8Wd3Qxbw0cEJVDdko2Gu//dOvUiyEZl4wgzRMxQEJmhCFNnJfLtbfTnG1xb70GfAhFmCzTtgJpWEcWgk6HqBFQzMeVH5odWRE6B6XCsTTFjFi3MN7IOFpoOZuIMWmEGWTYDFDOY23Y8mqKFsonQ42dFK0O/t4z+YAWdTo6J+JBfRpFP4lWgQ4FC1g1zmymVBCyJVhKz0kvxswY6Z3IKWCsrK8hnOJZ6FQvLS7jigx9E9/z3AQ0b4/w0dZ3eBLYwQ/VUDbOTQb3/2cR6E76NhKsQSIfC5Pz8PB73uMfhqU996nQNZMI52z0TMAETMIHNQSDbHMO88SidMgETMAETMIEjIfCXf/mX8UlPelJqQuKCInpssOENquKtFpUgRSbW+Oc/ZOjMzoNaDiRAUB+hWAAUgx5w/S58/nVnof/1b2Ahljhh+1aUcYDFpb3YMr8V1aDmyDLaT98m8S69Ro5uMY/e8bfF5eTwBYoiV2zfge/sOA5XcHzfnlvAd2a34Iq5bfgW099c2IpvLmzBt1Jaedvw7XmFW1iH+fOHFn6bbX6Lx3ybbXx7bivUx7fnd+CbtG8x74q5Lfhm1saV+RzaJ90Z13FKmtYWZNkcQp2jCBR0fjr6o1ojUrxCUprYDeP7C1nSmph7o61ZS+n9WClaN8jzHFrdppVox+URt6pqXHjma4FLLgHqHvL+KvReLLCuVl/1eG62KBqG1MBk78qyhP5P2P//ghBC+pEDeX7KKafgUY96VFTcZgImYAImcHQJuPWNQ+Dgrj43zng9EhMwARMwARM4IgKPfOQj4ytf+UqKCVl63Es34XpMSI8MabWF4kfUwTE5OENZB4T2HCRggYJU0VCUWtoFdHv49itPw8pnv4jjen3MtnLsWllEr99Hp9NBK6d40gzvu7X/aXbT4QRmyBiMbVstZvGd9om46zNfgd+8+Iv47Uv+Hb918Wdpn8eD/uVS/P8+8UX8z49/Hg/718/hkRd9Idn//MQX8Ouf+Dx+7aKhPejiz+HXL/4CHkQ71PBBn/ocfu2yf8MDPv1vuB/tvozfj/bAS/4Nv/6pS/Ebn7gUD7n4Mtz/Qxfhv7z6HHSPvyOu77XRhB0osAP1SoEsch7GRFBzrlVUeiQQSbwCNKfUoJBTqZKApbjCTCv81iwobDL6jvQuteN2nIDeKs+xzhz6S8vYUpc4cfceXPTKlwPf/BqoYgF6rrVSjzxVKQzrwrUZIPWHCf5IuBoJ2golaIUQUBRFErH0f8Xb3vY2/PIv//JwcBM8FrtmAgAMwQRMwAQmgoCuAybCETthAiZgAiZgApNO4Jd+6Zfiueeem9yUUKWb0D6FHYUpkzsJWSpjdGI33TFHClEVPWyqGsiZM9B7hiJ2n/MmXPGRC7G9X2KmLDHXaWN1dZU1M8zNLmB57160i/GJJ3TkiDe9ZHzQ2gI0LSCbwSDP0Z/disE88+bmgXmaVqfNLWBA684voKTFBeYvzAK0yHQj069PHmJYz29Fb24bbQvKha2ot2xHuWUrBluZzzBuWQBm2M9sG2D7O+uarrYpmuYUsGIyrZo7YhBH0EBN4UqrqYYvk2+SKCXBKrBNhSMhS2mZ8uSzTjWlQ5EnEStTI2VM51Q+6OGkAlj+2pdw2ateDVx7LVvjVkcgtJDnLaiNjH1jCj6j1Zn6/yFGjmHNZ4lYimqF1gUXXKCozQRMwARMwARM4CAIWMA6CEiuYgImYAImYAIi8IEPfIB6wgJ0Yzq6CdVKC8W1wkLv9FE9iVgKJ9UaOqbb6T53S2Aq1MDiInDZZfj4G8/BiRRMqpVl7NixA4vX78GOrcdjnsLKtRQUtm/dhkGvzxYArcL5aZYqcpdEC4aHva3jgUXTYGtDUejqq4BQoj1bIKJEhQEHVUKPqyEHQBVGj8o1aFDziqkumNcamp7iy1h+OJZnDWZihpmmQIuN5owXAfQB9CJDP2Nnc8yYpV39bcRWiaI9IPdrEKpdmO9UdLGiI+PZNOfSnWqqSZHW0EJ6F1YjZJBItc94ehHTDXlMZxHIOeDl5WXMZLOoVxtsmduCVhawuvda/OyOBVz1Lx/Fzn98J7Cb52W7ldiQCspBxWMZYxvjGf3B9SpxSv8vaPWVjtD/CVU1fEm/0vr/QisaJW5973vfm/DRyGObCZiACZiACYyfAK8Axu+EPTABEzABEzj6BNzDkRHQTeb27dtTI3meQzeeSijULw9KyNILmpWnG1WFR9eoBBygA90JD63hTb9EDhnrDjOHKgmPq2nUELCtTaVmZQX40dX4+Iv/DreuBmitLmGO+XuW9iIrClQl5Z2yxtzcAmJVop1nPJptcj+NW06xJe8uorf7WoCiicYwqHoowHG1A1B3AaouMTTpUbWCAlagNbQ6ECENjA9NRzfa0Q42XKvasD9GtVEDSn0pp6EfVeAM0YfedVdjln7MxhoLrQLtdoFebxVpKRLG/2mS1wEStEbeaCz74owkXAwlXDFIrlf9ATpFi9+jAkWrg+VeiZKiYkFrdVfw37dvxSfPfTOu+ZcLQOWOwl2FIoL1RUit0JjGyPbNR8MsGRiyjrZRHYaR9Woaoyo5qpZlWXoPlgRvdVTwu6RQ1mq1khC+ZcsW3PGOd6R2fNmxcEld20zABEzABExgaglkU+u5HTeBY0/APZqACWxSApdeemm83e1ul26etXLiphhmZ2dvlLX/jeqNCtYtoRv0kQ1v1HX3K2vYR8Mb9AF63JdM6WXSfZS93rAiKwyUzZKiZmRlGdi5E5c89SlYuPpK3CarMYsBYlYhtihutWZQaTlSlLwTUFPgyiiuBB6fscOfZqyWNlZNgsIoTJlj2mWoMd9qsOu6K4GCIgM62JJvRbspgIqAZlroZ0CfQlI7ZuhQaOqQZmvNX9bgWFiB5TgcY5s8mZCw5g1ZDxtuE84MowXbrOgTQoZ6115sLxu0V0u0qgyDKkdVzHIEnBvWHcemOQ8cQ6BqlTGM9LeRrxRs0ko1okmrtOhc3M+Up/IYgE7I02OHJbn28ww9Col6rLWVt1EMBuis7sFtBnvxmde/Bvg4RSwKjqj7PDOBAY/nYSCEoVGQRDkAIs9nZnbLLhSTQQ40dKKisV7NkorWpAaYd5S2EOQkILFbNuomIyPFtTJL+VqppfS97iXRolcAABAASURBVHUvXHDBBfJWSZsJmIAJmIAJmMABCGQHyDuKWW7aBEzABEzABKaLwPnnnx/vec97ppUUEq9GKycmYxS6M0da0RIYDWu3vzVA0SnyVr5Bb7CKWNVotSmN8CZ+aQVotYCsaZBH3vTv3oXvvvwV2LG6ii2DHuq9e5hfpzYlNDQUJyKNTa5tDaIUjKMsAKx1dlSCQCEjND2sLu0BQs6R5AhVACNMM+RGMuSXIQkgNaCyoB2jkTbcWJ4ihxiy/XQYQ4ks9Vq7CqhnSddityxEQL2ygvagpnhVo+CExNBCnXECbzQnqbVjutMpIPFq1Glk5KbGrBtto3IJWQ1LtMJNodJMcswZLQzPvX4XJ83PYMfiLnzk5acAV3wT2LMHs3mWRj7oA+JFROBBQB6Aso+6HqDT6rAQqV4qU8eBWfqSMAAPHM1YSo5hl1HIkog1Wp0lIet+97sfzj77bHk7Bo/cpQmYgAkcDQJu0wTWl8C4/36v72jcmgmYgAmYgAmsI4HTTjstPvzhD08tSrhSRC9o182n4uMy3eGmG3/eouu+PN2kK4MFN/xhb1PEyjHTnkeWd5Dq5EBn6zA601CV6Zb4/lveii9d/EmUi3tRVJE6QJYEhMC2Qsywv0gBCgA1lYuGA6eWwv0Ub03E7p3XcQANKTJIIBlSWOD+Jlt2o/So6o0yDzURhwfcuOVhnvaZlBn6uLh7DyR0KE9CTwjr0ruaG5tp6BWVOq3GyuiF3klWNBl0vtXkX+Y87zot9FZWMUPRtfzRdbjopa8ElnvASg8FT8B8DqjbPFhbSRkw5EB7FiXP4YwzqtVsqqdiJoGC533IGGTocB8w3o+Eq4xj1WpNiVchBOgR5Mc97nF42tOeJkTjddC9Tw4Be2ICJmACJrCPQLYv5ogJmIAJmIAJmMA+Ak984hPjk5/8ZFRVBd1oqqDVakEvY9YNp9LjM/35ltED3erKGMUo5B17jhaTqtPmnXsO6BHCtZyst8J0F7joE/jUu9+NE/MccXUFeol2K8spYhVJuKLGIBkl2ah5CVcypafaqNDt3bOHKkjk+KiIhLXRUEhQLNNuZCqTjdLrEe7X3n5R0BnowxmjbzX27trN+YvKQgghWUqAPg8jU7mvA4dHQRQch1hTF03j0EhVVtWRZ3HATL/CnRe249ovfhlfOv10YHUJ0C9/8jhqW2AlHscWagbI0e7MI2WqoYZRAKqj4kYR1kEkXYqza6VjCfb/P0Tv0JMTq6urCvCiF70If/iHfxhTwjsTMAETMAETMIF9BPgXf1/cERMwARMwARMwARJ41KMeFU899dQkFmiFBLNutI0ErRtlHvNExttx/hnXba5M/QftwPyhddBGWWVD2WpOQtYARdnlLTxv5z/zGXzwla/C8d1VtJaXsZBneh0UtMIshCythgm8yQ8RjKu9Bg0FB1mdjZQBTO2n4BgHehm6hL04AsjhBCDyH0gxMHm0txv1sZbI2GkOMm5q7Nm1E/I1hLVClu0vfjA5fRvPo3RSBXHnODkCrS6TMNpwXoCAGAPP3gxb8gLVddfjDu02vvqBD6L3z/8MUIAN1RJ6zTIgTkULqAJirXM9YBDZrnBlLNYWG57z4Iwy0TCT5zVjY930/8poZZ3icmZubg6jx5TPOOMM3Oc+94nKt5mACZiACZiACQwJ8K/4MOK9CZiACZjA0SLgdqeNwBve8AZ0Op10Mynf+/2+gmS6wZwsAYECgASBvOIdOuP0MtBavPVVGAqgZKQJLFe9mmP5/vfwxTefg+rb38StKYwU3RW0WFaWgzTuqqbAxTZytjEyJtNGXSGFw55SdOp2xEH9pEFoOE6tcKo5UG5DhaNO8pXqHNWLJHWwRi6TCLMWV6AimV4ov7p7kXOjXAqIqFmzRgipVJlTa1pxJZNwVfPcayiK6tzSNEjX6rTaqHp9dDjWGb2vbXkRd52fw4fOPBP48IcBnqPbMnIo++BEAq0cWrUFfjIwnxvYJkbnPcmpXRZPxDZa2VmWJdoU50ZO6f8WlelxwgsvvHCU7dAETMAETMAETIAEMpo3E5h8AvbQBEzABI4RgZ07d8YdO3ZAj/WMVkZIzJKIpRUTeoxQq5SOkTsH1026UY9J3mh4hEQnagJACVC2QsW/9t3+CtDwZv/7P8R3X38OfvypT+E/LswhpzCwpZOjaSoMYo0O86omQuLCDdZAN/9sJoXsYsq3hiwqFJKqdu0iJ1G6YUhJ+2BSobSQZExrEwOF62ESa9Re6keJGzXaAIMBVpf2UlcL+7two1rTmNC5pPdT6TyVcDXIOVRaSRiBA8qbDHkVMdNqY1AN0O5k2NrOEfdchxMptv7r2a8HPv9FgAIXqi7064N6KjDkAWqzIEtu6ftQh5qzrBRYbz9jdJybhCv1n+e5gmTKk4BVFEX6/2dmZgZf/vKX15xPVbwzARMwARMwgc1B4GZGyUuFmylxtgmYgAmYgAlsMgI/+MEPoh7j0bBnZ2cRQkBd11heXk4rkyRqKS1BS3XGZbrJ3/cHXBFm1MmZmB6VSlFm6N6YAQJlrPlOC9i7hJX3fxBfe897cDu9QHppEdvaGe//uwBv/mOeYXUwQNTKltQIkmAVeAstMUsh+FGobhmd2k2CXYvzG5eWAK3A0kgCdxqcAtq+Tfn7EqCgBDLFEX2I9CbHNzekVVgyXdZoun2KMoyjSYKMKoUQFEyt6VzKOaQ11IhUW/XeK63AGg1KYrHEnLzdopizgnJ1EdtbASdQkMIPvoePvvTlwJU/QpqMnJx4YLekEEl2bI7z0yDyH3Oo4yrOCoE2IZv+f+n1esj4PZRLEshbrVb6f0YCucpXVlbw3/7bf8PnPvc5jkq1bCZgAiZw8ARc0wQ2IoFsIw7KYzIBEzABEzCBQyVw4YUXxpNOOgla9aBHeEbHa4XEwsJCSuqxHqVTYsy7soyUNEBRA5SnwFv1iJy37YiNEhjwlrfmX/mCfs6q1uISVi/4CD755nNxh5hhod/DDPPrchUhB+uXQLvAoKkReFOtR7t4KDe2lxQBhkzlbDfj8YxO9VZQsMubBtf88IegisCxDMeHEBLLwBwZtJMxrW2/qJJHbDdqb1+Cvih+9dXpEbo2BUWJOaPOghSgUWKKQwlYyTgGDUlxRiEhS6uxSo67X5dodVpo5Rma/jIKnq8nct6yr12Bf3/RqcCeRaCu0C+X0ZrhCa8GxI7fg5zxmsYzGwOGEsnA8zcZ0+Pe9H/NyIf9RfF2uw0J5fr/Ri92v9vd7oYPf/jD8nxU3eGxIeBeTMAETMAEJozA2l/6CfPK7piACZiACZjAMSRw9tlnxwc+8IGQOKXVVkVRHMPeD6+rVkt36aB4lfHmvEasKXpUvF2vGMaIvAOsdlfRAW/fuz3gS1/DhWe8DrcalNhSlug0FbWZhp03kFilxwwleDW8MlCaBdwaSEwY3TlLZJB4NRIaWGEqN0ohkNCXUayLYkNBBCALctOARJYYIBuNXfnrZWqTvd3QnDJGKXWudF0Dy8vIOa+Rfso/zQUkJo7qTnx4YAd1fsk0npxjbXGoLc5BTtGJSUhoqiii6pxseJaqlQwROecnjzVmKGrdLmS4/tOfx7fPeiOwsoI5TtYMz/WlxV0YMRJKiViBM6l2ZWvNYdI/+r9IPo5WhN7//vfHG9/4xjQE5dtMwARMwARMYDMS4J/7zThsj9kETMAETMAEhgRe9apXxcc97nHQYzvKyXjjrHAi7Kc40bC8pPASUKCVt5nKafzTHihoUdqan+X97upe4Hvfx4XPfhGOv3YP8qVFZIFHUYXSrwnWFAIkFCisA2/511ZXZWwXFEv0q4N6T1EKWRyoPGRUHsJaPXY4lVugKBRihZ5W8DQkSVR6lG00GA51FEUSPfbL2C+KI/6w359sg/5QwFrdtZuiTYNs9Iij5uQnK09dTkSGMg8UqgL0KGGHIp2s4DxoDvROrD5PZZ2XPNUgkUumc1LnbMwq1N29uBUFra++8zzsPfftFLG6wN492LJ9BnVGRYznNzhxHeQUcQO/IfxeANC7spgFFmGSPyVFZvk3Wg2qFVqPfexj8cQnPjEq32YCJmACJmACm5HA8K/5Zhy5x2wCJrApCHiQJnBLBJ7whCdE3hCmKhKuGt5Aa8XD6KYxFUzqjjfvTax5H57Rct6ZZ0OTyEFxpqhXkVV9YNdOXPTs56L1gyuxYzDACQvzqJsSEgokJEi4ihSxosQrCgsSZzLeIgca2Jbq6VfiahZEGlRnysUrTWnGAeaxwfLOnQDFIiAihMAgqpijBJgiAWZh7aMi2Vpy3YJRm6EZNqk0Ye+9fhdanBtwrkF/kYWhP0w3cm5Ye+r28l3nnUzD0gvdJV5pFZYGw6FThAIFrrVzmhmqJxMazUibRa3eMv4DhduLX38O8C8X8lCWRj0sKGMSrFQXyJuCAhbSfNYAKrJjTcYmdxutwBqFekdWCAEvfelL8fjHP37S3Z9csPbMBEzABExgqgnwL/tU+2/njz4B92ACJmACG5LA//pf/yuecsopaWyRgkBRFJCIpQzFFU6yhRDQDjladDKjUX8BlSkab9GbCtAKjr0r+MKLX4K9X/g8bsu7/+N417+4dyda8zPQI1p1yCgSBIoiOfWRjDf6SCZBQbmBjaaVV+xAq2FUP0oUSKZOp9tyShpLErAq8uJQpApQK2FuoOHmR6mKrH8km5po1IAiCkNKKUZjZgAWd16PFkWrjEIbM9MWOVuRwmVKTPFO51LD8y/SNAytxMr4Pcw41kCTiKr8ofEEjDnPxpzJDA3ZxFChiCWy66/Bnfld+JBe6v6d7wGDPrL+Kutxk9DaMNT08muhoxs0qGnKZsnEbvq/SKuwQghoKKxrBZaEdQnsf/d3f4fHPOYxPEkm1n07ZgImYAImML0EJtpzXhFMtH92zgRMwARMwATWncCv/uqvxte97nXQzWAIASEE7Nq1K/UzepQwJSZ611B0Atr0UTf/JUN0CqDIgYb3tt0BvvuaM3HVRRfjZyiCdEIfvWoZnbk2VgY93sKHJAhErU3hjX7WZBSvMki80sqkjGIC+IkUvmqqCTGA9TM0EhxYHzKWT+MWODaOhPwaLO3ejcTrFgbS3ELZ+hapJ9mw1T3X7UQRA/1EOkcj55EzCwmumOJPpDQoaxhKyBqu7mNOBFqcmzbPX63I0mODDc+3YR3OGOMhBp6ngWdtRCj7WGhlqHZdh20UrS581snANTvBGkhiLvgJaxYZ0jLKV4HG1pgxuZtEK62+qiiuSsySpyVFaeUff/zxOOOMM3C/+92PI1KJzQRMYLII2BsTMIGjRSA7Wg27XRMwARMwAROYVALnnXcetm7dCt0MjsSA4447Lrk7+gWwlJjUnW5beZOP2AAVEGqg5l/0vm7WcwDLS2je82F87Z3n4/YsO7GdY093NwadiHyutfa+L97CJ0EgQxYziiQZcoa5hCy2n9OABjE0SI8QZuznFs45AAAQAElEQVSD7VM/YB772AgbxZLlpSUOrEFiyfHqnEhD4/gDjVtKrveOPd7Q5E90wlLm7V1c5NzINc5DWnXF/BuOmtoYTyOeb0P3tbJP77yqcqDhudaqG8zwnJZJTNVqq0GWocwzRApeRV2gw4M6dUSH52RsN8gXAlYWr0V51dW49AUvpYi1F+iz/QaIbLfSMkWGYPsFGoq+FUUulk/4lnHcMrmpXyVstVpQutfrYdu2bXjve9+roo1pHpUJmIAJmIAJHIAA//QfINdZJmACJmACJrBBCVx11VVx+/btCEG30Ug3hFrZoJUOGrIEDN0kKn60LLLhkTHKu2zuRxkKmdy3KT0y3nzr8afIG/F0Z07BCYGH0/QHvYMSuP7HwLe+hfe8/JX4j+0ZFIt7US3txcLWeaz0V7F3715snV+gGMAeeLyOC2xfgpVC5rIXQMIBKBgoLWFLZUEJmsokZDE6pRtHUgfo5ehxZZkCFtUOMm04XmpagKACOOAYeegB81n/ULeoA9KOsxALdihTnAX1AIOVRUQqlI2ckhKjOiw6mG3S6+h840iTm+LJ6UAMysmSaJeRi0znnYQnVWzIXmEyCq29/gC1XgZPVrfbvoD51UVcc+mluOqNbwR6XaAsoeP3HcbzHZxjgJxTI0TOMIJK18jYL7NQczeylKWdbFSP5UdzG/0fpFD/N2k1lh5t1v9PMzMzCCFgy5YtWjmavDqavrhtEzABEzABE5gUAtmkOGI/TMAETMAETOBoE/ja174WTzrpJOiGUH3p5lChVjbo5lBx5YUQFD1qptvlkq3LoNvPhjk1TaFWVSnvpsYb58jb6ooi1YBxLcBCAAY5b8KLBu1mL2/adwE/+j4+9LdPw+0Hqyh27cJ8O4cEgmrQYK41j9liBtWg1KG8lW8oFjQo2GdgmxLGqrxJq13KLKDmTXLW5CjqgHadQY91Ya2eQkztJ0Ns2mjFFhaaEvjx90A1i1IRkKPNoRX4iU9UTkTNQJaSjB/OxpnGjY5PwgpbUqasruhDD4s//i5CVqKOFYpsFigzBIk8nBvWntotWzvfFMpCGn9AHQKHGNCnKFVlGSRY6bzUead6snR+sqyXc57mtmBQVWhT4NOva55Q9/EzdQ9fec+7sOcfKGLpFziX9yIvOWMNcUWgV2Wo194cF9EwPjQwzpMCQ0M6Fyhr8tsG1hkeC30/ZfQfqs/sY7GN/m9SX/r/SaFMjzvv2LED1157bVTaZgImYAImYAIbnUC20Qfo8ZmACYyLgPs1gckicNFFF8X/8l/+C/T4jQSrcXo3+uM7Coe+8A473RgPUwgMZQxSnKGSBW+cc8a1IKdL7UVtFLrN1i8OXn8tPvG852Hb7t3YUvbRpjgTUptZWomCUUMAhne8TRKwJAzIwLZrdjK0jHUylmdIjxXSPa2IUZ2hsZEp3vLQ5rgCWuK2vAgJFzGNJ0t7kAOHnOIpR4U0bqSUstd3p4bVojqlIAMJLxRkInuLFKwCpTVEekLlMqY5xVR/dL4NDTzHOBSOLYLiEgW64TuvOCXM1jk3tIapYV5NDDXFrob1A48LLMnJpN1UWKh62Dbo4ovnnwd89F+oPvFLQpFL8yuxqyhyrHQHqSEdx0NJOCWhOU8GiDZbxyiJfZ+wLzbWiP4f00qsbreb3uV3+eWXx7E65M5NwARMwARM4BgQ4CXAMejFXRweAR9lAiZgAiawLgTOO++8eL/73S+1pZu+FBnjTvfAbfa/b52PMvQXOWcmw7RiilHeZqNiula5bqdZkNcFioaZzJtpA0VVA6t9YA9v2k87E7u+dQWa1eGvsOlGn82kLUt73s/zOLWp1S1rWZszoAASJRRREMIeClhaWYMIZt8iD+K7xfJ1K9y9B1FzS/9CYK+hoW8M2UHym+Fm3nLOXU7RKm9IgSJWmRWoKH5J5JutgHDldbjglacD3/shQFELTQ9atCWCsxSxkmrFL0iu7xVtQOvTJJ6BlQq2O0PrRKCgsQgSjVWWDOP9jH6VcHZ2FvPz87jLXe6Cyy67TJ6O1zH3bgImYAImcPgEfORPJZD91BquYAImYAImYAJTTOD000+Pj3zkI6HHBrVqQUPp9/sKxme6zeTNcbqJlhf6ayzjjbOKKEmlx5ZGcYXpprmh5NVQ5WKFsl+mLHQpVlHAuvIN5+JrH/wobtOew5ZWG3ocsFZ7tMAGZOqqphgiU3wzW9CyHkRkFEHKXTvTEhyiIhLC4l7b2pSsrV5TzjEwOSEX9uyBxJlA//TYmN59pN5DUAXFNrM1aEKV5k7v0sop7IIKU5PWTQGtOuI4fjsWFpdx0QtfCFx1JVD2WFrSKrRa/A5F8qNRF2RepjOB37kM1L4YZ1lDq2lrGYqWUHmW6kXGWTq2LYQAnRfgR+/w0zuy7nWve+GDH/wgR8VMbyawSQl42CZgAhubQLaxh+fRmYAJmIAJbGYCL3jBC+Kf/MmfJPFK75Fpt9uQEKDVC2PnottM2ZojukGueOtcgjfntMB8GW+1eSvORENL9fmnO2SYaTFjdRdQlei/+3x85V3vwc9mM6ivuRZzmY5sUGcN0r09D81iloQYpeuMeo2qMH+zbkKplUwtslzZtYcYMgoZhEJhgHSYPsDG4gPkrk/WqG2Fcm73ImY4Z5wqgCpLVdeQv+AnG54RjG3erc4qNDQJkC1+eYo6R05eoLCUkV+nrHAcvxurX/4qPnvKywEKvtDKxLqHkv842aoKftUgoTBbQym9qlyLg+0k41dNWUpWbL+mKT1u0/kg8UqPRCsuf37jN34D5557rlxV8nDMx5iACZiACZjAxBIY/b2eWAftmAmYgAmYgAkcDoE//uM/jieffHI6VOKVIiGEfSKA0mO1wN7XTHebMt0nK2RJukXOGdHjS7rBTjfSTCftIrBm5G12qIGLL8KF57wJJ/YH2Lqyih0hR7WywppD8UqPCkq0YgYkYjUUbBTfzCbGiUukFBEbLO3UCqyGmkYDiUXY7yMxZJiMw+Cn7n96BV18rU39gStzfnu7dqPVNNh/BVbkQSEEhBAOfNwmyW3IJ2YU9HT+c8w6r4smQ1EX5JUhUJWKVRczdR+3birs/txncflLXwYMKqC3goLlFREmvQv8NNCr+zn/jHNjEukLyH6YTFuW9sOdzoRUZ5gcy16ClVZdSbySA1qNtWvXLkXxB3/wB3jVq14lN1PaOxMwARMwARPYKAT2/3u8UcbkcZiACZiACUwzgXXw/fd///fjq1/96n0t1XUNrVQIISQBS/F9heOIBHZK0w207jJ1MyxTnNnp3rlglSRc1YzIVMi/2rxHB3RjrdUk3/4W3nfaKzG/ZzcWmG53V7F9pg29GyjwJh386DCkjngw02pTN/yMbuqNOl86F4o6YmX3IsAwRNLidvNgmlQ0JJmih7272TY0txTVVilGFGWFLL0DK3I2aTw50nH08wZh7bBdmPIDG0jIkhDZ8BuTNwUFrAwSsnT+x6JCq1VjYdDFid0ervjAh7DrTedCQnDor6JGgwHWPg1DalsdBjlNSa1eZGOAvjChQYig8AWKY5iIT0Nxc+SIfo1Q/8cdd9xxKUvi1pOf/GQ885nPpNcpyzsTMAETMAET2BAEsg0xCg/CBEzgRgScMIHNTOCXf/mX4xvf+EboMUHd1Gn1lVYq6KZOXBQfrVpQelym1TQNO5eN7jID07qBlvH+Ot1sMwvprlmFwHCVSFUCe/bgwue/AO3rr8NxvLtu1310eGBJEaudD/+8D9vNoJt8Hsqb8AwSPtI9+bBQ2ZvSQggAhQnUFarlZUC/VEehE/qojCFrcL+2KSFbS65HkGZJbcqP/RukgDXYu4S8LJE1NUIIiFkYhhSvRufy/odsqniI4IZIbiUhph8lQEDGL5XO7WSsMOgtoR0GWKgHOGHQx6VvfQdw0aeAukEHJY/gt4/HMzL8rjFZAFBWxbAO3GXMZD/gnORMylI24+Pcskxecig8ZxXX/2vyR//njcStF77whfjzP//zqHybCZiACZiACWwEAsO/fhthJOs7BrdmAiZgAiYwpQQuvPBCjG7mRqGGovdfKQxBt5+Kjdd4f51ulHV3yVvkFG/xTjpnTPfLWMtcpYgRR3fV5QDpMajFJVx28nOw/Zrrsa3XQz5YRdGKvCWvUGltCYeo9hlA4hXv61OoEevX1TJ2KlN6s1qv7EG/SNkmnGt+eBUQKE1kNApESBOA9BHDFNlvd6C8/YoPKrqvDfVFcSQdxMxYcY45P3uuugY72nOoBiWLIvI8oOHcSqwoNvljoDp3M1IhLki8KjltspqZOdmpvBXIqy7RmWuhP1jCPOnN7t6Df3nJacAXvg50+4jLe4AgvjS2AX6kV6GpGANpU9cafZGU0yAJyGtVlTM2CyGkvvM8h0T6lOBOaRmjaTvjjDPwR3/0R6SSkt6ZgAmYgAkcmIBzp4QA/9RPiad20wRMwARMwAR+CoGdO3dGiRL738D9lEPGWhz26z1IuKKlu+aGf555l7wy6KGeAUrKUog93k3zRntxL77/+nMQv3EFiquvQ6fXRR5L1FmFhiJWKEatZtC9N/gZiViMsi6SBSU2qYkHtKKpqZFVtPRupD75UqGg0HFALGvAsgMWHmGmxIi19pGrh4j+4iICxavWWj51tn2dbPoVWBR6NVMRGf8NsTQ82WsqVzUFQa3MUm6sSvSrPnLmdUKNk9otdK76Eb748lcBX/0qOmJd9RDDgLNeMURqbyYUyNUAraGxO+2TsZtUJ6TUZO+0GksennnmmXjQgx5kEUswbEeRgJs2ARMwgaNPQFdJR78X92ACJmACJmACR5nA5ZdfHvUOmNHjM0e5uyNrXreSa6YbYf0xlkF5Eq/YugSL0GlDL5vuYpXiSg/or2LPOW/Ct99+Hhau2Ykt3T4WKMQUeUTJm/Q+76712FMdG/BensZW49CSaMM6gWX5fu/PYVebcGsQcpInj6wiq34F7Fki4yGKSDkDyZiOtKO9cQ7VhboKijOycv1u5IMarcD5Y6FEqxDoM+Noovab1hqOvMoK1BSatKJQL7vPOF8157PPjH4BhDxHnrdQsE67aKGk0NuuB7gVBcvdl/0bvnjaGcB116fvVCg44/zC6DuUvoM1UPB70waSWJVoByZkClIGI+u9rWN7+n9QQn6/34cemX7/+98PPV69jl24KRMwARMwARM45gSyY96jOzQBEzABEzCBdSbwmc98Jt71rndNrYawdpeZUhO8000wxSTdeGu1R/KaN80jj0utDuJNOW+9sY2hfj2tuuAD+Ozb3oodO3diR11jK2/MZ4pAPaNGv6mgR6iiBBA2EuINf+IjG0/dMT9tFLr2CTQpY2PsDnUUEoVyzYHef7W4B3rPkZatSSARr1tqj0hvqfgWy3TsvtlJYqJ63O+QukR3cS+KKqLIeIZEzi0iJEJq6kJQC/vV32TRSFGvJoOIgLzJUNRATkYIFaq8QZU1aChQ4HEUvgAAEABJREFUZkUbdR1R8HuCukK5soTjOznuND+DvZ//HP7tGc8EqhJYWUaBhmJVQDNYmwsF/A4F9sETAwjMSAakLEz2Ry92l4d6F6DELD1C/YEPfEBZNhMwARMwAROYWgL7rp+mdgR23ARMwARMYL0ITGU7l112Wfy5n/u5fb5nvOGXMLEvY1IjvMnWjXCgfzLwRpxRQGoW/zq3shxh0MMCBRb0+sCnLsN7XvYy3Kq3ghN4xx6qAaqmREXxpaKYFRreqPPGvpUVvBHPkUUg8AYcTGHt04SGIleEBK21rE0b1CCHGNEin5aA7NmbdAoBYYmCG4wsb0isXyywKXWt8yAZfQKFFCwtI/QrzLDfJGBR5Bqd0wp1jvPQzb3Fgue3DBSvGsYbINRokgElxb+QtdBbZd4AmJudZXmD1cFehHIFt0aFay+7FF95wYtZmaCv20UhLCLLM9YDhvPBODCMYro+WnUlj/UYocQrxbdv344rr7ySg1XKZgImYAImYALTR2D4l3n6/LbHJjChBOyWCZjAsSRwySWXxP/xP/5H+sVB9avHZbTyQDdtSk+qRQpJI0uaRVo6NfRWmpNMglQntIClEvjMV/D+F5yC29UV8pWdaGV91FmFQYi8YecNfJ6jlRe8kc8QayCWuke98Z94CSUja9iV4gw25aaxNwl8pF5II67unt0EJxwNd8wAQwVMDTemhxFKXmuRIwiond3o6JQOYZi3ZxfnskErZBRm6JYKqUjKnYZiliqt1VR001ngF6Rd83xvCtRklF7gnvPE55zpccIWp6qkANhuzyHvzKFPZhVlqLyVoYwD1HEVeW8Rd+wU+Mb7P4Qfnf4GIJ8HVigUZ0CppgKxyhjcsDU3RCc8luc59H9ht9tNnuq8kd3udrfD9773vXiPe9xDp1Mq884ETMAETMAEpoUA/0xPmKt2xwRMwARMwAQOgoBWXt373veGVhfs2rUrHaHHZZQuiiKlJ3Wn22DeKoPSFKDbSGXI6PBgzVLBMmtdfhUufvapOOHHu7FjZRUzsxF7mkVUswFlm3/Gi5ziVQsFb9BDzUZ4952NhJCbSC0SbuqsofjFeuxnc29DBjm5gdyWFheBSsoFmBNoACg04ih9mkYTr8aHoTQqpUARZmXPHgpYoA8NGj3iBkCCRAgBDcUYJjf11uI0zQ0COlWA3ne11InoFQ1iqDBbNVgYRMzFFhp9wWZm0W+1sFqXqCQC8jvTni8wKJfQGazgrqGNz//DP2Hwzg8AZQvVUg9NG+gFYHAjysN5ulHWBCe0MlP/Fy4sLOzzMsuyFL/jHe+I8847L8W9MwETMIGxE7ADJnAIBIZ/yQ7hAFc1ARMwARMwgXET+MIXvhDvda977XNDL29XotfrKTjqpltZ3kNDpnjqUBFpIjLFUyag6MjWslJQs4S33CnO6L6KvG9GhyIGBhSvdu3Ep5/7bMxc9UOcwLvxZu8edFo5snaLN9cNBnWFkqYVZw1v3JuyQgghiXrDhuWMbJhK+5ixu0w9pORm3AUyCA2lKyp6DYHXTR/l6l6gJvM6Q85/GIl/GQnJUjpDYHI9tpjOnobtFZz7DDpHAho2XaNcWWR+k8SqmgWRfedZCyGoRoQeI2Q2627eLafiF2jiUHNSNI8gp4xzmzfAXGcGi3v3YFD20GoXyCjexJCl78sK/5+Y27KAptfHfL+Hu2TAx197BgbnvwtFK6LNYwLRshnOi+anBVAQA9tGmiOVsMJNNvkyslSkhKqOjJnVmqmI0aO2FRTxJWKpg/L/z957AGpS1Wfjzzkz85bbtrAUFRsm6j/58vkllphE4mc0MbbEJBoSv0RjYo0lahQFxCg27ArWqBRRRAQbooiIIPYWLIiFKmWXbbe9dco5/+c57/vevbsgZXfZW/a8d35z6pzyzG/Omd8zZ+YWRdAd+YPuELe73vWumJmZubOboSqjRAQiAhGBiEBEYK8hwCl7r5UVC4oIRAQiAhGBiMCdjsAvf/lLr9cGRxUZI1NzEGo0GgPPnbyXPVrQkJWIxKKVi8BHyDpVhISmIbcQXTEv6Qhm45GMtAwjrL/iAVqJoy4wXplrzAK99rPx1/jhcUeh+uUPsTbfhsS1MLVuAq1OCYMGLAmY1Fia7AmMYwEmgc1qcIlBj0SMMw56TdGyLkOx3vEYC0PSRiJD/06GadkWr7430UTq68hNiSrpY/umq9henriSWOaWPIWFJ7qMQUX8BgRGxjyO+Du6e7I5pInFgGBIgNLCskpIJ6ou5m74dai5MoxMGqyvBl/o/HmYJAE5tj2pfMUf66xDPy1RJiXPoUOzNKiVGYzLUPI66PMa6JQ9NMdrTC9gSVKl1P+kMkgNrx2e+/l2icl1B8CXbdS7W7Bm489w6UlvB752Lkw+j7rv8/xTDTxA/gchIALLDTTCUyckoDsSR2SLofAw6HpGyQgJExVHihR9HqNSmHKnbiKxVIG+h2UM9ZoBYwyMMbBUuKmpKWzatEkPA9Q0xF9EICIQEYgIRASWOwJ2uTcwti8iEBGICEQEVjwCe60DV199tb/3ve8dVqbstUJ3qyBHE3Rgti4cPjIBR+5CAi3Xod/IZbohPZEh4d6yHItgHCtRWfu0dtst/OI9J2L7/3wXE+U8JmioW0+DvXTo9z3KgsfoaJZlKRj+5F0QElhg6RJL4135BmIhAmd4yP7r5Ow6iT+bGjhToT8/TaiIvc4Bk0ZbBRdOD3R+BG5I2CVTiLuju2EZcli2HOgDZq5E2ZphYcN6eZ4dhRFxGyLg6epVWE8dTwhcSkYvcQO9rgyJQZIzSucJpa47JNR/5RvpP4hnlo6jNd+B8wUsScP73WUt3HVX4MtvfC3wPz+E/nFC0wNhBVwN6Ip5EutE8ofVUx1YsTzMA5Yvr+oLQQZCqqFHEQrQVdBRn1QMU5Z0c8NXUQ8++GCcd955eOhDH8oWLmmTYuURgYhARCAiEBG4TQR0B3ybmWKGiEBEYKkRiPVHBCIC1113nb/Xve6F0aqCpUREk2fKBkhklNIL2sQDSRiSGJmzjoYuKI50FRCYEE+XBrcpgAx1VIx0GZNqjC/maSm3cO1734erLrgQyfQMskaGHg31KmfO0sAmddhaA/G3ZwjIgJfo21IiNma2T7NAnrSK9AIdBnbedN52jtmjkOd5N2ZY0dAJBZYF5ufmYBbXx/Mf0uJuryGgV+lU2Jp16zHf72MrMd+wdj3MNZvx3Te/hyTWZUC/C3Jh2NrLUWvyGrU8wlF4RYMXfDhHCpM8E4mlZJCg0qmjFinLDjE8jgm81LHTuMHopdgsO2aMgT70rv9O+NnPfhZ//Md/zBYuRWtinRGBiEBEICIQEbh9CAzm2tuXd2Xniq2PCEQEIgIRgRWJgFYGbNu2zWulgDrQp7Ep40v+pRRxVAmNVUloh2bUQSQ8jdWKaTJmJUoKeWQeDiWzdYiXsKmFocd3SaAkOa777/fg0k+cgYPyPu7SbKBGI7NDvyMFliQZMhJYiaUZrNeZQqFxtzsIGGMgEsMYnizi356eBbSSZrgy5dbLtLeefDtTw8f2Wf1CdrWFhEh3ZmYhSquMFgLRs9cQaNQy6BXO+XYLa9evQ15W8CSqfnv9Btz0vR/g++9/P3Dd9Ui7M9jQsCSaS7hwfZN+8hLqgK5BiVpF1/CaH5xOB8+4SgEdw6yQ3zjSXo5XsqPLDMtg01iqb+ht2LABF1xwAQ4//HC/DJoVmxARiAhEBPYcgVjCqkRAU+qq7FjsVEQgIhARiAisfAQe/vCH+wsvvBD6SLu+46Ie6T8Nyl1KkS0qu1QCGq2BiaJxKrKhQhmMXa94NlITrZG5SgMXcg0GPxIVvXZOQ9fBlPOwLsf02Z/ATz55Og7JWxjrzqJW5XD9HvTKX9JswiU1OBraVbevkgblxP1uIZBmCbyvKMSfJnvR6oRTCcszNjpHLJmhwD3QO9wsz9nQuweOZalGdQ3LMCpV5Bn1pDs7z3M+TBg6jq5b1C4G47YHCLTbbUxOTKDX6cOQcZ4an8Lc9AxKElr3WTOF1vd/gG8cfRS0CqtWtVCggx6v7VanDZ2qIIvrpw4Bln/hTDG5DOMALMN6f9HQJUFK6nlZrMASeafma0VrWIVIXWxyjDnnnHPwf//v/w29UXqU/RuB2PuIQEQgIrDcELDLrUGxPRGBiEBEICIQERACf/3Xf+3PP/988gkWWiGgOK2+kjsKy78kQpKBFiqgV4dCA7TiwtFglSvbbyRK1FQrod9Q5JVLbyOrhY9MoypRfuUCnPeWt+FuZR8HsaS0LKB4kLVIanVWlaDPuERGcDieBjHLiNtuIpDoRAB6jTAlgeH7fUAklqJ1+gLGu1n2HT1M9Y2O4WntzMyR3qLHUEbxi1y98rgoGL13EAHh50kW1pIU4+PjaM+1w2qsNWvWoJ+3UXN9jE9vQfPaq/HTV74S2L4d4ySvPDoYHxsf1GboSKQvpK1ggofnTSQW6Oqkel7JPIc6jxKA8RaJ8mNpfyKtNI5K/+WqNb1eD8Lg7LPPxmMe8xivuCgRgYhARCAiEBFYTgjY5dSY2JaIQEQgIhARiAgIgSc96Un+Yx/7GGq1GhavuBr5ZXwp35KKSKxgiA5W5NBMZXMGNp/s2iSYqjbsmQByJNArRSUTfcIYunA9oN0GfvhjfOl1b8bvscza1q1IqxxJI4Vv1IGkxjLSQF5VVYFmlqCWOMY5rP7fnddDrb4ifQW9RphYC5tXwPQcYAwW/3YOLU7ZM78IlFCCKqCEs6ldUaK7fRbGA9xCFu2kP3KtdlH2GIGD1q/D1i03wRceY80JlkcdSA3K1KNfzeMuEykmt2/BtvMvxOYT3wvMzmMiL8AcyJk75zkL17JlQEIHvH4TuiNR9GB0YCTzQyQX8ygfY5Z0K4oCGkeNMcEFf41GI1wPWvF62mmnRRKLmMQtIhARiAhEBJYXAppbl1eLYmsiAhGBiEBEYO8hsAJLeuYzn+llPGllhIysQDAkSfjY8GilgD48vGy6JoOURJYmVNmoA+PV0NC1JCHsoJkeEDdBB6RJgh8+R5DLf4Ev/tdrsG7rLNZ2+lifkbAqHcrCoV96FM7AmTSUkyUeNimR91shHHe7j4BWnogUMsYgIVWUEWvMjXDVmcLCL5zFnaMW0nbX41X56OBQwTDQr1DNtalRDgirdhz0aioW/cziYxfFR+/tQ8Aw2/zMLMayeiBvSuOh78z1qxJj43VYX8KUHWB+Gw7sd3Dt+Rdg66lnAH2eExI/Gc+X1KFkObqedzodHA8Snr2UI0DKdNVFh5sdCp1lsNX4cGA0nqo5GmvljuSAAw7A6aefjr/4i79QV0fR0Y0IRAQiAhGBiMCSIqDZdEkbECuPCCx3BGL7IgIRgX2HwHOe8xz/vve9D1oJoFr13StjBiagDC6tGFC8/HKXTNSkkbARhgarJKHRaiigEev6tPu0ycoFUNH2HXqRd6cBRwP5putx0fyhWMMAABAASURBVH+9BvVfXo1DEotifhauqmBMBmvqgK+hSDLkxiA1lkRLhdK1YessDBIWHLfdQkAEVr2eoSj6QFlhMiXem7cScxaXGu4A7e+sGyVrd5TsqSdGtclz000YT2sMeZC7DILhj9lgqFvDYHT2AIHMmkBeFXAglQxXr9FHzEkiy9etuqhNWKyfqiO/5lr87CQSWGd9Eej1YIo2z49jfgRCugKjVYhOkC7LkudWrxcHZsswVWq1sBYrhJfDTuOpMYP2ZVkWmmTMICxCS/+d8Mwzz8Tf//3fq2chPe4iAhGBiEBEICKwlAhwhr3Tq48VRAQiAhGBiEBE4DYROPLII/173vMeLDbsb/OgJcwgi04SmiDPSILhamHTBPpIu+FM62nh1mgXNlCi7GwPrwHi11fha/91LOw1V+Pe9QZsjwZzowGkGTp5TqIiReISuglAQ1ircJxxqGwFZzyjVGGoPe7uMAIOg1cIeWBiSRZ6JCXpxXmSisR4B7KOGUCyAgs/pSlW7kLk7nhUgIR6ofIA7rmh3UdalNB3mkLcsGyd/6E3pPGwUTC6e4CAXuuV8BLjtWaR8RykFFtL4FJg+9aNuPv6NVjf6uDi97wfnXNJYpHwrOUdiOjSq6B54VEn/8lLeHDKdF4rSz8lEI50wSAl1EV3uW8itETy6ptYH/zgB/FXf/VX6tVyb3ZsX0QgIrA8EIitiAjcaQgMZtQ7rfhYcEQgIhARiAhEBG4bgde//vX+TW96E6wdTEuj/5B120cuTQ5ZcjutjlGEDNUheRVaVQGN8VqwWg394YPsRYFxVwBbbsIVHzoZG796EdaVBfL2LHzCTI0M0ySvbH0skFc1GsGShOXL8C0Sh8qSfCHJEuqIu91GgCgCxFEqZ0lRJXmFakYr40IK03Dn/oYrXVSJdEkuxHTOziIlmWa9YxRPvIgt+uK2dxEQsry8oMVSuqZ4aSEQV4KdVZkkxUyrhebkBPKiC5t34TZtxPdO+ghwybeAIifR2Ea97GNsuGKv0QSqnAer8CAWkMsoFSuvROdbLqOX7ea9x+hV7ampKXz2s5/FEUccsdybvWzxvOMNi0dEBCICEYGIwC0hwJn1lqJjXEQgIhARiAhEBPYNAu9973v9K17xCoxIKz31T9N031S+B7XIkpMsFBEIB4ZGS2PYBV8yrI2kE7ZtA/pdWrgVvvvWt+Oyz3wG/2tqDSY4E+dFB2mzjk5VoE8SI6k3dFQwqOulo+tJXNFmJtvioYJ5UMgRd7uLgMhS6ZoMda12yiqH7sw8QGJJBAOGv9HpHAb3jiOyM5RkoZU/waudWA62IasQVlkpSiI9W9wmxUW5DQRuJVl4iryqSGCKxDSMEHklEsvDwPMa67T7OPCAg9Ej6azX6ZoTGaYyh/qNG/H1t78D+PFPgHaHh1dAr4uq8OChsLw85QbBzX/m5lHLNkavcqvvIrJ0nZxxxhl47nOfy44u2ybHhkUEIgIRgYjAKkfArvL+xe5FBCICEYGIwDJG4JOf/KR/6lOfCmMMRFr1+32IVFjGTd6paTuMUTIPQ2MYln7OrjKQc0fjVkd02kAjA1otXP+e9+LXXzoPd88d1pUe8+0ZNNZPoiABVlHSeg152edRFQwq1FhGjeQKI+CQwPuMbp3BHbUzsNe31V7giMByZBlFWdRh0ZudB6iLHvvgp0qcCxWxyuCqbszMICOrJVKFziB+uFdYZJvShlHR2U0EtKJReArLjOchpQjb0lqUNkGzNgXHyzCpakjSDLOuB2f7WNuZA35+OS5+7WuBa6+GyCugQlr1kecepsYG8fqHLs8gOseO2uVClJIkSmLOZbuNHijoQ+/65qAxhmOPBx844PnPf75ftg2PDYsIRAQiAhGBVY2A5tBV3cHYuYhARCAisEQIxGpvA4EzzzzTP+EJT4D+26AxO8w5fXtFT/xv4/AlT97RYse2SGjTyRpmqKTQ9kXaSICyB/JOQF5g7rSP4jsfOQ33oTl7kE3gul1YHqP/gjbf7SAjeWVJWBlSVN6W8Kak0VzS8HXIKksjOQV8nYakSKw4hWMPfsYY4uiDJERY5EVrluQET2PFculwfydvflDLYM+6nA8kmggVGOkU4+J2pyKQEHyde1WiVW7OWF59KfnmJmY2z2GiOQljEuS9FibqFklvBgeTpLbXXIOvHnUMMK2VlR0gTZDw8iQvDZ9gcM0zHwwrgMRBJRsmhSi6y3kbPVAQeTVqpx/q64knnojXve51fhQf3YhARCAiEBGICOwrBOy+qijWExG44wjEIyICEYHVisC5557rn/zkJ4dVV+qjXlPRE/96va4gtDomeJbpTkaoJlDZqaC5C0PKg2QTSDpUDJcUWXeFK4GEOUlKbfrIqbjw1FPx27Ry1/f7yFstpLUE480J9Fs9eMOSnEPGA+veQWXmaYF+ytJoCDcLYKyghUwCqzQZPM1hxN9uI6CPuHvibK0lkga+rNCemWN5bih0bmFTKk/RLaTcwSgVQgnl0Q1HVw6tuXl4ugNShaliO6hXIX1hR51a8EfP7iIg8kqrGxPqQZk4FAlL8haJs+jMF1i39kBsn2sjS1IckI0B8y2sXd9E0Z/G+ryH8S1b8aUXvwQoeXHOTyNRgQnQKiroetZ4wKuahZYwqIKAdTECGJ3zEFh+O2MMNB7r+lDrZmdndxqXjznmGBx//PHLvBdqeZSIQEQgIhARWDkI3HZL7W1niTkiAhGBiEBEICKw9xC46KKL/KMf/ehQoB8+0deqKz3xV1ivEcofMtxJO1ldFcuW0BkYk4qUMELOSBjcOV0JJKiMDFGJMhhNpySXSIUoqJUWCfpoGBq2RQvbPnM2Ljv3HBzQ7qJGkqSeF6g3a+jkfWi12XijifHmGDqtNtZMTqLb7cKRtPCUikyG/HTC24kqX2JoaMuNsnsIVPAwPG8pxdJYN1WFbmcG8CULLEE+kX6dVwmjhptCIW0Y3m2H9aoSlbdQBut2vQ4syTSdb8Nz7IeJ5Fd4/i31Aqiswyh+mByd3URA/KCw3vXwOsn0gkTixMQEyn4JS1KqYVNs3b4NExMNZGUXfutNSG64AV99yX9C38NCrw/TbmMsS0DqkZQVVYhjgqcgCGvRiSNRjZDDMUJCZ/GmPIuFaQpWdMuhKEzvnbZpLFbherggV/+NcNfXu1/0ohfh3e9+953dFFUfJSIQEbi9CMR8EYFVjsBO902rvK+xexGBiEBEICKwxAh885vf9H/0R3+EJElCS3Ylqowx4al/SLwTdzIZ+yxfEqwv7WQdSuhXurxyg52pgGQUIeKqn5NJYIRJSUQB3mTcZUiQouYrNKo20JuB+9Ln8d0PvBvZ5Zfjfo0aJlKLbpGHb175NGV+Q86EdEq/QrM+hlani7TRgGcKKNYzncavVoiUSQnrC6QUUhmIv91DwBnACVfqGwoG+gXqmcf09hsB20Mm6oF6wJOAIMR/UJMT58SQDe4gbjf2hsdQymEpCf06y0gzbN90I+rUn6yibrjBdaJG1CqLzAH68HhpPURqIv52GwFLchCUyvJKIploeL71nx8Zgojj3PfhbYWyzFmHI95Msby261PIC4+kZjBuC9yt20HvG9/BlW9+K7DxJmSGaWWfOuLQcx4563Coo8vrGz7jqbRAyco0hvA8Qy4c6xhuTIJEUSNhuGJywXxdSp+iMKPutM0YKiVL18MFOmEbrcYKAe7qJPme97zn4aSTTmILGbFKttiNiEBEICIQEVi+CHAWXb6Niy2LCEQEIgIRgdWDwE9+8pNAXom0Gj3VX+reaRI0C0bi0EO7TcbhSG7WRh1AIxWpyAWLPsmPWi3DXM9B378JBmm3C/QK9L9wHi444d1YPzeDe66dxMzmTTzMImvUQT4i2Kngz3qQmBqIp+krAQ3fBWGeytD2Zd0WJfTKE2jEMjpue4SAJdoGhvgbX8KTtEC3RVqpxOjkkOcaeIk9JHtU36KDDWAMdwDb4EBGDSCZ0WnPQ99Bs4wy1AHVzywY6YhnY7UCS3HLVFZUs3jqIRnhi3BdOXiea8kgDCiP55nyJJUdZZbnac3EODCzHfciCbb569/EDe8+Eei0ABJYLicRbTOe4wQdjgXNWgNFl3oldFKj/W2L35FFR0jCmMVo+eks2aYxXKu0JE9/+tPxgQ98YFFrl6xZseKIQEQgIhARWOUIaB5c5V2M3YsIRAQiAhGBpUbghz/8of9f/+t/Qf/RSk/xFz/VX4q2Jay0SWnI5KroGb3SYyoaqiQyaMQqSQJZipoth6I4r8jEwFcF6llGcxaoNyz6tgAMhcfjou/i++//GOw1G5F1csxVXdgDpzDdacPYBIAKpHOzLUbsCwSMMTevpnJAq8Wz62+edifEJNShUKz3rJM+D8zPzNJz881LX0hoKUVki9woS4OANxZZbSIQU4ZEduorJNs247IvfgFbPvhh6lAbCS/xXtnRSABDghv8ZfWUHGWJMGDo8jfMxLJ0bjUMSQJhqbSRGB5IvUgodXpJmWGMLo/kfuk2jeHGGBhjwrj+rGc9C1/60pfYyqVrU6w5IhARiAhEBFY/ApoeV38vYw8jAhGB/QuB2NtlhcA111zjH/CAB4Q26RsqemIfAku5o5llHBsQLEZ6SFzpo+lISlT88xQXTE8gGJTMOtociYSKUtJwK4wHDFCVJXP3MaFCey3gpz/DJe98D5rX34S7knRYl9VRMM982cfUgQdirtuFR/wtJQI8bQi6aOmjODXG8azMzg4WWtGrqH0haoeRRhQl2q15WLbnluqVLrK1t5QU4/YhAobX9OTYOpKNXeg/h3rXw4ZmhjW9eXzr9NMwf9ZZILuFNWSxLNuVcpeX9NA1mYUj8Q2OITuEacNNeqhhKay4ZH6NLyFJCSUjRrIP9TPUfwu7Xq8XYqW/koc//OG4+OKLl0HLQrPiLiIQEYgIRARWIQKcCVdhr2KX9hiBWEBEICIQEdhTBA4//HC/ceNGf9e73pUG+WC6GT2114fL97T8PT5eBqHnTqSTRF/JJg01IK5KmpcVbceSsnNNnimOIjep1dApu3AmxxgcTL8DXHENvvia16G68ldYSwNvonRIeznGbcajEnSrCrbZhDM7lxtD+x4BGd3GGBhDsZ7nB8hn5slaDvT1FlvkAYO98BNZFopxMEYlUtodVCSxUhIfIqskhvUpm/wScGdIoCguytIgEIaK+QJT2QT6eQ5fA8pyDuPo4R6uwsXvfT9mz/wU0O4j63TBMwuXkdOqytBgqxWYOoc6txSla0XVSOsYRQodKJhbRFZQTGUaJTgmyE9nKTe9Dq76jTEwxoTvF/7pn/4pvv3tby+D1qllUSICEYGIQETg9iKwUvLZldLQ2M6IQEQgIhARWDkIPOEJT/Af//jHccghh4RGa+WVpCJ50+12USPxExKWemfYABIXSGkRksSq4PlHv6LhQJuTZAYDMsck9I42A0Mj08GmQC3xwHwL2LS5VXgdAAAQAElEQVQZ577sKGRX/xqHpAlM0UazYZH3WuED3GvqE9i6bRq2ppeB4hQ8wnJfuzrlqlMElohEnXFjDEDyoadX+ERs8vzzFGsfRH4ds1eFauOpcUY1eAZmZpAGtVCLhkK9VJ2hnWyi/FGWFgEr8qlbYn1ziipToV/0UJkC1udYR9ppcvs2/PAjH8P8mZ+GcQ51xzQ2OUk5WIRzPTyRPOU8/dQ7JvJ0i6wMp595PMVRSiZJoEMkDC+XTQSWxvOEhKvG91G7/vAP/xBXXHGFejeKim5EYH9AIPYxIhAR2AcIDObJfVBRrCIiEBGICEQE9g8EnvjEJ/rTTjsNWnmlHsvIsdaGVVgycppNfX1KKUsoMgQT1p9a+MSghEVOKWklyupScsawkaFaMR+NSyiBojRNno5khwiuhiJIPKDbx5f//cU4aNM2HJoXKNrbML6+ge39OaTjdTSIQW/bLDasOQCtVoeFxm0pETBGJ44toOvpFZllKoe+VmCF/xLHtF035gtR1IPg7s0dyyy2bkedjKgrpXQ7F87koIKQXjJJOkgnbkuAgOHJGE/r8N0emmkNGtdcPQHqBq3pLfjtdWvRvOJqfO99HwS+/i2ApHXN95FwpCm1CksKN2o3yyJPhXBy6ReZKQEjRWBVdEvmLQ13yVB08hVmcKk2XS9lWULjeafTCRgoLCz0oOKwww5Dv99nj+5IC2PeiEBEICIQEYgI3DoCmgJvPUdMjQhEBCICEYGIwO1E4GlPe5o/66yzsGbNGhhDY04fxKarw/XaoF4hlF//wUruUomsKr2ak7MBOQmBkuIonmIoKcXA0IbkNOlxsx9TULMG1ew00C+AboHvHHkUJjZuRnPLFowVHUyN1XDT9k3wNY9+lUP9nxgfR0VyayzTCqybFRsj9iECxugsAqOVTc57eBJYjkQkClEGDlIB7PSjPuwU3s3ArjqlMKvrt+aRklCtHHUqrLxyMGE12I52qkYrAkTkqgKLJfr3DQI8NyYD2p0WMmMx1RxHu91BRRZq7doptLduwt1rKaY2b8QXX/Nq4Kc/5RjRhW3PwZYOIJkdGmq4l9DhoYDONSVhWNEjbeMRkGjMIguGIIaZlnAzxiBNU2gF1tjYWPArbIyBVmQZY6Dxfm5uzv/lX/6lNBzxFxGICEQEIgIRgT1FYDQ37mk58fiIQEQgIhAR2M8RePGLX+xPPvnkYLyMoJiYmBh5d3ptUIbNQsISeWRRDcTSOJQ1aGFJXNWQ0j5MgJypshrpBCKDM2af4Yrt9bI2ix5SvQq4dRa/fMuJmP7m93FAr4cGCpIOOcqqh1ojgyPR5VKLPDUkskqW7pFWFazKZVlxWxoEhL8MbpGplXPkFCya9Ro627azQTz/HjrLOwkT9t5GA3+hMKlfVSKf7wBFhcyy/oVEUJ/YFubxVEQbiSss9a+yDm10kExYeJ4v360wlU7BugytPEeq674/g7uPZRi/7hp85VWvAn70E5JXnnqWQT+RUVpVpdPZL3Lw1CL89G00DyhXyghpgoTeoIs6TvylwstBtAJrcTuMoaIOI/SR98nJSZx99tn4h3/4B/ZqmBCdiEBEICIQEYgI7CYCdjePi4dFBCICEYFbQiDG7acIvPWtb/Vvf/vbIYNFEIgUkLucRWbWSBLSSpYWZEbqyniai5UFDMmnXgFGBalAJwXKkgYqSoCEA7pdXPGOE3DdVy/GIZVDOb0F69ZOoFv2mNtRBpszlkQWD2GxIk70EWi9hjRIjfulQMB7A50Lk/CkGAcPnuHSwbV57kgwgjFY+O04lyFKprgkBPZg5yvoVaxQAqtwvS6rZTtEYoARTGDruGd02A92UXcGOCzV3lNfyqSCRH6RitYlJKYzko06Yw5j4xm62zfiIJPjkH4Hnzny5cCNm4G5eYCElXKVPMc5daDWTNHqzIL8OcUAJFS5D6NSjZE1dpSjEkcoelbQNiK3tELrpJNOwjOf+cy9cdWsIARiUyMCEYGIQERgbyOg+XNvlxnL2yME4sERgYhARGBlIfChD33I/+d//mcwxEcGizEyv5ZvP9S6hPxAjVKnSSUDsUZz0Wg5hMgrx+mx9LBjGWg/kpCiqUm2w5C4qhkSDEUfmJ7Gpvd+AL/8wnkY2zaNSVRoZhbzeQuubuFJWhmWl7oUiTM0VS0cDV+JjF7Qv3wRWv0tG5FAVq9zUV8DkVRW6M/NAYUDqBfcLwCx2L8QuSeeQFINC2Bd8A7d+TYs4w11bZiy4FCFQM4NarcIE7OQEj1LgYC3JQpKTmapoA4lroZamaJeJCSyLDp5F8m4wVgdmL/+ahzS7eG8F74Y2LIdyIvwDx4MxxOPnCMHx47JcbS6JLc4bsCmgMYgjkUabiQJFTAIdUU6sBR9viN16ltYyq9XDOVqbnjve98LPuhgDxQTJSIQEYgIRAQGCMT9HUGAd+h3JHvMGxGICEQEIgIRgR0InHPOOf6f//mfEYx/RrdaLe4BvZoVPMt1JxOKBiEk9Bu5QSzAcGh2ZoK3V3lkWYqMxqahgZn6AiDJMXPmWfjmRz+Gtb0O7jLeQI3p9XqC7bPbUW82WDTLIilmyToYElkJyzUsWIavo+HLIENxWyoERjoLkVdWZwawPCl9fcSdJBJ4Bkdtk2p4hpk8ito7LuteqId60pqZZtAhgRmUv4ipYDJEYkGM6iA17pcBAiUvc0fSyfOcWZcg4bVu1K7EoluQxEodDlo7BjOzFY1tN+HiY44GbrgBIFmadubQYOb2HM87PJpj4+hoFV44xxaMAqR8koqFesoK2kRiibgSiaXrTfPCv//7v+OEE05YYT1ZQaDvr02N/Y4IRAT2GwQ4O+43fY0djQhEBCICEYG9iMAXvvAFfZw3fNvKGANjDGSsqIqV8Aqh2nkzMYwZCWfIvHKwqScNVaDavpVmpQdaXWz52On49imn4rA0wRgJrU5nOwrfRaffwRSNUFOCtmcSxPFo8MjEWRq3Do6kRGVZTmDNWF/clgQB730gXv2QvDLGwPLc9GfmwJME/Tx4vijy73VhfSrTGENHDIVHa2YWVDteS9SPYb1sEkBdEXmlWPAX4ujGbWkQEP66nq238CSv9F0qXdeeCYqz3oBDBxoTk9jWmkfpS0zWLMyWzUiuvgI/OO41wJVXk6hMoX8CsWZ8HO0hiVVr0J/nOzqmky5ZiKGuUB8WgnvJs7eLsdZConIbjQZ12mBmZibMFy94wQtwyimn7NQr5YsSEYgIRAQiAhGB20LA3laGmB4RiAhEBCICEYFdEfjRj37kH/OYx4SVVv1+fyE5SZJACmRZthC3bD3iDW5JNDNS9A33hEZnIiKBxFTSrAPdPraf8jF897QzMLZ1G9b7CnWfI0krlC6HcyX0H8n6rT4SR+PUpxD9JREOtG9JUJRBFI6ydAgk0Mkf1O+NgzEGibEkEuYBV4EnDqOfLG3HgITOLW17HsdKWmEFVkX92NE2SP8WSqdiLvijZ0kR8NQgSkqlSDx3PE+VdcgTh35ikTsDb1LUa03knS5Mr4u7TNQw1d6O67/xNXz1tW8EbpoBeiXQzTE1Pgl9X6+dd5HVa4ABFgT8hbBjmQ4V6/IUxi77TatyjTHIScqtXbsWxhj2s8TTnvY0XHLJJdT6Zd+F2MCIQEQgIhARWEYIxDuhZXQyYlMiAhGBiMBKQGDr1q3+vve9bzBItNKqXq+jqqoQVvsXE1oK3z7Zx7lIWIDGJpKSBmGJiuGKBqLEc2asKEiAoioAklJImNgvMPPRT+Br7/8QDpyew2HjE2hv2YQGubpGM4O+W9Ro1NDr9JHyLyGBZWjgVkhQGgO9auTJYKXOQWJ8tN328VnfqTpjeE6HMVqNNfSiN98GinIUvLm7t06byqGI+hhV0p5vkQRlDPVkFDdyPQzIiYSgkZIGX9wtBQKeFKMj2anVVmMF0CwcRGKVHFPm6w6tGlXIJij7Hmvqa2B7HhP1jNd9D2lvFoeN1dD/2S/x+Wf/B3DdZkBsebuLeloj4VWHY6dKqieHD7CqgXA80mnP4VFSlIfZlu02+oceExMTkL9Wq4U5wmn8S9PQ7gc/+MG48sorfQjEXUQgIhARiAhEBG4HArpFvx3ZYpaIQERg2SMQGxgRuJMROPzww/2NN97o16xZA70SIoMkW7TSSmE1QXFleSsEgDLtocjiqViGapHrg8nHCCWMhMFb3BbSByagjlc5EvklyqIJskmjMdF/G5xrY9OHT8a3P/IR3AMOB1Q5erPbsW7tFETiTW/bDvW7IsnQ6/Wh/7qluq0KMqxnSEg4pkNWqER+ZYqyJAhYnWDWLPLKB6aAPIGrUPTmQOYBPM08Q5aOJV3ANDIJVAcesZc2Q+UgCWK8CXXBFXC9FnnVCmCcZ1pFkk2uYdbUeWQ0/lW74yFyoywdAp76AF7HhucmoVhqiue1Ti90fpJaHd4lmJ2dx5rJKfTbHZS9LsaSBI28j0PyHrJrrsYlRx4F/OIKdoSkTq9AneWGMhjjKAyCHDj0GingqJMmyFB9MfrpGMkovLProLSKkeVQFKb3Tts0R6hwrcCSXyuwNEdYXnh64CHRw4/DDjsMN910k3/Ywx52ZzdJzYkSEYgIRAQiAiscgV3nvxXenT1rfjw6IhARiAhEBG4Zgcc85jH+7LPPxl3uchcMDP6dbY2ERtnoSPn1sd5R+M5wHQvt05iTlHQdRcZdEDVNokxyb0mUltOco1vSQqwoylYybFh24j1SnwN5B5ibQfv00/GLj52ODVtuwpr+DJKqhbRm0C4KWJtgojmJsjCoaLkmzSY6JLicKQFTsByKK2G9o1hUJgviWSfib+kQ4PmpSBrBpNSeBDxlqKUWk00PbPk1UAEiJgq2kGeZHAJvmRyFYTII2u++GMCRnFI51qWAlueV8+hP34CxWkY9sihMDSXbVhnV6dBkA+tVBc9jCzJpbOXu1x+P3AsIcNSxDjoXEsfzIsK6Tr2p89K3gcR3SOs19HjeTJLCJjVUJL0sz+XY3Gb8XsPB/+RSfPtVrwEu+zlQeBgeZ0ma8xSj1+9Bq0O9KdHvdWB4bI06WKPOiDiDH3RDjqNXwqELIV6REjgG2U66fUqXIpfN5BF3/qYVWKpF5JVcSZIkkMivFVkHHXQQPvnJT+IZz3hGaLHio0QEIgIRgX2BQKxj5SFgV16TY4sjAhGBiEBEYF8icMQRR/jPfe5zOPDAA8OrglppZAyttX3ZiFuoy5IAShivloTJjAQRLTXG7LzJIpIsxBqaeZI0Q9HtIxuWw1gkLCgvchqKJZDnQCfHtlNPx8UfOgWN6RlsqCXQqixHckuvGYZyaVRikSguiOqgsSjiKmHbZNyqDZ71SeSPskQI8NyIiB1Y+pY8UgJjEsDxzFVdnvdZ+tk2BrkFtZKeBQ/P6SCR6bu5qUwRHnKNmATHgnotZFUP1pFwIEvlYUheWFZpqTFAyvjUl4Pa2RhnLA+K21Ii4Fl5xXMhVdsHcAAAEABJREFUkV/XeMJzmVLkZzLPH4bC88VxwvNsKm0yA+ZvvBp3G0uAm27Ap1/2cuBXVwLdHurUwwQlGvUU823qIguqN8bQ7/RYGMvRK66qkHrMpKATCkqCXrFNih+Jgpa5WBNrBzXLUrCkP11/vV4PIrDUkEMOOQRvfetb8frXv17dUFSUlYFAbGVEICIQEdinCNh9WlusLCIQEYgIRARWFAKvfOUr/cc//nEYIxOItlW3S14nX/I+yBBr0Mxp0CCsUYwbTmcy6IKwiYySYbmzkBwgY+BpQXZRwI6Ph1U2tp/TsPM0NJmekVFwOTDbRftDp+O7J30Ck/M9jE80sYUkwzzTtMrKDyBhRXFbiQiMDGe1PR2SQYY65SsHzM0D0iMAd9ZpDitlMPwp0G6TnKAOys9o1UsVpu/mm9p589gYs1IQEMnUTwGzZgwt30NvfhsOnJvG5579XOBnlwOdefi5GY5JwNrxdWi39OUri9r4GLRK1OmbfLYCUIUxi57fsFGXSZ4zE1KOk3XKOGWMuTWG0lmyzRiDWq0W/hGIyKxOp4M1a9bgRS96ET70oQ/xSlyypsWKIwIRgYhARGAZI2CXcdti0yICEYGIQERgCRF429ve5l/72teGVVd63WNmZgZ6HURGh75fsoRNA2iX0XYDSraiotAog8TQT+LBUxTN0MLmeZCkoltQfFIHaSqURYGsliJjgT6fx1jFI0lgtD9yOr51ysewodfHPabWoNOaR3OyiXRsDHOd7kK50bPECOxO9dQVkQiGxJWM58VFaAUNWq3FUZBa7W2LmvZ7qINNARSYnUOoGzf/Sd3VXrk3T40xKw0BkeplmqKvccoUOPTASdRnt+DgzizOfeELgG9/lyqRwk/PhLFugsRVp6eRiz3NAJ8m4qQo0ghHostBOiphjsHGskckLETwa8moxsuCyXId3SXerN1hhmiO0bcTxzi+/tu//RvOPfdcv8TNi9VHBCICEYGIwDJEYMfMsQwbF5sUEYgIRAQiAnc+ArdUw2mnneZf8pKXQK94pDS0tFpFT8dHeWVsjPxL5soAk4zMHM5o8pJ+IhWlhIGVZkhWjYSmH5urNNDoAwrnUNQS6DsznfltaBqWMNfF7Kln4Icf/QTW0IA8MLPozWyDK3pIbYIiL5GkGUtlhSwtbisTAWMMvKRyw++6VSCfhdQaoE0CSytX2LWdzjKTGLVXtlFRRh5DnRSBRfWz1EFD2SuVxEKWKQIW890usnqDxHmJ2S3X4YC1CezcJtyjNYdLXnUccPG3OUbVgH4XBXVkrJEg138rZI+oJhx/qDPcG3iSVw4J/SNBYPaVzsw8lhno4eYp1VDoLOU2egiiuUXt0AfdNdf0+30F8djHPhY/+9nP1OIQjruIQEQgIhARiAgIAatdlIhARGCPEIgHRwRWFQIXX3yx/6d/+qdAXo3+e5SelBtj0NZrTuyt/qMUneWxyUDjbCa7TIsLKhp0A6IKNOp2CLMM7Tj5LHN51K0NcWXZxWSjTuKij/ZJp+KHp34UYzNbcSCNxrltG2FNiQ1TU2hPz8KXHo3GGGw0rZbH+d+DVhhjwjd4LN3RSixpRHeeBNawXEPXUvbmtlOZo8Jn5qFvJ6keY0zQL/FYWnnleYDUTe4oO+JvRSOQpjXYylMq1HyFojODdQ2Dqc4cGjfegK+/8c3A174JlBWyvAiLqRo1Q7IV1FmNdtIECWHwFDcU+qkuYXzzYc94ZZMoYSSMXsotSQYvMY7mFq2+EpklImvUrg0bNmDbtm3+QQ96EHs1io1uRCAiEBGICOzPCGg6Wwb9j02ICEQEIgIRgeWAwFVXXeX/8A//MDRF5JW+S6JXBhUhA398fFxeGlCyloJ3aXYywmT/hNdpgJzhEo5/MtkGTVIy7TdAr844C+NTElqKTWDpq5G68mXBLDnqJAzQKtA9+WP49ns+hAOn5zCJAkj7MOoymQXT62NN1sCa5ji6c61BJXG/YhGQsWzZekvTOKEuGGMCaQTqRGduDlQY6JdwJ6EDZhsI9vxHld1RiHco5+eR6PVVxwbtSFnwibwaBXSs2j0KR3dlIaBzN5k2OXCVSHi6myTPa9bw/PfRmtuG+xy4Dsl1V+OcY44Gzj0P6HXBQYfq55ABqJmEY5i0IGGIwrENHOMGwiiWyT0q7jTClRoZLQPpUOTX4Qwu5ZbnOcqyDE3Q6iuRWQooTqJ/HKI55/zzz9eKrGGvlCNKRCAisPIRiD2ICOweAprCdu/IeFREICIQEYgIrBoEHv/4x3s96b73ve+98FFdveKh75GokzI0jDELK7BEbil+yYTGl6fdJm6KNBPNM/JUw8YwifQU9/q4kIw6mT2OiXJp9gGy4izzODQs0Cxp5s21se1Dp+Lbp56OuxmLKZ8jNTnm2ltRb6Qoyh5MUaBhUsxtm8V4c4IFxm0lIyBCVu2nplArtAe8py5QH/I2CQOvVJA0GAgW/wbZF8fsll/FBGLKe/huTgLDBxJNqwi1+koCanfIs1s1xIOWKwJ6VS7lKJS5DL5NEqfPc09NXLt+Etdf/ysc3EhwQGcWX3nPCSg++xnAM09JvRSZ5Ry7lVIzUsZzEBvqKiMHYZaDoLkMYjA2FnRLKlylQyjDZMYuzVZwPNXDERFXmmvUCl2TIq4UN1qhVa/Xw7cXzz33XLzuda9b3FMdsn9L7H1EICIQEdgPEeCstx/2OnY5IhARiAhEBBYQOOqoo/ynPvUprF+/HjIqZDjIiJA7yiRDQ349DZe71CIrhlRDWGEgP2jKJWyUpVWWUQwNOK/vxchqk63HTEUOlHR1XN8V8BQUfWC6i94pn8Tlp38ak9OzQNFGmRQobI5aM4EveqgBSKwJH7Rv0KAaGVyMjtsKRUBGspqekLDUh/xlKBf9HM2sjvnp7YAjYcAMBlSaoGkMaHPciRylsydbVVIhWYCKA8nh+e3bBisBRyuwyF5ZpmtTntGrhIwOJJfio+wZAkt1tM4lMgNH4rJWJZjwTdSrOlBlaJFETdeMoVfO4KAmkF13Jb564jvR/9TZQKsDkFxHxfHJVSjYAZFShQY1+oOqSl1J3BuOgQaDP/Cn9aklXYmOUzYGl2zLsmyh7tFcY4wJD1CUIDJLIv8o7zHHHIMzzjhjqZuuJkWJCEQEIgIRgSVCwC5RvbHaiEBEICIQEVgGCJxzzjn+DW94A6y1gZyRoSCjQe4yaN7takJC8koLCiRZMNo4tcmASxPyUzTXDIthVEYWivZieDNs3CYwNALR7WL+5NPwtQ+egvHt09iQplC+3PThbcm8DqlzSLyDVsEEYXGDjYUOPPvrfkX3W3quDlATYEgGeJJUVAtY+vNuD6AxDf4M9WvhTFOXPOPCRn9wd3NnzKCAUB4Vs+z0kFYhxKoN9JoZFv2ke1TKYcxCi4bh6Kw0BAZnGkg0VrkadZCEjk/gOYZ545CkDmV/BvdY20B92yZ8+cQT0T/zk9CYJQJLrxx6djp3gK3RI5Wg9HtkswzDLMdSEoqCllHSZTorYrOck0YN1eu+XY7VCh9xxBG48sor/R//8R+r+4qKEhGICEQEIgL7EQKaz/aj7sauRgQiAhGB5YTA0rblpz/9qX/84x8fGqHXWZLhR3W1+ipELuOdDLKU7auRXJCbkmBKvKURyEgahLQC0WuXyCZSaHVCXjKemyVRUKNxqP/shdlZzH7kNFxy6mkYb81hfTNFuzONXtmBrWcwNI9oQw4MTJZdkXDQK4th9QTLitvKRqBybD/Pq+V5BfXCOI/UUIeY0JmbRVAAACmkbZ6aBqkVY/bCRt2yrAsslV46Jfpz7cErhIwDdVT6J1lc20j3do1fnCf6Vw4CjjrgSDDJzW0GZ1JkVYI6x6tGI8N8fxZznW0cm4CprVvw7Q99GNs+/GFA/yWz6KMGB5Hr4K9PfS4otYkEc/N9SFkN9TthWo11KG+N/lTH0F0Jm15dVzstySy9tq55SuHDDjsMn//85/Hc5z7XKxwlIhARiAhEBPYfBOz+09XY01WJQOxURCAicIcR+H//7//5Xq/nf/d3fzesulIBY2Nj4WO6eso9erVK8ctbaK3JfHF0udEuA4bklTiHxmQKGXRZHahl7Emvi8TlwDzJiX4PM6d9FN88+RSsLTq467oJtNrTqI/VoFfJuq02UpZlaQCCxp+noekNUFHksjRuqpRO3FYkAlqBxdOJhMpiqUda5SESVyuw2nPz1CVGDnum9KEXO87/KGY3XCPdkYC1AyCJpv98mLHwxeTUqF5GB/VG/K0KBHReR9JPAYmTMnKsSSsg4bgzPzuPNWvWMIZ6wrHrnvTXtm/F/5x9NracchIwN4OkPYs6KiR5jnoCkAODFmCNr6nv0FOOY0F5WKahh9mo8w5mBSBZq9UW5ihjTBibRWrpn4usW7cO733ve/HRj350x4W6AvoUmxgRiAhEBCICe4aA3bPD49ERgYhARCAisJIQOPXUUz1v+CHDQIaADHa1X6uuRFw1m00YY0CCS9ErQBxAw2xBZJVZhH88GP4zocKSvAdYWoYzW4Gyh5v++/249CMfxfqZGaxpANtam9FBFyYzQF5iwtSQVhbGp6hMQjE0/ewCHiIUFgLRs2IRCCTW0PyV34Ln33nk3Q5QFIN+Md1QFKC2wRjmUWBviKdOqhxr0J2fQyY/RW0Z1clg3FYZAtKgegkSVQ6dzGG+7lAlFawvGQdYslmNpAnkFg3TgM8dpue3YaqZYe3MNC49/XRc9f73AgXHtbntHANzoNch2QXwUJTES7pKZ7BJfxUhMsvLM4hezvtwDfBa0xyl+UhhtVdzlx64yK956ylPeQq+9rWvqYeKihIRiAjcDgRilojASkbAruTGx7ZHBCICEYGIwO1H4Pvf/77Xzb6OMMYgW/QRXZFXiheppQ+U63UNhZe9GLYwCKez4IJkE4IB1/UeNgXyfhtIaNLNytAr8fM3vgGXnnEGJqe34S41i87WTUiTAmvWTWFmfgauqjBWGwN8MhCahY7CmsImAzF44m5FI6DXkrTqSp2wMHKg72Al9PuyouKQFHB0wbNvfEjf2zsZ5W5YaHeuFV5XVEsUbxk/qlY6J9JUYtkUySiN2eK2whDQ+dP5Dc02Dt6UqGwOZ+VSI0jKTzbWIJ+jDvYNJptT0DGuM4eJooMD2nP42ac/hcte+1qgMw9sJzGf8DgSWmkCdJ0LY6BWjIY6wvg1qnHkDlKW617z0Khtmo+MMdD1OoovyxKjeevwww/Hdddd5//sz/7Mj465k91YfEQgIhARiAgsEQIrYxZbInBitRGBiEBEYDUg8MQnPtFPT0/7Bz7wgeGGf/QdEWMMRFgt7qOebuuJd3f4wdzFacvJLytF1EIlw8xyKuMGGm4VXa2bodkHYwyNuAI1GoXIu4B1+MVrj8MN55+PdSSv1qBAnTJRA10P3+9ivNHE2Pg45todGpUWXuXTmLRDYSGEwcEZRzduKxmBneH2j3EAABAASURBVAgs6pBII4ml3ki0ogUkM0MfGRfcsDNhv8e7ncoE2q0W4KTZCLqLVf3bvzsnYimnzomYbJYOjaoggVWgmxXopR5aKNXZ1sVB9Q2YSNehank00aA/g636WMNx65DZWWw8/8u4/DXHQWOfVmOZZDAqJtZi4CPOZigcG8NwxvBAyxi/jDeRUyKsRFSNmmmMgeYn8Kd0Xa8jOfTQQ/GVr3wFr3nNa1ZC99iDuEUEIgIRgYjA7iCg6Wx3jovHRAQiAhGBiMAKQODNb36zP+OMMzAxMRFaK4NA33gaPcUWYTUyAEauMupVQrn7WmR5VKy0pMhVGNotFqbR0me0o88N3KFRpmyKTZhCXgrjRQ4UjL3hRvzo5Ufh2q9+FRPzM9iQASnprVZ7DmO1OvTaoKkcsjQFyT40J8YhI9OxXNDqG6120SoIFr30W2zBHiNgjMFA5w1gkgVSMvUGNZ8C4RVCaaEFqAMWjntHconBPd1IiKpM1c+agTJH1W2TY2Udw1e8ShKuImRFniZkNAyPkR6KPJXoP9XtaTPi8UuHgM6tZ/UpVSx19HALcQZh7BFRUxQVRg8cMkM9LCuU/R5JrBzrE4c1nVls/MY38GOObbj2OqDXR73okZAHdRVQ+VRnwGDRz1GTHdOGlYZMTJY7dNgkjETREiYtySaiateKdd1IjBl0zJiBq/ntqKOOwnnnnbeUTd61uTEcEYgIRAQiAnsRAc6Ge7G0WFREICIQEVghCOwPzbzwwgv985///PDhW93Yq89adaJVVzKOFJYYY2DMDlHcvhBPM0oCuhL5C1bcH4r8MqJoadGiY6QCNEu48QiHBDms78OgAHwJ2f2G2TSxNek2+n2g54GfX4vLX/NmbPvKJTi0LJD5NqokR2mZM2uiKD0yS8KCbFVVlBB5l5d9iCBYLGCtEpFYElYRtxWMQOEqZLUGHC38Ch5kNOFciXqZop6zY1u3MY56YSypTsscFXWNRv/ou1XMstsbFdWzXJtkSKS/8zOouSIQEzWbwHmPbgr0yWxYZ9imBFlVo76n8Lak/lLnDduy2w2IBy41AlYDFhtRcRzy1IK0ylArM+h8MxpV5pBnJcqkgKG/pH6QY0e9ORU4+dL2mHceh1Jnt174NVz22jcDl18DjXk1fdRdhTjtgFIHavyi7nrXg/FFSPDaa1fRI2F+OUrtM0oiv9OxQ9E4LWHynb5pvlpciTEmBI0xMMYE/+I88uvV+Ec/+tG44oor/OGHH67ehXxxFxGICEQEIgKrAwG7OroRe7EECMQqIwIRgWWKwF/+5V/6q666yj/4wQ8OZIyaufg1DN3kK26pxYQ1Agg/GUQynOQqQqbJSBQOogh65GiFlaHRZ0yKTrsLbzzIB6AiQUVKAmZuDujT9Lr2Onzn1cdh6w8vxX0PWI9yZhpr6jXknQ4cD/Bqg+dUSBEpJcHNfu5mMTFiZSNATih0YOQq4KhDcuUkPOW+3QZIcjkMtNLAMNmDQbrc6OV+tzYdyipYlHSPPn2Am3UZkhqeZINWl5RsRMlkbkicJVmh+gHmhid5JXe3Ko8HLSsEpAsI448dnGf61cDKOlQkK70pw/kenHnAa8yi9NsdbJiYRGvLJtzvwAMwc+mP8PVXvgq4/kag24eZnUWdZeRFjiS1JEUdWq0WrCVJxnHTUJMGGsXaFjwIWr4oyPp0Bajegas0A2kllvXvPve5D/gQBy9+8YsDxMu6sbFxEYGIQERgZSCwLFq5/GegZQFTbEREICIQEVgZCBx77LH+c5/7HO5973vf7LXBZdUDmRQOMDTWRFwVNIiqoUFVpzsGoM48tOHp45YMhQYZfClrCnB19HoGtfG1yJGhix5qKQvtzgKmAH78Pzj/ec9D78pfYjLx+NWN16Jx4Do0TB1ZDzQWDeIvIjBCYEBeUumGEYNvUkk7hxEjx1AZd2Qbxe6e61mQo7Ta4XgRVxIFDKMNrwX5o0QEFiOQkHkdqzK4boV197gbLvv1FWiS1Ew2bcQ5T3868NMfASS/0JlBPfNhbOxbi8bkOoTPG/oMoH6FsVRjKlWazwNCFQmHUI29YQym/hnGamzWGM0kHmfBaITjmbZcN+ccyTqLt7/97fj0pz/tl2s7Y7v2NwRifyMCEYE9RYCz0J4WEY+PCEQEIgIRgeWAwPnnn++PO+44kjpkZ9ggrbrS64L0IklkoQCjm3rFLbnIpJCQvAoOG2RpGSUUVA4Qd6AEWlBeonhJMPot9BZMltVCNh6KTBaV6wIl5Rtfx9df/SqMb92IRn+eeVs46OD14aP1s5tnsX7yAAwICx0ZZX9EQDp1S/0exXcDqWQg+35ws+Sxt3/GULG15mW+FYo2RmEHQ+XkFuJ22o0at1NkDOxvCEg3ppprSGA5bN26FXe/212Qoo9q+ybcJW/jq0e/Arj4osFYyDFRY6PlOKshtV6vM56IOWq1xlKOqV4i1ZNIzZWRY7DGYss05tboSkfH0FEeOkuy3c5KtdJYUhQFnvCEJ+DHP/6xf9CDHrQCWn47OxizRQQiAhGB/RQBzkT7ac9jtyMCEYGIwCpB4BGPeITfuHGj/7M/+zNUVYXJycngpmkKiW7i1VXdyC8rAkvGkhpGSYaSykzSihQvC6pkrKNoc8GMCtaHZi7LXQa0eyApBdSYmrkC6JAIuOTr+Mpxr0H1y5/hYPSQuRbGax6Ym4ObbuHQu9wN26fnWCjL4D5uEQERAlrxJCScoa5RN4s2iVARRqMEJjo/1EemM7jnG9WSqove7BxswkIthaUmxorWgtqlGtUMTwKCSXu8xQJWAwIWLQ5+U+NrMOkyFNu2oWZyHDBh0ZzbiuSaX+KC1x8HfP0bHBPnkFU91KhonB7QzQH9jwJoDLX0Ew5HAdODE1yOvRqDORanHJMTJkjoDLaBmg78y3SvuVBN0zexEj7A+b3f+z1897vfxQtf+EJddUqKEhGICEQEIgIrEAFOXSuw1bHJEYGIQEQgIhAQeNnLXubPO+88HHzwwWGVlW7U9QqSXGUYkVejOBFaitfqLLlLJiMDiK4MI0m60BiaU4wPFrziSCjIkTCF5hQggz6nITbZBCZ5oJmdAboFqi9/FWe94hVYM7cdhzQtXG8Ga5sJWltvQq0scdcNB2HL5mnUGnpBRiXeYYkHrGYEqGvSLdCI77Xm5QwEA5tX19He6L7UO9yAiRCjUnfmWhBPZoyB6jDGwDJNceDP6QC6i7dw/OKI6N9vEHAkM62pod+rMFUfw4TJ0J+dgclbGM8KbCC5v3Z+FmcfdRTK878K9HJgZhvGqDRjNaDTI1TUKU+H6sf9cKP+Bx/TBuPvIDWl/qdM4OHcDzflGXqXo6M5sN1uQw9tdE1pzpP/Xe96F04//XR1fTk2O7YpIhARiAhEBG4DgZ3motvIG5MjAhGBiMBeQCAWsbcQOPfcc/2b3/xm1Gq1cJM+euKsm3SJwhL5jTF84D4Y8nUzjyX+yXqo2JxKRhADhsY6KnrkKk6M1khorBmKpXikyJHo/7YhpUWlT12hKABj0T7lE/jK69+Ow3yC8aKHvJxH1khQtluYsAkmxsbR7XYDQZBldcCzAYi//R0BQ7WTyhmSVsJCOikSq0dSiReWomjLK0fwDnY8ZuDZw73KIUeQz5MsY1Gq15EsoJd1AlbpDMhRGr1xiwgEBJqNCbRbPT64qKNRo3D8rHH8LJz+g2ovjIH34Zj51ePfidkPfywQpCj7MBVQ59hJSiuMpZ5jqmU+Q6HGgcPrDjHgOEkF5aZ3tXWtaNjU2C2dZOqy3Xq9HsbGxqCHOMaYMO4nSYJ+v49//Md/xM9//vPl3oVli21sWEQgIhARWEoE4t37UqK/u3XH4yICEYH9GgG9MvjrX//aP/axj6V9TXPX++Dq5lzAyNVNu1yJ/IqX6JtYIrVGK7EUt1RSseJgQdDoGnIHCLY7jSal5TSoJIM8CAYYk5hF5haQaLVA1Qfm59D+xNn4/qkfw8TmbRjv9pCUBY20jIRVG5kleTUxQX8X3V6OOomsoixxS6taEH/7PQL6D3+AQ95pAyUtd266WTKLkOElh8AwYfd/oYzwmpaDo17CeRrZFfXb0fU79J0V76qrIhJ2v+Z45GpAoJ33MLl2HeZIfuZ5iamptfDUV43vtYQMVT/nWJhj4qZt+N4pH8X2j34cmN5OnW4hNTlHV+oZ91SvoGtUPG0ktWwQjcFBxz3RkvCaAMUxGNLoLuet0WjAGAPNeVp9pVcJ1d7RA5/73e9+mJ2d9f/xH/8Reqe0KBGBiEBEYNkiEBu2gIDuyRYC0RMRiAhEBCICyxuBV73qVf6cc87BoYceGhoqcsoYg9HNeYi8lZ1u3pcDebVTE41MItoQcmlNeRpVJQx6NJa6tPILZqZdxj2YAtA0Q1L0aIjNATM3Yvbd78O33/VeTM7N4oB6Ax0SWjWTMQ9QRw2FSdBiAcZmYbVaznLLBIgrWgKk++9OS0nYeyOh+o1WO43IoqLVBVWFUlEbZex7GKPcoIs9/g2KYnmVR95qk78qobp1jWqVpNojokp6KlGaKrXaRdmvEZA+VIlBlwS+VpNqzJwvSlRJDZlLYXOD8dpgLDygkWFdu43vv+cD2Hbiu4Ht11On52E5hqZEcaRPjn6NtT26Gns1BnuNuFRRaGyGZ4qjrKxN19PiOc8YE1ZlidSamprCO9/5TpxxxhnqHOJvdSMQexcRiAisDgRG89bq6E3sRUQgIhARWMUIfPOb3/THHHMMxsfHaUDLqljZnSWHBIOhQaTZSF0yFqILQMMpJVWV0dhQjoSZ804J3yqRloDR14i3bMR17z8R//OpM7FmdhpjvQ6yKsf6NWtR6T9oyZDzNVh9sdgnqFh2aS1K6+h3cMEoQ/zt7wgMiawBDA5hBRaZo5xGP9wgVntDbTXGyAt6sXd+tJudR9XPw6qrQEyQtDWMU00isVQPc8mJEhEICIjMrKgcJcdNSUUXHDPBcc66DNYl6HZ7WDMxjrp3WOtKHJT38JPPfRrXvP8E4IZrYEmcaixFu0LZcxipdsoaNPaqvDAWc9yEYaQF5Fo4cDjGSv+J1NLrhFqhdcQRR+CKK67wD3/4w/1K71dsf0QgIhARWO0IhClvtXcy9i8iEBGICKxkBHhz7dvttn/AAx4APU3Wk2O9JrKS+yR7KAmGkAOMJ2kAkkoW5KYAGmIJRYZUVTjSWECZe9TqKawsp81bgW1z+NXrj8cvPn026r3tOOigCRpkfZSdDoxJ0MkrVMgAGnRZmSBzLJvkVZ/Hy+ATUcCK4rYfI7CrDhjqo+BQPLUS3Zk5kAmlDgGu0toUwPAPu/3b+UCj+jzjWFl/fh76aDvAa4EEFmORMN7IEyUicAsIiGgtE49+6kjKW2RkseplyuE0pWalHCvrSNMaurOz6M1PY2oqRdbZhqs+93lc/Y4Tge2zwJZtMCTC0sxCKm4Bui6MuQnHYFBKxRkLXRcenleWrTPQAAAQAElEQVSAI4Hl6DJhBW9FUaBer0Nzqr6NeM973hMXXXQRXvOa1/gV3K3Y9IhARCAisOoRsKu+h7GDEYGIQERgBSPw/ve/359xxhmwJF/0QVp9kF1PjuWu4G6BdtCCeJpCBUVP+wdmkWUINJKACRpWqQcyUwJ5B+hT2i187+hXYNPFl+CAdhuNqo/p2U2ALVBrZDTActRtjfBY1pEG13hLw47e4ebM0BOdiMBOCDg4Q4UzDl2SSnBMDEHu6A3bIm8I78lOZTmH3lwLxhh4a1ilh7EI+kpugWEg6ivibycEpKdSTgmCrmiMAwknTwF/rqyQ97tojNVRaybo9mYxQYVa32rj11++EN95+cuBuZnBmNpvk7QqoLFWYy7VD4ZlgGU5+kqKxmfQhQcWhN6Vuum1e62+UvubzSaMMeED78ceeyz0D1IUHyUiEBGICEQElh8CmqOWX6tiiyICEYE7BYFY6MpB4E/+5E/8ZZdd5p/97GeHRuuDtCKtjDHQf1fSzXdIWMk7GUI0kGQk7ZAUhn3S5JQw3fRzoNcCyi6wfTNw5c/xg1cfgy3f+ibu4i3W2Qyu10Oe94DxDP2kglZhrWs0w4qWyjoUw1VX9QpolAjls2hoRQHiLyJABGjXU1/o4TbSC73WFz7iTmUxJJCZdCdsjmUadObmkVgLY6T9bugyabipTRIFDdtjqfvyR9k/EZAuUA1g4DimOdQrhzJxYTWWI/kqfV7XGEfZ7qHHsBlvcIzM4Xt9HEBy/y7OYvM3v4Hv/tfRwC8vA7bdBGiM5VirMVdEliW00kaQ2gIsQ4tElTNmpW+aU9UHrcDSQyKtyDLGQP8g5Ze//KV/4hOfuEp6ql5GiQhEBCICqwMBzUaroyf7phexlohARCAicKcj8IIXvMBfeOGF+J3f+Z1QV6vVgr7VoRtsRYjMkrviRctMaBgZSkKxQbDwc0UfMBVAIw3T24CtG3H+K16CLT/4Bu7dsCjnZmlz9bFucgob1q1HVVXoFz2YBMiLTjDudKxILBl1LAgJzZHUARIRAYqLEhFYjADVg+Smgy+pezl1UIkkl+QEMWG/hzvVwiKoj1LvzjxJWgZhDCp4OoZXg4PxDjf/2ZtHxZj9CgGNXRrDJBrTQCXSGKfXCiWGYZgSSWbR7XfQ6XQw0RzDpEitPuOLAvcZS7H1h9/CeUf9J7BtE7B9KzGkvqlAR6afIU+RtiXURjMU0EUYu7Gif/Pz89Bc2m63oRVY+scJ6pDmWvl/+7d/G2eeeSbe9773CQYlRYkIRAT2TwRir5cZAnaZtSc2JyIQEYgI7NcIfOlLX/InnHBC+KCzgNAT4omJifCtDoVF0sgVqSV3xYphy0cim4mip/7knmi+g0Y8YFJmMEzodoEffh+fes6zMbFtMw7sz8PNbkbSrKOs1VH0HbrTLbhOH1ONMdSnxtCq+vC2QsKSEpIAlgbd4OPtQLMAxiiZQ/xFBG6GgFa3hEh9i6pD3XMD+9U7B0ddAtVyEBNy7f5O5Yejqb/tIYHFsIxniWElrIoxcYsI7IyAxi6NYRrLRNBr9ZXGOI11Ccc8jX2bZrchGavhgMk1qGvFXs9D37nqmhS5q2DmtuHgoo2p6a341HOfE8ZYaKz1JbQcsWKVGiI1JoexWQGJYcJI6F2p2+TkZFjNrH+KolcJRw+IRquwNPdqpfO//uu/4tJLL+XVuFJ7uhzaHdsQEYgIRAT2HgKRwNp7WMaSIgIRgYjAbiPw5Cc/2W/evNn/xV/8Bebm5gJhpY+166ZaN9cyaFV4on/HR49ILTpLu+mWnsKNJhPCB9hp+gS/4m6rcSGPdhIZRnRHRnvK0kzRAy0MtM75DD756tfg4E4bazpzWGtKTGRAzvSUBJYxBpmxmNDqgrzAHMmA2niTlBXCzwyJAn1HyJMQWwW2V+hX3O0ZAtI1vWqllSpaveKoQ0AKxYsIsC4H+iSwZPWTAKioR9WIzKKu7lntdoGk1uqZqt8jZ8CLgHUYKSoL13/NVJss/QmTDK8sQ3pXVYcsbBOT4rY/IHALfRyMY44aAVQKMM/CWEf/5Pq16FCv8l4fNZuh6uWoSo9avQljDCZqFutI8k+1Z3Fgax6f+K9XY+6zn4LGXPQ7vBJKPgBAuB5CJdRB6EcF5CbfrYryVMxRDkV+xYWygocJS7gVRRFWYJVlCX3IffRwSMSV/Jp75Vea/oHKtm3b/L/927/5JWxyrDoiEBGICEQEiIDui+jELSIQEYgIRASWCoEPfvCDXq8qrF+/PrwqODU1BZFW+li72qQbaGMGFooxA1fxSyq6jZdBQ1dOwcb0hyL/wFhRymJhhkWbIcVU9DoIBs0ontmTgkfr1a1eF9e851341rtPxL1nZ3Awjaypbp9klUGfxkeWWLgiD4a/sRYFDRGYBPW0hiov4Y1qMMEFjf1AVgAoyAZIAgnAcNxWPwK79lC6IJJKAlPAWUfKtI4KddTIBtSrCpmlRvemgSSF9CdJajCUosoRuK5dC72DYU+KQOWiO0tCoR+IAultnfHeWRSsN6deW/pT75CKUDM5pLceSXDvYJUx+ypBQDqgMUzf91OXDMc36dLiMU+6VEsygGNi5ag/tQRZYuDKHqyp0C8LWMZrTD2URNdvk/j/xokn4Mp3vg1gGByDy/k24BF+vqDjKNxYCveDpGEyw0ociIfjtcSxlrH9oZR0lRrKk2fHgUzZ95tWV6nW0TybDB8OWV5z8uuhkQgs5ZFofv7v//5vnHzyyUvccrUmSkQgIhAR2H8RiATW/nvuY88jAhGBJUbg8Y9/vP/Zz37mn/GMZ0Df4dBNs15f0Lc5RFotcfMWV39zv2HUSOjVZJLQlSia3h2bbvdHwtiR1+UFskaDZBRNGxWgBBk2BcObt+Nnbzge1513Hqa2bcMGX6HhSErRVRYZ/zrE0rBnkTtvQ2MuGHRgLoUX5SA/AYmqWxQdvfsZAvrUD2hoa1WeM552tYiqlESSRSC2RBjlXWahplDpHHWJDryVhsu3Z4CplFCCSFi2w7AFxiPUD28HOkqmLJBtrI4xYGPgeaBnWxiI236KANUk6IfGMUEgHZErvQm6Qf2RP0hIGO0cNGZyVITyeZI2hrpXrwocwPF17fbtuP7LF+Cy178R2LgFdZKoqKh1JK9MHcj1XTjmdyR4Ga2kUcFggQPZEQOqKqlWBDGMV710EBKwvH/GGGhOBn8isvQdMZFbT33qU6EPvD/qUY/yTIpbRCAiEBGICOxjBBbmkn1cb6wuIrCfIRC7GxHYGYF3vOMd/pxzzsH973//sNpK3+EY5RCJNfIvV1d37jlnkJxWiYiAmgMJJgoTaOfQYGHEqPGMo82zYNzQFoLEZnUUuYNppiiCBdYHSj7x37oZVx7/Fmz63PnIrrgeUzTWfWIxQwtpmnX2bQ0uzeAYj/iLCNxJCMhohb4J5FyogaoXNM4YKn2I2Uu7PF/0OiHLDAQZ3V02rbrZJSoGIwK7hYDGzorkVJ7WMcexdbur4Kh360hoNa6+ATed82Vc+Za3AzdeD43JtlagqyVYjQSOrJlNMvAxQ5DQAM+9LhO59GpjTmguaDCuwTTNEYb+kheSRESs8i1X0WuEErXPWhteN1RYfn3g/Qtf+ALe9ra3sUfKESUiEBGICEQE9hUCnEb2VVV7WE88PCIQEYgIrAIEHvnIR/rvf//7/kUvehH0DQ5jDLTaSsay/vuRuqhwqdfhFFjGYtm2hBI23cbTSAmP5Gnwy8SXhDR5lJmusoU47mgHwaQJZOhk6AF9klebrse3XvwibLzwQtyDGBxiU4zptReSVzndigZXSQLLm4wlxC0isPsI3BIhFHjUYZEJdQ5d6iSv0cUrRmygsYaZ9sBRsSANiw7rcB6q2xgTStTrS/LI4Jc7Es/kXeNGadGNCNwRBCpPDbd1FHyQ0KNSFVWJ8TTF3Ri+Z1Xhposuwlde8HyAY7LG5hofLiTUV5Ma5NRX1UV1ZAx98iR0LYWbghJwLhjMCYx0FG7KFtLoX86bMSaswBJpJRFxpRVZmpu1GkuvIL7kJS/BD3/4Q/8nf/Ini6c2xF9EICKwlxCIxUQEbgGB4VRzCykxKiIQEYgIRAT2KgLHH3+811PbBz7wgaFc3QCLuOp2uzDGhA+3K6HX64UbZ/mXq9DeQVo5JJRghCe0TlKKXG+BiuIo9Otj1Lmx0Got5kCNnRL9NJ8XAEkpMz8NtLrA1dfgK899DvzPfoQDe3No9Fvw+TyKXh+OlnuzNoFa2uTRKeApe4lIYIFx208REIlF1Qq9NzLFjTRUQtW01F/9F0JemzDQFgT8eZFbdPd4cx7odKBvES2QVrq42I7gMJlVh2pG7VRAaXKjRAR2DwELxzHacYzOkgbq6VgYY8NY259DvTePyZnNWHPjtTj/Wc8ELvsZksLBtmYCH9Wnfmocl3g2oE/JOR5XFHDMB8sNc4D8mhNG4h0M5wzNG0YH8rjluomwMsbAGAORVqPrU9/MGhsbC3Fq++///u/jM5/5DF7+8pcvyx6pjVEiAhGBiMBqQoB3Z6upO7EvEYGIQERg+SHwsIc9zP/qV7/yelor0kotnJmZkROk2WyGm+RWqxVWZTUajRAOict25xBseBokwR21k0SVbBiYUcQg244QfbzNl/EyWctIghWwhs/kv/ktPu1/AcZ+fQ3WkryatCWc6wCcpUQygLu0ZL6+I6lVIVU9LCpuEYE9RYCqFYqQTkoUMNTrxHsU7S6D1HXutY2Iq2onpVfKbopWqKgOElmGRRhjIKJK5VP1GbNjU/xCWxltPXdxu7MRWLXlZzZB1SvgexVSn8GSbCqp9w7849i7NvOYbE9j/Lprcd6LXgR8+zsc1i3Soo8xjtm6ViRY9PMjf1BmBqTEGqtHYWVgHZAweTlvI8JKRFa9XocxJszPo5XSWpWl9svdsGED+IAKX/va19RDRUeJCEQEIgIRgTsJAU0td1LRsdiIQEQgIhAReOMb3+gvuugi3POe94TIK6240tPctWvXQq8hCCHFyZ2YmAh59B8IFV7WMjJIRrNIuG23kFMxjQ/3QXsIoD9lZG0opKAYJ0KgRFL2gdYccMFXcf5rX4fkyitwYNnDWOown8+iHE/hp5pIMxoPhYGlsVXPHbKqRGIqGlyIv2WPwPJtIFUSIoVGrlTZMDDQYsCUDn29QkgiC/qFNHn2opC4Qq+PRGUHo95jRFKpFrVJrkRXjdorf5SIwJ4gYKlrmTVhLK31K2hcTVwaxtpqoh7G3p7vwJYdHFT1MXb9dTj3lccCX7oAeq026bZYfcnrxyGlr07RGC+/dHQ0B8ilavMpBjU5eJiRc4IeTNC3rDdjDEROSUYN1eorkVkKy1VakiTQqmnN23xYhc2bN+th1ai3yholIhARiAhEBPYiApxR9mJpsaiIQEQgIhARWEDg8ssv9y972cugG9wsyyCiSn6J/HoNQZn1hFeuiC099dU3sHRjI9QJAgAAEABJREFUrDgs252FT9g4vWalJ+yySHjLbijcIHFMlrsQ0GqTirFyiwJotdH91GfxuePfgHTTRtx77RRSklqd7jzqE03M9XooSk8jwsOXFQ0li2YtQ531ehpVAMtiHXGLCOwNBKS7IpJUlqFueVei7OdUs0V6JsJJGSiestubDpawHvBasK4S1xuKM8aES0btkWillUgtEQOjliguZI67iMDuIuB7qFGRxuo1jqkZDHW7JGmbFw6tnHqfWVheEDbv4qAsweTsDD775uOx+ZTTAF0X1FtDIgwa0yVSTgnbI9UeiXSYUdxocnBDwl2YNxi1jLeqqmCMgeZr8Ke52Rixb+AlW4T5nNFQvFZNa443xuCAAw7Am9/8ZpxxxhmCQFmiRAQiAhGBiMBeRICzyF4sLRYVEViGCMQmRQT2NQKvf/3rPW9+vf7D4OjmV22wummnxxiDkX/kgj893TVmcIO8+DgmLbutYov6JK3mfYUujW8GEaxuGjBacZWECPAmnx4aApCh0+sDVQHIOGr3sOmNb8Ol7/1vTGzZjAPGUmxrbcUsCjTWTKHXLzGWNJFUCVKXIksyeONQuj48chh9iYVhlh63iMBuIsBbIG8hckgFaFWKBKASM6JuU3Tn5wFrGOLm/fC6tbCkU7GHP1+VQJJi/qYtUF0ggUAWgTpewiYq3GHQHvkBtVMklmWbBzFxHxHYTQQ0dvoSxpbUtz6KKqdOW2Q+C9IwdfJSBqZRRytx6FRtrKkBk1u34MrTPh7GbnT6gL5jqDFdhBYcwNG5qjzHZ0AqrLlA0S73TANKY9FmTS2GKspy3pIkweL52Riz0FyRVUpTHmMG8cYM3FH8EUccgSuvvNL/zd/8zaDzC0dHT0QgIhARiAjsCQL2dhwcs0QEIgIRgYjA7UBAN6rXXHONP+qoo3a68b0dh67ILD0aQNZk4Qm1DOvQCdowrqQZw1t2bnAylGTF9EQEMFEk1sYt+P7Rx2LTV76C+q+vxQaXY8wUsKmBSwwNKgtfJkhIXCX6GDALrmgbVNZBAsMKUMKQUGBS3CICu43AiBSSSxWDZFCYhyHBVPVyYKRnIpgGiXtvL2K3LGC9iuT1QUdt8UNjmMGFLWQZhgarWuwwFJ2IwB1FwJNGKgGOpRpTgwyVP+GYq7FXY3BJv8Zkjc1jfGiw3udocMzW2P39o14J3LAZfNrAckhH9UhLGbrGBS42J2klbksXlc0MPMsvqMTMwbpXv+7qvwwfdthh+NSnPoWzzjqLPUf8RQRWEgKxrRGBZYvA6p9Bli30sWERgYjAakLg85//vNeNql4fMMZArwOupv7t2hdNHg2ySg0m6Em73gqUfa/XCm0KEAIUNHg8DZoKPaBB66XXBn54Kb7x4leg+NYPkF5/Ldaij4nEo+r24HKH1GdIyhQN1AOBZWj16HtaJfMUiUOZVHCIv4jAniMgokileO0ohh4jQokGOIOgyqHXIvGqgITpkNA/dOjb/Y0mfTg4p+5rpdWAxEKogmofSC1eNSGPwiNRO5VXbkiMu4jAbiKgsVRj6mBs5TjMgd1Q0RI+PAhjMMdijcmuKFH1Opii4q3hmK2xu/zG9/GNl7wijOnQN7HqQOk5xjNPZRxqNcOHEkN9ZrkVLxryWBgDOLqDJBY9q3jLsmyhd3/7t3+LVqvl3/SmNxGFhejoiQhEBCICEYHdQIBTym4cFQ+JCEQEIgIRgYCAXhf0/D3ucY8LH2XXh9gZhF4HDBlW6c7wNrxhE5BTApkq+NLDWgTiSoaKI82UkcCqIUfCp/bozqO44Hx84VXHwl9+OdbNTGN902JqkoRVVcJ3+mi6BGOuhqSwAP3gr5IxFKSEM25o3DOd5o8XS8Y8cYsI7C4C3oyOdIEwkmaFGOqapbZ1WjTIF/TMhaS9tgvlevQ7bVixvyzYSxbaBOg6k4A/EW57uQUsdRlvsWl3IgIGLoyh0nIOt9T3ypKkCmOtH9TLMTgpEMbkZpWFMTrhWD01UQ9j95qZ7TA/uxznHXssivO/BP1DjtSVSEVwcex3rMHxgpKaMxpVv+IDCgSxFbBIzbFaf/qwu/pmjMH4+DiOPPJI/OIXv/D//M//7BUfJSIQEYgIRATuOAL2jh8Sj4gIRAQiAhGBf/qnf/IbN24MrwuO0NBH2fWfBauqCh95HcWvWle34CUgEivlDTrtfTjv0HNtclpdGjI5UPSA7XO44h3vxlff/k4csHUTDujNouFaaKOLOZOjdBUazL0+mcC4qwO5g/cVShZcJCUqm8ObEpqwjJZ4+RTwGUUxqxbdPe5YLOC2EZAKixga5RyQRS4E0yRBtz2PnSxtHYC99BPjy/J6nQ6rcEFurWSRbRLlMdpFiQjsLgL6jloYQ1OSpEkYWzXGaqzVmKuxV2OwxmKNyRqbNUZrrJ7jeNzh2N30bRzYm8OGLZvC2P7zt58AbJ2GxvyUJFarmEPJmYCKjcQCdcMdCTHyWpAXfncbv3KO0z9kWbwau9vt4r73vS8+8pGP4IILLtgPEFg55yq2NCIQEVg5CHA2WTmNjS2NCEQEIgL7EIFbrOoRj3iE/853vuNPOeUUHHjggTDGkGzx6PV6EHElEkurr/SR11ssYDVF6vbb0yJJ2CnrSCiVMDRZxtOUBBUTuz3gV9fgO0e/Gtd+4XyM3XQTDiCh1fQtWNujidMHcwA2pYGTQau4yn4p+wZZPSVxRb9l+aZguRUNLVA4bfk6bZ8aeCAlbhGBO47AYtJKR4sYMvIMRa/0pcYirMAaxgWHas0rPnj3aGd4vagAX5IkI4GlcjmWYBg/ao9VPEVZo0QE9h4CdjCG+gyGZJaI24QPDcCxViIiK6vXOBZbaEzW2JzYDBqre4zt+z7SpI8GWlhX9jC+eTOuO+/L+OYxrwF+cRXQamNNkqLOvJXr8zjqe0ZF5kOJ8B8M6d17fVm+JYmw0v2A7g3UymazCedckEc+8pGYn5/3b3zjG/cTNIRAlIhARCAisOcI0BLY80JiCRGBW0YgxkYEVhcCH/zgB/1XvvIVPOQhDwkdM8aEG1FjDBqNBpJETA4CmaWb1JBpVe9olKCCTx1yGiazjoa45b04SSjcyCfxl/wYF/3HsWh/7btYv20OhzYz9Npb4eskrtIeskadmGVwaYa+sZitKnQIoW9Y5LYiaVUg8TlSkmQpDf3Ee1gaW6DRFSSsG1jVAMfO7QMERBaNqrFU35EfzqPTbi8EFd4R2As+1VU5FL0+DOtS3YZxu5Jro5rcyENX+ejELSKwmwjw9j+Mo3WOqSnHWc9xtqQUHFVzjr0Vx+ACGos1Jmts1hitsTpJMtQ4dvc4hldZF/3WFtyNY/uB2+eRf/0HuJBjPr7+E2DjDJCXbF+FmbKFvnWoOE84uvCO8at785yvtAJLvdS9wezsrLyw1kJpIrX0yYGXvvSluOGGG/wzn/lMXv0hS9xFBCICEYEVjMCd33TOYHd+JbGGiEBEICKwkhE48sgj/fT0tH/GM54BfdNC5JRuSHUjKimKAopTH3VTWq/Xw02qwstadLtM4YaByKiQwSFxjJOA7qJeDDIOIowlfSVR0GNMOfM+sGUr8OWv4oKXH43J627AQe0u1rkSvdlpjI03+DTehNcGXeFQ5RUqPpGuDMvILLKxOgyJwE6nBf0SDxpYAO0emMA0DKYttVTpUSICu4/AQIuMSyDxxsFRjKdB71LAVSSXuixe+SiGXor0MBl4ud/NTUQsywLpAhR9EgcV6wavoDTou6Hej9oT1J75EzJbileN9IKNRvxFBHYXAWr0wqHSK0MdE4kqUYLGYJOaMCaDY7PG6DBWc8wuS0duqoT+wUazWUefY/sGeBxEMnbt9RvxpSOPQuvMTwObtyIpS4zzuvKcLSrqu094bXHuUB08REo/EEZQ7YdRap2kZGzJOEcZZhtlYspy3owx0H3CiLhas2YNRj/FS3S/oBVad73rXfGe97wHX/va1/wDH/hA9XCUNbr7IwKxzxGBiMCtIjCwBG41S0yMCEQEIgL7JwJPf/rT/aWXXqr/HAQ9KdXNpsgpY0x4XXCEil4XFJGlsG5KjTHyLm/RLTKFG2QmVNw7GhgeBQ2FgTjGVeyF0gvaEUWfvnAAXUb0aMigXuPTeosaiausZOI112LziSfikrcej7vObsEBnWmM2z7036lMPUPhLKqihhomSErVkCIJBrulBZWYimlduDJHs9ZkfAL4GqXONtUoFmCbYApYSvAzJm4Rgd1FwPDAxDWoazWU1qFMPJIqQVplMCSw6okB9N8zeW2gloA2PgzVnPY4qJA8ejc3FgsVRmO+t20Txo2HI1NVmgSWhJo+6u54PZSJQ0Vj35BUq5MtqDmADgpdGrtZdTwsIgCOo9YU0Fgqv+ec5ZEBvk6pwfokjMGuyMOYnJiKY65nPMKYnbka6mYSKBsobArTqKFfzfMhRjeM+fec346fnvxBXPfWtwK/+CWy3KHB6yaBBbIUZQUe6wA+vGBTUHFu4eUm71AcLy+2D0VweRUw3lF4HMthJIIweEvbcopbs4i42rVdWomlOD0AM8bg8MMPx8UXX4xPfOIT6qWSokQEIgIRgYjALgjYXcIxGBGICEQE9nsEHvSgB/lLLrnEn0gi5gEPeEDAwxgDkVP6IKtWYcmPlfyjAe0poy4YGhaWVBToDgQMefgqR0kjJk2BrG4VyTANCxohWTOB65dIOh3oY7/4/qX43qtfi8s+8xmMz2zDeNklPUVCyhZwNNAH9SUwLiNJQKEBb4OwxvBKCQ0ajAQ0UFgfDSmMhFEI6SV9EuWlN24Rgd1CgPpD/Uu0nImuiKGKJJYhWZSQaDWONqSnrhcU71FR98qR1cyk3apy8UFUbxWX8PqyvM54FcDbJJAEVlcfWbLK8hokgaW0hM2VqAhVr2bLfydILHLVI0BlgsZQCf3UfyofMBprFV7AgOnUfcsxmupI/aR2Mj3hOG4pOkZjuzfUVY71iemiWVG2bcbV530J33/Dm4Fv/w/Q7iNpt2H4oCPJWHhi4fgghKqOhHMLVR+uYnuqgrOQVzQz2SCWIctYyxC9WBCs7N+IwLLWhn/8oodk4+PjeOxjH4vZ2Vl/7LHH+pXdw9j6iEBEICKw9xEIc8HeLzaWGBGICEQEViYCp59+uv/e976Hhz3sYeHfXqsXuqk0xsgbSCzdbIbACt7prtgZB0nCgAxjQ8Pd8An8SCwt5Iz9rqdAVfWQw6FDIyWv1VESjqI/j4zGCoouyk99Bhcf81p0vvdjrM1LTE1Nol1zmGsAPRorJWcbHgrVY2n8GAokKxjD39z0mLIaEDC8LoKB2e+H7tA8D+7e3VUQKY7KwbJC639z6SIJfnNqTIkI7EMENHZTNI4n1FmqLjTGdzlXzNWBbuYwNTkR5oLe93+Ci499HXpnfBIoeiTA2tT5FkQY92o1dDk3lJyLSs4xGd2E3TAVJxjORaCYICkffACqxzNPRcEq+OgYasEAABAASURBVBnDfg77Ua/Xw7exFNSK76mpKRx33HH49a9/7f/1X/+VKCslSkQgIhARiAhw2oggRAQiAhGBZYbAEjTnTW96k8/z3B9xxBFotVqhBfrPgvIkiW6pgf7QkM2yDFryr7SVK3zSDT3p7rML9Ov2uBp4yVMBCkNTBD2uQpoYZKhQY0LKaFd00EgKoDuNa098Jy484USM33ADDiF5dUCjDlf2oNefZNQ4Fgta32Zo8JAXg4wXRiklSkRgnyNg/aBKmY/Sx0FotA8aC2OY6pmxp2sE4WoY5dhjl8VCUpLAyoswnhhjBnXuceGxgIjAnYuAxu7RGG6dJSnFSQEG4p30emueOj706GPKGqzrdLHmps34xgf+G79665uA7Rs5l/RR9rvQXMLZFAkqaI5BxTnFOzae5ckZzUlyPaPBuQq6Hvu8fJRBcStX9P0rkeS6n9CDsVGY9yKBzFLa3e52N3z4wx/G+eef7/lgLaCwcnscWx4RiAhEBPYcAc4Qe15ILGH5IRBbFBGICNw+BJ797Gf76667zh955JELq6v09FNH6z8L6sZSN5G6uVz8hFRh5VmpYthwS2PAiK3SY22GaUNAweAynFuLWZfDJ5oqHEy7hbTTQs2XJLIccO2V+NqLno+rPvdZHNyeR2NmO9ZlBqbqY741zRIAy2w1WjV1Wjt8KB/i+gkguTlxEJLjLiKwzxGQLlJVF9XrkJBQChHdHh1D89yQxDLYq78yR1HQIPcVjBmUrfHGmIF/cV3GLw5Ff0Rg6RDQ9aIxvJ8C8pOvQsYxvsaxXmO+IfE7356Dq3pYx/G+NrMNh3DuuPbcz+MrL34+cNWvULdVmEvSbjvMLSwJ+j7WrM/58MMOOufoVEOhA14EmrMsHOQqaqWK/vmL2m6MQVmWJPzUUcAYA/33QmMGY4DlPDw3N4c///M/xyWXXIIPfOADcSRA/EUEIgK3hMD+Emf3l47GfkYEIgIRgcUIPP7xj/fXXnutf9vb3oZDDz00JFVVRWOyCP9pUDeUMiS16krxIcNwNyK1hsEV6xia45DocboBINGsQIODtghNBCBNx+lahJ8+uKs8rVmUX7sIn3/+89G44kqkN96ARnceB6+fQLu1HXoVZM3kFGq8H6/RoKmxsJR+4y1UFYM0UIB4Fx5QjbvlggCNY+mkdFRNMsYgrNTqd4OySvWh34JHgT2UkheGrisWY4xZWHXB4K1s7lbSYlJE4M5HQNdJyXmi4NQwuF4sNMZrrNeYn5HVWjM1gaxm0M/nsXY8g5nbhrHtW7H2+hvxmec9D8XFXwXmZ3htsTRdA3QqzkdZNh6eoXC6AIM7BPyFyiynKsvAyt5ETI16UKvVwgM03XPo/mIUb4yBVoJPTU2FKN2PPOtZz8L8/Lw/7rjjiFiIjru9h0AsKSIQEVgBCKz8GWAFgBybGBGICCwfBB71qEf5r371q/6cc87BPe5xD+iDqbOzs+EVHr0aqNcFdTOppfzGGDSbTZI4aXg6qptH3WDqxtMYs3w6tTst8Xx07uuAo8hSMA76h39lNlgdVbJMTRA1mgq9vABZKYDGCNrTaH3ko7jkVcfh4KtuxMR1m3BwLYHzPXSzEmZtE7Pzc0gqj0YBiuWTeZAIsIGwIp8FfcOEFQOsE/EXEVgiBKTfNryuNGjAYmvQMMowzToPP3yFkFGLtr1AIpW8QCi+KmmnGyS81jS+eBrpxvCa0sfb6cfwt8iLeO0g/pYSgTB2c86gG8Z0tsVyHskqYIyslsZ+WzrMteaRrB8Pc0PlumGumLjhJtzlmk34+n+9FvOcS8CHHsh4xfEBUr8okbGchOUVjMpToKoxkFEYhuNV6zRnSZjI6JW66V6jLEtIRn0wxkAEll4hVFyn04FWgsuvB2laBa78WiV+7LHH4vLLL/f/8i//snjoUtYoEYGIQERgVSPAmWBV9y92LiIQEYgILCBw1lln+S9+8Yt4+MMfHuJ0oyjRv7nWzaGW9Iuckl+GpNLk6oZRN5u6eZSreOUJhazkHQ0F0HQGDWUZxzlc+FB7yT7pjpj2O40JYNzSgigccOXVuPxNb8HFJ74T628icdXPcaDNUONxNrWYzzto9TqYnFiDDCkSli+pWH5Oi0TfRhF5VascJEaVsK64RQT2OQKG+ryoUul/CC6O91RQEliORjVcRc7Vw8CHbHtlF8p3LBNIeDEYXkdgfZAMK1C7XPAP9mC+EOTO7sWmsLi4RQRuNwJSQ43hEvCa0diu7x16zieG435KosmS2dJDofluGxW5prHxJny/i8m8wl14TR2w+aYwl1z2pjcDV1wJcI4ZM1mYc8qSxDFbo7mo4HWhuYlFA5ZmC8sHy2fyit90P6GHZbqn0H2GOqSwHqLJPzY2JieI7k3kUfro/uO3fuu3cPLJJ+PnP/+5f9KTnhRHBAEUJSIQEVj1CHAmWPV9jB2MCEQE9nMEPvShD5GH8v7v/u7vAhLGmPBBdt0QShSpG22J/LqpNMbwXtnCGBNWYGHRT8coz6Kolec1bLJud+n2KR0MDAZLY8GjB4MSqaX50GsB3Q7wje/gay85Gld9/JM4LAEmqh6sc+iVFXMaVMQJJkWa1GArhmmMOFocfBjPp+9AJwOKxLFchyafzI8zPXNsw17eYnERgduLgIzwQV4/cLhfrJIirhq1OuZn55jCi4Q6bqjBEPEkQ5qxu7+xpsQC27cjZbmpTRAMWOMg4zX4FxUuImtHexclRG9EYAkQ0NitMVxjuVYqltaFMV7j/AKRxemj5mvU7zrKwpOfos6nGZyxYe6YKnu4l6/w609+Gt888r+Ar17CiYJzDeeWelrxSis5K/XYuwqOvi59ueFOwqLoW/GbMeoMYDmeiJi6tQ4ZYxaSk+E/ljHGQOTX/e53P3z84x/HhRde6J/4xCfuGNAWjoieiEBEICKwehDg3dPq6UzsSUQgIrDHCKyqAt74xjf6Vqvl/+3f/g3btm0LfdNNol4Z1GqqELGf7nSH6zkD9GgI9PlE3CIh3WSRAmFFVb1sIylpTJR93HTqyfjkS16M+pVX4yEHHYKxdgeu1w+kVWkNSpPAGwvDAo1eTWRJoMhQyRMLrb5yNHAcjfOEFdcqj8x55mflrC9uEYGlR4Amshm1wlE3QQ02SLQMkSQtPCDiiuYiPcPNDN3ddlhombPcinV51ul+Q0mWeSjDVEtzfuiNTkRgSRAQaaUxXGO5NFMrayuO8Rrrc5IxWnULajXCnGBh6TqGK84VBecMT3oKeYHxXg8PPvBgZFdegTNe8lJsOulDQK8N02+hVnUwxnwJL740zE9Au5sP/oOtJiqD/f4nIotP5zg0+fCg7RGPeATe/e5341vf+pbf78GJAEQEIgKrFgHNO6u2c0vTsVhrRCAisNQIPP/5z/dzc3P+Fa94RfjGldqj1wTlShb7Fd4fxbHTc64A7QlMZQmaBVDjLW+q1/tksEuuuQaXPO/ZuPT978b/SQ1qs1uw5dqrMNFowtgMvSRFN6mRyEphHE0MipGhQjKroBGTJ2AaK+JmWLae2iesONodBCRuywKBkS56ehxF7qBhjkY3qNceRV8kEwBP2VubypLkvVCPjFBj2AASu6rCGPp3NEZRuwgvpF1iYjAisK8RoJYirQD9F0L5VX9pER5a6OGF51wg8srwwYalVHxE0uec0U1TgHPIVGMMm6+5EvWZrXhg3eLSD7wHlzz3WcCvfgUUJUynBX0TK9TBpy3rGjWUrKTDCYXV0rf/bvomp1ZfWWsDgTVC4m53uxse+tCHKs6feuqpfhQf3YhARODORCCWvS8R4DSzL6uLdUUEIgIRgTsPgec+97n+iiuu8CeeeCImJydDRe12O/xnQa280s1eiORu9A0JevfLTYN/M0nQ684DusU1hKHdBQqaBfM9FOddgC8+79+R/uLnOKTfgd++EQdONTC1ZgKtVgfWpiSnKLx5BiyNcJXIMrhVhsSVdQj2t3E0bhyfpgOMYiogA0cS0kNM3EUE9j0CFlL8xfXuIIWkzYZJhoRS0e0NrhGGw0adDu4e7xzKXhdGK6pYTyLS6mZlqiU3i4wREYElRUBjt8ZwiRqS8FKqVRisWOT1oU9UVXSLofqSb4Lhww1wrqiMhZP4JMwlaybHccBEHWZ2Mw6tctR++Qt8/oUvQPdzXwBKA3RJIOcFktTClyW8K5HBsyTVvP+KVpGLvDLGwBgT/tGMcy64eZ6HzyQ89alPhR7mvfnNb+YZWuZYxeZFBCICEYHbiYC9nflitohARCAisGwReOYzn+l/9atfBeLqsMMOC+3UDZxu5sbHx5FlWYhTWMSVVjvoxi9E7qc74x1qfMK9ptYgAn343gxgK2B2Hv60M3HRf70Ba6+8Do2Nm5AULZiaR5/p7aKPktZJvTZOYwXQiiqJYSna9Kqgvoei10mAAXlVZ7GSjMfJcOmkBpKKRoyOiRIRWDoE3G+s2sJABFZ/FwIrWII0zn/jgXcgod8lgaUCXQVjDOKH2RF/u4nAvjxMY7fG8B7Hcq2ySiuLegk0KbXKQfOL5gLJYC4A4wARXZovLOeCer2JEgk0p+ScW5KGQVq1Ud+0CeuvvgHfev3b0HnfSUCny6mkh6qzHSbzaBQFamXF8hzib4CAMQYJH0jpvkauvqMngqvL8WViYgIve9nLsHHjRn/00UdrtEH8RQQiAhGBlYyAXcmNj22PCEQE9m8E/u7v/s5fdtll/r//+79xr3vdK9zAGWMwPT0N3cDpZo5PH6F/RS2ktApLccaY8OFTxe3XIgKpqoAih7y48pf4n6NfjnPe/CYcVhY41BpsyFLU+Ky73y/Qz0vYWh2mnqGd95DQfkj5xDclGZZQDM0RGS6WrmVYotcG9fqHVl/pKbwMn8KmkNDm2a/hj51fOgSki7vUPgxSqelT+ohMyvVPDBiHoelnjFFoz0QEGMvLe11eXQ6BVMdeKHfPWhWPjgjcLgQ0dmsM73Ms15iug1JeOiMZzAeOGl1SHHW8hOJG84WurT7nnWy8ibTRRDcvkHN+Sb3BOl5f90gs7tbr4KL3vRfffOHzgKt+hSSlyTI/B4RVv0ZV7teiVwj1QG4EgsYQ/fOHkfR6PTSbTRgzwOqQQw7Bq1/96kBkveENb/Cj46IbEYgIRARWGgKcDVZak2N7IwIRgf0dgac85SlhxdVZZ52F+9///gEOkVO6odPN27p160Kcnj5OTU1B/4q64FNbRRpDmqXkzTSfViq834qxqOBAJg/oVcD5F+KC/3gxNl3wJfx/65vwnW2oii56/RypbWCiuRb1bBwVn5zntD4qPkonDYgaCaxE4ksaKCVSXyJzVZAaXZFYwph2CUoaHk71mhQV/QivlCg1SkRgaRFwrN7TzpPQGzZDPSezRH43D+HFO784sAf+PB+UbXUtshwZoapWwmDcIgLLEwGO3RrDK47lGtdFYunVcTVW80LqK84NFVLOAZkbzA0J54YRiSVJunL7AAAQAElEQVS3Z0oUCVCwrDRpYqKxBpaPSzTneBSw/Rncuwm0v/0NnP+8FwLnns/5igd0OnDGA5xLsB//tMIqGd7HaNzQCnOFdS8kaTQaKIb3PSKzBFWWZdA9kb4P2u/3/THHHEMglRIlIhARiAisHATsymlqbGlEYJUjELt3mwgcccQR/tJLL/Uf+9jHwoor3bRZEiFydfOmGzrduI3Cevo4KlQ3borXE0sdM4pfWtex+sXCoDbdUkoWJyksUfpiUdyugsUHDv275qloVOg/oE1vxQ0feB8+fdyr0bzhBtx3cgLV3DZYGhtdPgEXhgYJeu0ctEXCKrfKe9QaGfOobEAGC/iT0W3haYSAZBYjhps3gMTRdYyjA9kf9C7pFtqxqAW3GKZxhdAjyzZLUroS+nms+n5LAq2wYfriLfTfACMXw3Jv2V185I5jHMuVKNVwF4RtHLmMutVNdS/OEI5jxK4uo3hetd9FWP8uMSs0aBGUMpwDF/bQ3qehP0FfBz6gLAAa4QiISMOx5z/PIkj8Ii/heVIqVWhN0I1BO6xaA10nFo41u9Bc+XhkiJe7UsSwoQsy0tcQN+jRQlqIA/s7EOzB7zeVaYb131rRLpAjRJ6u/LckCGfo1krZOc0wyDMc+kYvVCZYRmgP26S4HbKjbpFDVJGQpOOha1ASYpZuJ900w+o9PXy2ATcMy1E6rzJAHox+bhh0sKlBUVUwxqAqPTqtPlL+NcfHUGhuqnJk/RYOG2ti7KYb8cnXHoerTngnGa052KIPHgR4lrtYQgscIxcLg9qUT+6uonjJ4kMUHslC/sUZ5F9IWBLP6H5G9zTGmDA3G2P4TMoF4qrkgzrd94jEWkxm6YEe+FPa6173OszOzvp3vOMd6i1j4xYRiAhEBJY/AmFuWf7NvH0tjLkiAhGB1YnAYx/7WP+tb33Ln3HGGfjf//t/Q6sWRFQZw7tmdtkYg8WklDE7hzH8GWPCTd7ivFiyHw1SVLz/LihydUNM0W2khF4mYydRnNKGwvt7hPv1YRg0BsAn34p0JKD86GDPA2Us9wqgZIcrSp/+H/0AV770+bj0gyfi7mUbU3wi3p2fIUYZKpbZqDd5I1xBZWWJpeFR0dguaWKw5LwPfdtkIKyRp8IZGl0wcJSKWEvC03k7SLdsR0qpkTyr6TspzMmWLMnG5kKvNuo1SDVABmJCC0xiaExK9F0XhR17LElcxmMyWLqWREdKTLXCIHUekoTEnsTCEysPGBdEhJPEMyzRd2E8DVewDMOyFkRhCpRGCXiaAXY6biAengahyrPD9lq2V365hv6RgGVIBuVYyFW9ciUGgGUzdV52FZ1FxcndSdhHhUPfeLxwuy1htrAZ7hcLg0u7CWvipb4Y6mVSZfTW2SZixX2ZOHheE35+Gsh5vbgUAT/m5VlhDkfZzU2HkhF2nS6vUgNTb6CX5zC8zrxNGJewLWkgghNey5YXrogMiWpMeN7kLqVIDyS7tsEwIgixNUOxzmIkuqYkabh+dO3w6qI/rOSka4nvSFT+SFhs2H6TvmGo77vWqboWS8q2KGxCaTyTGrd2Ec+yHEUuW4ggPoOnuPAJ8RRK13W0Q1TWsFA6o3aP3NAnliRXdatsx7ElrUjbsE1gfSoruPSHdLZLY6hE5Wh8gSngTAUqCJbqp7ZoDNdYrv6w52wTUCYUa6GxX+I4FwRhPyrOAxJdV5o3dJzhXADOWVliwMNQ+AJV5XmUhU0zXg8Zeq1ZrDEl7uV7+NmpH8AVnLPwP98DuiSxSgCEAh36qTug7nheK56RxXCC9CSfq4IZPfNKmF+cNOQfiWMa43nYoDz5FTdKh2N2CedAFPSPMvC4JdqMMZyrkyBY9LPWQuSU7pHAn/x0QpxciTGGOKsPgL4T+qIXvQjdbjcSWQInyopDIDZ4/0PA7n9djj2OCEQEVgoCf/3Xf+0vuugif+655+KhD30ovIxn3njp+1ZON6srpSO/oZ2G8RI63EhM8CaZd+64RQF/w8yeriTJGMfNFbzL5gYavjAJY1IYUwM5IsrwLrzbBi1IQE+ueePfO+88fPvIl2LLJRfjLrzRX0tyJSl7SDgrZCzHqwIaUSxssDEdbF8wOugOIsEb+V3FMm6x7EjXMTo+oZEhEXmiuKUSdhXkgiCDeNAGxzCNFMM2U0Ic++0pyuOZ2Qe/Q8X0QRz7Sr/gGgnkgWFZoQRYGvESQ3dBmGQowkCizMGF2gAFeRwWhFWHOAOwZAzODNuC8HOD/ShMV+0Ey1osIW5RmmcpTmIs3C6iGhQnV/mCGMAbQwnVreid+gP2XSKdBHExw/OjOG+wcI5NkbPjjjLoss47Q4PAbu89wDHM5DQiWa+IKdWp4rzOcAhYnn8Hw+uFmXmOAM82SxfkYxOVfcnl9rRDmA0aqqtOrQf7Y1FaQxd0gYqGt8Qt0kX1dySD47UflCEfSxk43DueQ4VHei6iGIxTWMIsYRv4XfArXed/sagMQxJEaQaOZ4PkR3B5rkzFcMVjHZSua1YC/nSND/yD9nmeKywIIAwcj5brmd8bQKJyAMcYjT1yEY4anGdGD7eESYqT8Iodxi6No35qDJcIO7Ui9ImegWvh2YsdAoZ3CLOFTfgOjncY4IDhz+rygKVOJIQzKXOss1WYqzRnfevlL8PWT30K6PcBzWmaC4seQHB6vT7RTGCTBuvkXGhTJGkKRqLIiTEABTWGD/BnhLl18TqYpamQUVYesaI3EVx94pckCbF20IotEVlbt27173rXu3QaV3T/YuMjAhGB1YuAvSNde/jDH+4f+MAHxkHtjoAW80YEIgJ3GIEjjjjCf/nLX/af+cxnwHFn4XjdYEkUYXljK3dFS7h7tjRpBrfEjjf8FW+UdWOtJ9VhgQjvu0eu4koaZAXzBHG8YU9K2BqPt0SCjkirDqO1wCoxGazRihIPNJmYzwIzG3H18cfhouNfj+qmzRhvjmF8bAz9The5/tsai7HEVje39K7qTThr4YNOw0hk9Gp1QElcd0iOIu2hSHoo0+5Akhz9xKJvswUpiLekMilNnRTgiTOOxhMr0YqPjCdQUi8tahWQ+BLGFEEschiKpeE8EIfBChXQBTKWEYSNzigJ7T0Z7GpjxbZKvC0RhDqitJGA+iIRETISbxBIg0EfUvYhhT7KPJKSfRgJW8ISUjhfWxD1TcphqVq3JconYVbiIt/KEZHmegXnTmkxAclldLNw4zyMMYGkZ3CFbJYEmwSgOi2IB8J5FlG0WHRdSUoqr7591E0tOmQSJL0kRU/X01AKjkESEXsSZyxGIqIIsKyFZITxWFzHSOcrXgOSwjrq9UB0rewQXoCo2GaKGVyDo2sxQYGBdOkOJEUXGUVuijbkirwxJB+NFwaW3Illm3YWtf2WhEMA+1PCmxyO162kIkHjSZDBlGxXyfHBgc2nizAGJKwrcQYJxxRDwSr/aQ5KiARPcZibNEdNjI9jYmwc1eZN+OF734OfvuoVwPRGoGyBgyQ8SeFGY5LI2MBttTsgMcOgtoRZahbgeNn3PZ59xzPtoDlVesnhGiOpmJfDNTjUQnOyC/pm2BomUCtAH1bBT68fqhuW15vw1nh3wAEH4IUvfCFxK/0JJ5zglR4lIhARiAjsTQT+4A/+wD//+c8Ptt727dvv8DjDkfz2N+c///M/8b3vfQ833HCDP+uss/zLXvayO1zh7a8t5owIRAT2NwRe/vKX+yuuuCK8KvioRz2KN6B93UQtwKBVV7rJUsT8/LyclSs0RqCbYq8bYg3FEkCDqm6YJYGkguMNdBnEo2R/yVwwzjKmoqHjdYRx6OUV+HA5FFlrABn5Ey0cMSVL5FNWdLvAj36Ai//jubjqnE9iatsmTPFYS6O57OcgMxGIrIyGZM78oxtbVrgqN6KCkYEivzrpiKPiSlqNMly8LCdiRMsUMBW85RmhsRvc4AdknHoa1xIZ2J7nVHGOruK8IbRDwfDn6fpQV4EyoY5TKpZXJSyfrpOE+lgn8ykvS+FRjqJNxjwwKNvDmZ2FKap9QRJWmHiPnV0XumVZ3EjoDXEsTt4FUT2LRQmOfQJrkH+PZRkXQKTDOCRMR81MaLwKs1F4T9y8119A0RizS1Ful/Di4K55F6ftG7+lXo1qWuwfxUlHRqLraiAOFa8vxQ+uMV5DBFNpihsVKf+oHPVU5UsSQiISNvEu4KY06auBD7o72PFsMdIPxfFASUl3JKpb5VuOwwMBmLxIXPCrnoGUDJe8hkqSSRVGrzsO0lwIW7Zp1D5WreIXxLO1i0UJ0i2N4wYVQrt5rQMOYF9UltJVvvrLSKZYeI41FfVEArZd8atViqKA5qIkScLcpDlKc1ViLdaaBBNbrseWC7+IC/79GcC3vw7NcaYsYTgXVn2gXgMaYwCzQnOj5kgfMPaMJObCnaiC4ikV51cJR2GmuAVhbgx+VFSex4C7sJcMElbkXvjqe1i6r5Jf38nSA8KZmZnQH2MMXvCCF4Cklr/kkkv8k5/85B1QhBxxFxGICEQEbj8Cf/u3f+tPOeUUf/nll/sf/OAHOPHEEyFbb/SPt25/SZyv70jmiYmJkP2QQw7BE5/4ROjjfxz4gsH5wQ9+0P/VX/1VHNwCQnEXEYgI3F4EDj/8cP+BD3zAb9q0yR9//PG45z3viU6Hj01ZQL1eh25eW60WONZAYUaj1+thclJPWRVawaIb4JHoxnihKw6eN9TgLfRANLR6PvcdSMbUhHkbVqurDEoe62sJLCNFNBhlr4BaykxdEn3tHFve/X587tkvRPaTn+JeWYlJ00XRmoHPS9jKIzMWqQqoXPg2Rj3NsNp/FY0ZGdOgKyNG/XXcOcMQhV4ISxmQMlgNz4kMTusLJL6kIMggD5g3HA0eDRlKo/K14kTSTx12SIVerY9+rYt+RleSFugPpUhz5EmJnOEiqTAQT5dCAqAygMSTTJGwQkgsFcBQEnZCkjJTSnYgZbhGt8awVoDVS6BRlWiWeZAGXUnN5RhJ6nPq3EAMctZUBvG2DH0E8WAzGIdbFezy8wxL6CyDzf3GNhij3iGMN78x0+4mCACKVj0aQ4+vMKhO7WGY5fI0gqeNvuGmsYLXOoIM45a1o744quXNBaZExmuo5krq2w5JGZfy+qq5AnIlGcNyF4uux7QCMupzptWJdBPiI50XIWUEHgzrNnB0JRUBlhTW8Nox8MjgPMc5J+FY6igMG4Z3SA3GDcT6lP6URFbC695S/EIb1TZLAkQi0mmxWBJbZtgKFhDOmPVg2z3qpUPqBmIYZ5ia0FW6jlN+XrbQiq3RqrVeajkOWBKBzLyKtxofpohQ8WWFhPOT5ijNVa5fhLlrPcfGA/szWHfFVbjw5a/CNW94C7B1GuC4prmPqgRhKlXQ1GayBFW4dgxqpoaM2GXwSChmKKAL5pJ4njMEYcawWYA6tiAhbuXuRt/GIkEF3V+pJ4pbu3YtRnHCX/EPe9jD8IlPfCIsYHjb87H2GgAAEABJREFU295GDVVslIhARCAi8JsRePCDH+zf8pa3+B//+Mde39g7++yz8bSnPQ33v//9F8YcjTGS31zKLadwNL7lhFuKPeigg2CMCaLlpvoOjTEG97nPffCMZzwDn/3sZ9Ug/9Of/tS//vWv9494xCPiIHdLQMa45YZAbM8SIEAS3H/nO9/x55xzDp71rGfh4IMPDq1I0xSjp4L6PoMxBiLPNeboJks3Vhp75IYDVurOsOGLRF7Lm2u5CZN0Uz1wHW+wHVLGKS0I78gNxfNmOi8cU4DEANzgSEglJKSSqgDaJK9IWF3w9H/BZWeejd/iMeu6Hcxcew2mUoO14+OYGhuHyKqiT8Kk24Ml3gqveHxx6z8RA7R7UQk0ZjUeSBghY9i6lP4UaZUEqckNcZYGkWFunRn5ARmbA3FDv+N5GAiGxJin600FUJwduowDfw6W+4F4Yi+BT6B4P0yT65HQtDI0oAZ1g2mG538kln6JwnIH6dIaCcun8Q3mAV3PY5WeePqGIr+BZ9sHAsM0hZnOStlGbQ7qC9i6gSjutsXcdpYlyOFuo85Buq6Dft4FeG4gIsKD6BnsrV/e7wvqUJyuveDZdcdzsWvUcgiHa2gIhfy7tolatxC1axcUttSt1HmMRDoof0LoDXVMgnCd7NA76Z8EKkBngvpshnptef1aXqcK22G8YVpC0TWh63sklumOx7N2jgHpgmikrUwKjxolhSPN4cO1J/IjY9zA1SpLkd8lydzSOlQUXeNe7TIV/LDdVjpDFBKPMD6kbuAmbGvidC1TeL1XwzpAvyGYCfNlFJF0KQkuy+NZTNgc2y0JgVW+01yk60JEb8E5qpZlWDM+Ac1dTTJUfnobJubmccDMHK4/7wJc8KxnA9/8BtCao14V0FyoOdEQp8QCcovS002oQmYgANEfiaN/JJ5+MC+I+MANAQMsuFjZP91TJUkSHg7Kr4eHWn1tjIHuxSTgT3H65zl3vetd8ZKXvARzc3NaKe8f9ahHeSbHLSIQEYgIBASe85zn+DPPPNP3ej3/jW98Ay9+8YvxO7/zOxA5rjEmZOLOWg7IdDXGSOi9Q9vg6Nt5iFY86GbOGAOxZRrQBocO9oorigL3u9/9cPTRR+PCCy8EBzz/9a9/3b/0pS+Ng9wApriPCOzXCLzyla/0N954o//0pz+NhzzkIVizZo3GCbTbbRHgC9gYY8JNlcaVUeSI0NLAtzh+lL7SXM8bYcmo3Yaj5IKhw8gkiOVNtgVo1IBEykBShlPeQzOHqyHlcTXmLfMWalkPKLcDN12Jzknvxxee92w0L/85pnijb2iI62b1nofcE73ZHvqtLjmuFvRaRqYn3CQPZTAYY8CnJSxx9W7CvSCscq0DapVFvaQUNboZ6kWGRt5Es6ijTjcrm7BVE943UaKOioatpWGs1VlB4Hg+BpLQaE08TdKhDP5ToeN5KpE6is/pOmRFg2VP0B0bSpNuEzXWJUlZX0p/cKsGybQGsqq2SFL6bZAkGMQpLA140DiXBCOb57XkjYKkn1oESVLkNkVhE5TW7CQVz/2u4tgzz3IkCKacpYFuGcuQv3XB8GeGrhzHgET+5SUuNEfXIZsYeqoI3dfI3SGOfWfHd0Tsps+hyvuwLGp0bwXnYYxq31GkdFR4yd0Ru/Q+zyZI1DZ6FzYD4UNhomVsQqJKYumOROGsMtTpgSQsRAKo7xReW55nQDpcUH8l4XtticXAld6mqEg2SRAo/hRyLfU/4XWQVSmvpYE0ihQjGcsH142nTu+q/7pOJKpvx/fgaijNSBr0N3j9ZOixuk7NoUOmqUfpk53KEwdJxZPqpEgAGBUkrSz7azm+sJW8Xj1JshJN9O0OKU0D8DXmZxtL5q0Q8tcrx+vcoVYhCKvjvIBV/aMBBMtz38hqEHGlOarq5ejMzqM334HveRy05iDIKGqQzJqY3orJK6/CeS99Eba95x3AxiugubCW9lD1W9A8mVAnUWUA8Qf1I4j+daLmVmeIqSVpNZDUGyi/xGDHj9GQ7IhZmT7aZwFftV73VsJaDw8TElpKU7zGPtl6itMKeGGtONmDRxxxBL785S9DDyKf9rSnCVkdEmW/QiB2dn9HQP9s68Mf/rC/+uqrPccH/773vQ9PfvKTA2GlcUPjilyJ/LrXGY0vI+xuuukmPOlJT7pDY4gdHXx7XL0frYFLedUQifwa3GRMikGr1WqQqzh2JAyOf/zHf4y3vOUtvPH3Xt/POuOMM/w//uM/3qGGqp4oEYGIwMpE4M///M+10spzXPCvfe1rsWHDBtC/QJJo3BgfHw/jhXqosUOu8mg8kV9xzWZTXmgcEpsfAit0pwHQse0SOoAiJIoIN9e8ZeYNNYIkTE+ZjUM2DTt6GOae+VNmg44p+6RVSvDuHvjOJbjk5S/GNz74Htyj7GBtfx5rjCMBU8KwvJnpNsbH1mK8MU6zzyDlDWu4OS1KiEjUBKNVb6xh1W4inRIa1AaeBAIJGSLRSTNMNzLcNFbHjRPNIBvHJhkex5bGBLZSpmuTmMsm0U7H0c4y9BIKib++rdEQTUkKydBNaVgnPC0J8UtgfEJDyCKhUV2rLFIaTjVJWUNtkWRDckr5BmJD27Do54zDSHZEW3oldLjxFDMPVYS6IUOLPAHbAzilSRivuMJattdCZFaeWOZRuwcutYX5pXMp25Cy7fZmwqJuc6Mdf5t5liqDcLpZ3cQX7Pkg3vPcMVSSNRhE7N29RxgHeTqIMWg4m4XyfSA/dMYWooJH5zN4lsFO+EmkS+zKTi3SeZcE8oaJIgGCn10auIbY2gWxHPMMxzY7FBAN8LqRePoXS2USeF6vjjWyaO55jsxAQmDRzjCDRFGGZTNbqFNt4xFw+t6cxFTQCklvVKqDcB6JI6E4EmYC2B6QJHMksSuSUJXhdU8p9U8cbIY+x4QuReNJK6thvkbJ6pirZZita4ypY1ujjhvHx3D9xDium5ykO4mNnANvGmtwDKqjzbGlINHsDNgWxzopw7Yxin1g1CrfNAdpLtKc5Dg3aY7SXGV5PjR3WZ/x4YtHI6mDT8GwoZZgsjWNg+en8aOPnYKvvfxFwDcugubEmsvBzABPc0qdgGQBP0sfhecUWhUn0IMwmnoZhgO5PIbbIMgk+ens2baER9eol7rHUhOE7civsNXcUBTIqIey9WRwys5TvOJ0P6Z8kgc96EE45ZRTsHnzZv+mN71ppcOiLkWJCEQEfgMCj3zkI/1xxx3nL7vsMt9qtcI/2/rXf/1XaHWmMZqdOMxWFYwxC6KiNJZLjDHQ2KMxRLac0vQGjh5YyH97xd7ejMo3NTUVKpVfjZDIr8Et5Q28/CNRnAY6ucaYUXTooFj7008/PRBa+pDXSSed5MXgLWSKnohARGBVIECyyv/iF7/w559/Ph7zmMcsEFTGGGhsGBFS2OWnscMYE/Jg+FPc0Btuqkb+lezqTk+y0AfaKKCRhXCzTPKgr9QUfPiOvGSiRuwEKBU9HFYThpF3gT7lpq2YPuF9+OpLj0b6ox9jQ9WGyWeQ1Cretxeo8aY8cxlxHUefT50rFpQaC+M8ZCDonOjmVGP7aGJZaNsq81j2R9+BIjSai9CuJ7hxPMO9/vGv8CfvfQP+9+uPxN2PfBbWPecfYP/60Wg99Pex7bfvi5sOuisJrQOwiSTW1vokNtfr2JzUsDVrYK4+jnZjEp1sAh07BpdOwZtJ1jQG68aQls0gWdFA2q+jTmOpznOd8tQOxNE09rC+hEEJm5TwSR+guLTH8nqosh6KpIM+OvQ7lLTGisQxboc4nu2KZXhbwZkScDmML2BVJsX4PnWqQE5d69kMBcmAgsZ4QbeiUehItMHXqGgJTGmDpCTc6q6GJqVepuyHYe4U3pogVK2Ao3RHNyYSdnxlbMaxnRI6izb1QdeEXqsJ0e7meUL87u5cCVcVPDcOhJHEfJ/n3IRzY4wJpfqBE/zLaRfON9um9klCeNhA6y37ROG4ws5AA5apgIzxI7HUeyPCQHpG8S4jFmkQ+S31DIyzVYaExG7q6tQ3XjegMGyqhHV4OJ+jdP0glfymQGVLlHRd4lEmbkHyzGMkBa8tk/SQ2B6x7wYxvKosJUEOyzJrcEh5zhMSmElBP8fLTNcsr5UGarCdFFlvDLVqEpmbQuUnefQYemYSrfoUtmZj2CICfGoNruP981VTE7hq7RSuu8uB2HifQ9H74wcBj/kzbHjqk/Fbz386HvrK/8SfvfX1+P3/fCGuTh22Ni3HFKBdA7psez9l+9kfZ4DKDsFexY7mIO89NCfpOtQcZahTmrM0d1WmgUI6wvGqbhL0ijaSeoG66eCAqoX6j3+Kr77sGGx/x7sBzo1hjszbvMYIGjEEMeQpBQddyF9UHk7KTE1DtwKkn9RTDnCgKvCgwebpSOis+E24jjqx2C+bTriP0mokuxQ3ClsSXFVFjBghv86VHkweeeSRmJ+f9z/72c/8s5/97NUCE3sZt4jA/ovAv/zLv/jPfe5zfnZ21l9wwQV4+ctfHl4L1MKDESoaI0Z+jSXGGBhjRlHBb8yOsMYNjTFlWYZ7RxFgC5lvh4fD9+3INcyiBg29N2vIKP6OuvqQ19Of/nR85jOfCYPed7/7Xf+6173O68Nfd7SsmD8iEBFYegSe8pSnhP9YQ+PP62bmvve9b2iUbnCChzumcR+3wV2xjGKKpwiSxbd89Qy0nYDMAnWLNrPkGv8zZkwovTaQzwNFF/jWt/G9F78Ul55yOu7a6WFDt4/xMqcBVsKgJJHCm3Pr6Frei7M83bEHYTm3sslYupXkFZtkiHNmLGiGAuxkSSmaNI7vdSjwkAdhzRMejQP/6R9xj+c8G3/wqmPwZyeeiL889SN4/CfPwl9/8lN4wifOxiPf9U484k3H4xFHH4UHPuNfcfe/+is0/vAhyO9/X8zd4564kuTWlbUGrs4auLY5jo0Ta7Fl7QHYsuYAbKVBu22sga31BNuyBNt5fluNOjo8551ahlbi0KEBnluPPsmo0hVwkMHgkJLtqPEYhXlGeQ6oGEw17BTtCpjUUDwcCRIonmHQ+NX3tySW5aa1BEliKHIT6GbCWgNPMZZF0m2wPVk9ZR7GG4eKbShJEni2yVD/emUP/aqkjqpdGBzLGxSVZYxhIct9I3q32UwPGc28wwLUJ0GNvfTzxCxc4CzPeezaFKokE5b35m+ledak0Ie4a0mNQ1gC6y1h5BF0Qf2qqM8imMhBQOObqVmITCip73mVLxAXPAiupP7lJVxR8Xwom4ExFRLqdY3XTr2RMH+CJDFsEc+rr4L+e7oiQSSO5TrnINeTGHFkLxzxdxXYEsNREsip/N0kRZfX4DYWNVvPMD81jvb6NZhbuxZbxhv4dWZwNfPNHXwItq7bgOsbE7iq1sD1E1OYves9YH/3AZh48EPxO3//j/g///wv+JPnvQCPfdWx+Ot3vgtPPPkUPO6Mj+Nxp5+BR5KldJIAABAASURBVL79nXj4a4/D/3rBC3DPpz4Nax73OOChDwHucxjshg3oJwkq1uOMh+f1B17Llr0zcgkjvfvxJiQsPMkmcU7CRzgJo5TnebzIsaGXh7nwByd/FF9/wX8AF1+MwSoszpskjsHzSy6S5xxhbjU1A8+xstI13qzvwHaENedoQ+xVx0B2ZNkffRrn1W9dS/IbI0ABrZzTP+N517vepRXd/rTTThshqOxRIgIRgWWOwOMe9zh/1llnhVVWJKr9ySefDMZxjs2gObRWq+21HozGDr2+fEcK1Qxwu/MnnEyVWY03ZjBQKbwnooFP5Uk06JG4wjHHHINvf/vbyPPcn3feeZ5MXxz89gTkeGxEYB8g8O53vzuw8x/72MfwR3/0RzDGYDTIiWHXK8j7oBn7uIo9qc5BN8PJwg3xorI0vFqgpFQZsK3XQ8FkkwCtvBOOAJ/18/E/0NmK6ZM+hPOPfiX8T36Oe5oMbpZPmWGR8Ml0QmPRUHSTr28+5YkDTImEN+O6CZeRfGuC4W/xIGwZkAyTVq5DyzUlME1aMXWCrW+qlB12ztB4MU0gmQBqU0BjDdCcBCYoaxk+ZANw94OAP34w8MiHA096Asaf82+427GvwO+e+Hb84UdPwp+eTSP1ovPxl+d+Go/6GMNvfyPuf/SLsf4ZT4X528ch/4s/xfQf/H/YfP+74+q7rsUv19Tx8zGDKxoG1zdTbG7UMNdooFMbQ5WNwdoxGFr6aZ7AdAHXKlCrLFKKrQwkhiQIWSYmlhQXbjS8tIV6JANvJFXiWZ6HJwGV9DsACVBb9Ugw9JGaAjbJYWwfM53NaOez6NkuihrJqnoPnbSNeTOHOTeHpJkhpaFvsxSOhASRQwWWS3IAK+bnfmNLyRvsSCsKwBiEnzoaPHu+K/QNLJ0jigkV3rw9N4/Z83r3RgnSJyrlbyxK475WtZB7wkhEDjgYOBJNZa1CL+2gbeaD9KlnVa2AGQPScYtu2ULuuzAJx6uaR50EQ5Z6JLaCtQWKso+KBKqkLAtUJOzLog9P4jalHlLNUeM4WDcJJE2Oh5Ixn2HMNsnpjiO162DTdaxwCr1MK6cmMTu2Blsn12LT2nW4Zu1a/GrdFH558Hrc+Dv3gfvLh+Puz/pn/O4xL8LdX/xcPOC1x+KRJ30Ajz33M3jsBV/CIz53Nh54yn/j9054Jw5+8Uuw/jnPQfMfngL85WOBP/wj4LfvD2w4BBhfC9QnAUtJKaZB/xgAun2gPddH6iwyx2wETd/Aqpf0k3STm1XMvhf1EEvw0xwiGVWt7khubT4apXGAkxbx0BKa0zgs8owDhnOdpRifAlpR1erit0kwNn51Db5w7H9hy/vfC8zcwMNnoDmU8KLDcZAqgpwx2/t9lDrUMiAxdHfaHBJdqxQWslPK/hYwxmBkw43swxEGMkb1WqJW2f/93/+98vkrr7zSH3vssX6UJ7oRgYjA8kHg6KOP9hdffHF4LfDzn/88nvCEJ4RVViKYRq2UHaew44OgUdzuuho7dKzKk7tmDe+z5bmdouH5dmbdOZsxNxvVd85wO0PGGN6I2CDqTFVV4aZbHcqyDI9+9KNx/PHHh8Hv+uuv95/85Cf905/+9DgAYpX8YjdWNAL65ww/+clPeOl6/7znPQ96zVgdYoQc6MOg8qcp7wgZo1VYusZHxBaj9ttNI6gGYN4CAqMRTZESJvAeHH0aKQURmmo0OAZ2kZRtrK8Z1Ip5oNcCfvpDnP+i5+OCD74XB1U5xnsd5NunsaY+xrwGiV6zcRnLTwDd7rPsgdHJgkk1yBjA7fj525FnJWbJafRqIk6JjVaJ1JI6jK0Tr5TdIW7yMw5pRiMpI4mToWrU4cd4PiYnUTbGkdPYLcfXoZqgQTo+BYxPkOjiRKzJmHlwFxJdv/P/Af/34Zj6+yfjns99Jh7wyqPwkONfj8M/8AE88uRT8cRPfAJPOuOT+JsPnYzHv/EteMRLXoo/fNa/49DHPRHrH/5I4Pd+H9sPvTc2rT8Ev157IDYecAimD74brqNebGJ7bmo2sGWsjunmGGabTRJf42hRB3psXy9toEvrrEejPfcJchJefSpVr1+ikWRoMI0qRWMZsCT0DAkBT7KmLHqYnBhDg2Raknqaa0UQZEBtPMX42jH0iF+QIkefkutYIofEYnTNY8X+Blpv2X7PawXEBIH0ZcRe2Ryodsh7fRrd9JL0M8ZA4yVu4UeeFRIlDVom3/IVtTVrNJHU6jBpApfWUGVpcPvsZ99zDMoMbGpgEl5yxsENhXeBqJhua5ZpliRWhR71q5330C1K5CRqC4HXHEdBne/Vmmindcxwnpmt1zDPa3B+zVpsadaxabyJjeN1XD/ewNUkXK9qpLiSOn0F/devX49td70Hqt/9Paw9/M/wW3/z9/jDZzwXD3vpkfizY/8Lj3//B/C3p34ETz7rU3jSWWfjsR/6EB7y+tfhHs97Ljb84z/gLv/wD5h8zKOBP/g/wKF3Ay8Y8IIBxklIjXEcGBtjeJzSBOoM18bhRUgnY/Cog5EAx2jookoadBiXMG9jHI3GGBISWAnVJOEJN9Q9yyMG2w7fILz/7QdzF3XIVNCcRg6froEnvWQ45yXE1TByLbEsZ2YxSWLzUBLEF37o/Tjnhf8OfP9bQGeWc+kc1qaeDwI6cCRLJ+t1Xe3hgZHmYPKfkKoFAX86F6zF0mso+/um8cpaoTFAIpDWGisHQQ6bBWq1Wgjd7W53w3HHHacxTq8h+Sc+8YlEMyTFXUQgIrCPEdA/XjjzzDP9zMwML2Mfvk/8sIc9DCKf8zwP163uj2XHSXSdG7P3Rj2zS1lr1669QwjsGHVu47CHPOQhCwONMYMOsMe3cdRtJwskDXgqyxgDsfgCSWEBJ2NXrsIa/J70pCfhpJNOwvT0dGDzTzjhhDgIIv4iAvsOgac85Sn+i1/8Im3cwr/hDW/Ab/3Wby1UrutZ16uMV7l13gwaMxgvRteyrnEdIDJL7v4sA2RGCHA4VgQdcgzhBpp2H6wvYUhcTdCAqetbV20SV9PbcMUJJ+Czz34+mj+9HHdJgHZrG3JbIiW54shQpLqB97xx5JNojxSOd+J62q3yWCA884IGo2f1tyXMstOmZkp2ilxhARnYtp5BK0EKPqkvyopGs0FFIxgkrCpbQ1U5lDSWew7ElsJO99jPDg2YLl1HXC0FNEA9pQxS57mro0QNvjYB35yiQbsGkEFbb8BLSDxB8WMHAmvvDmy4D3Do/YD7Pwj408cg/ft/wfiz/gN3O+Y43Ost78LvnfxR/NE5n8efnnc+/u+nP4M/+fBJ+P13vB2//6pX4vde+kLc81+fisknPB75Qx6Ezfe+F66ZnMIVJAy2NNdga20Ss3YCXTsFnx2AtHEgatkG1JK1PP00mKsMtkxIYGWoUV9qqKNmakGKTg7XK2GKiukIYgqHqttHv9VBWsuQNGpBUhJpCntLI5JkTE4yC6vkp/sP8IYudMeH/V7b5SSdLfXJsNzUWF7vOxftdg4uq5DaLAFHl4GAPQFDFnr17f9n7z0AJSmq9fHvVHdPuGEzsCACZn/q+/t8+sz6zD4zKgYwIIoYQCSKGHgGVEyYFUyAWbLkIDkqIkFQCSKZhU03Tuzu+n9fzfTd2WUXVtKybvftb07VqeoKp+pUnzrdM7fBjewk5TZB59MUnaPtyKFDnesSKeen5pdrZqimDjXqToW65Lj4+Y5Hm/OO/lFk5EWVESTDswOMzqGczp0WHUKL8hh38Lo74hpuJ++Okdm4fd583LLRAtyw6UZIX/Ac+Fe+GEPbvRmbfnRHPOWLn8Dzf3wgXnTkT/HiEw7Hi84+Bc8+8Vg8+eeH4BHf+Apmf3If2Pt3ALZ5M/C/rwKe8h/AYx4LLNgYGJ4D1OiESgjqVdBfrrFcQAA5ul2NCjLUA9sMHwNyfjtSOlWCYDxgXHgiMxjHGjpiBy7NQMR8FgHi00nXpc6hf2RGnWM2vWXUiQySYzdyyJW3n2d9JMZGCyQrnRRTIa41UlAmuoflrgNDHvSGn8xPOVL2xrWsigq6rTYyymwqbWBicjEeOVTBvH/ciOP23AfX8B6KpUvAmycqvLfqHovuFMvLCHAdBzgdEcbH1EQOgggRoqQb8ikbz8xgZjNikO2XJEmIa92sVCpQPjGiKELxe4IveclLcMwxx2Dp0qX+Rz/6kR/cYypviVICpQQeWAm8+c1v1lcB/U033eR1HHrooeG/Bc6aNSvoqKMjWjAzSI+1Z1Nc+zhBeqw9nvZuvP4Ba1xR1oPmwNKrXWa9RcqsR9WZ+9sDLW4SlFmvzKI8M4MEpwVPVHXpF+olUPBQR7faaivssssuYRGkd9D/6U9/8gcccIDXfzxjlvIsJVBK4AGSwMte9rLwfWguXl5fEWQ8LHAyVPRKqRYgQfosfVW1olroCr2VLmsRVJqg/KIbNDx777X20TAWITyDmdiEziHyqgo06TJpt4FzL8DpH9wFtx13EjYfa2DO0nHU6dSaHTmM1CvQ7xOl5hHTcNRloPVtDMQ5ENMJ5himWY7c+OQ6hDfMD4oDOZ0tXcoqo1xSbrC7dLykdFpBTiufIaIM45g38wjakkJyFCKGBEfROY5hgYhxpbNYmIvQYSUpHJ1ZQowWwy1e2+GmO3UJmhx7nzg6tSI6ujjKI3VwEJHX6sgqdWB0FBjmhnlkFjDCDfT8BcCjHwt7+tNReeGLMPKmt2DW296FzenIfMon9sPzDvw2XnXoL/GmY0/AW045Ha/4/sF46Ve/gRd8/NN45vs/gC1fvzXqz3kemk/4f1iy+Ra4fmiIqOEf9SHcOFTHLUOjuJ31LSJdXBvF8qFZWF4bwURlFqaSWWjWZqNbHUU7GUHb1dHodNGhkyKl/NgVwNh7dj6nHHXPxnpycJhCS0MfQqj3oTXKzCAKOmJ63Afok/MGMNB2gZnqyAJF/+i9YdKPPAyJ5jxVBwWkC0UzJUe1P6pX4Wo1eDo3syRCk5mnqFeTnC/j1Ld01jy0R+ZhosZ5Fg3hrqiGxXRMjY3Ow+RGm2IR5/wttWFcGyX4K/Xp+tERLN18c/in/SdGX/gCPON9O+K5H94FL99nX7zqS1/F635wMN5w2K/wht8eiTf+9ig87+vfwrP3PwD/scc+eNR7dsL8N2yD+HkvAp78X8BWj0M2NBv5yAgQ9GsWPMOejjLU6XimQyxj3T6pw8dVIkGWVNFluMvVILUYqNeAagU0VvugBCQI6kDwWXGM9U2LgIxpjPOzdypfyqD4DNOHB28MGHl0oMdJwgCCYyYE+KHLPdcQIVcF5G2op7ec97CcMvMUQQ5DjsgjzEdKDQwi4thkBo4dMDJSw1zGhxrTmLVsHJstncTtx5+M0z70EeCc84FWC/SuoEZd5IhDh8rQ8OiezAoQQPlDExzl4bjhNaOAKQq9iDC45oc1k3ydtBvDm1ja6+ntDqWZGR8QZeGt/R133BF/+MPcGu1oAAAQAElEQVQf8M9//tP/4Ac/8C960YskepRHKYFSAvdPAnvssYe/4IILPO0Mf+SRR2LbbbfF/Pnzg92h/Zl01swgXVa4yX2G9FXxKIognvIJ0tsKbWLt+5SGB+gws2Bjya/zrxTJu+XaZZ89ezbMepWoQ7pKHRS9P1BZggQzWI7ig3wJq0ZDSLTIpzwclBCVUJ/61KdCPxqt/3imf+d63nnn+d13390/97nPLRfDIKXyo5TA2kvgv//7v/33vvc9L6Pi9NNPx9Zbb00bj0Yei5AhIoOlJaOPcemqFjgGw6l/e62AFrpBvS3ySXels8rz4GF9Krm3FMsuDgYzmy6zkC4NYLoB0FGA8QksP/inOOfzX8SC6/6JOf+8BZv6CPOjCuZz92PLJ9FYshQeGfKhGMt9E6nLuQHKUaFTppoCcQZEORDqcUBuawc2J5zMDiFE1vMPyWCq00IrT5FzwxnzxlzhPabCzTYi40YmonA86H1C3AbijkclzVFn/ppPUeVGPKYsnQdl3IOlQNT1PaQZqgYkTI8DctRI66y4SgePnIn1hBnAEctSdDptdOigzNIUjoMUqXDmB/OCdfVAoXMs0c2Rd3ltRMdWdQGgN7mGNuYubSEwi5hLzNsU+K+nA//zAuAtr4ft/D7M/uw+2Oq7X8V/Hv5jPOekw/Hyi87Gy848BS875rd4wcHfxZM/9yls9uEPYtbb34b6616P5n8/GxNP+A/ctvEj8Y/6PPyD9d2UzMWd9Y0xMTwPnht9F0eQw0pvXAnScdkG66d+5xTw3U+tV9yBDSRwYDQmA5z7Gkyl2/2LzTim/fAg4ZQZjD5swnIYRJyfooON6q0rDi3qAJcm+EqCrFpBh3OlQ0dWSsdWe84c/N0nuGZoLm7deAuMc57Zs16AOa95Ax75ru3xuA/tjOd9/nN4xXe/jdcedSTecNaZePWZZ+D5xx6FJ//kYDz6a1/B6M4fwNAOO3B+vwV46UuBpz0Dckxh7qZ0LlEvKoSbDwh+HvV5DpDNBVLqTTaCiE5Yswo1MA4wtseMek8nhXmHiDBOCfrdgmMk4rAn7G/CzsbIqYZNtNFCah1k1u0jRYYO03ivjFIY9VigvxqIeKEbAP3VoA+sbVziye4Q9I0BXLc9SzE6+oz1JGxDJLA9Ue7gOCFEwbguWd9h7IBAEs7e/OFwkbnGMHNm/XSJlGJGNQUq8hZSZvrnAEvTaTolE0SJQ2diAvH4NOamhlksdD6fLsy98dZwLz3rc1/AsoN+At1jIX3kPbfCcWbx4JBzJACKnDXqVG2iJQYlYMaZStlrrRR0HzCzYDPKBpQtKL5QXBdxg5zyflfEN910U7z//e+H9nDXX399+XtZhWBKWkpgLSXw3ve+1x999NFeP7lEXfNf+9rX8MxnPhNxHIcSqtUqhoeHISqdlK0mXZUeKqzfrJPtpv2c+OIpn1Doq9KEUOD9/GAbQwlmhtn0M4XIWn64tcwHdarIq04pbKblXaH7DglHMFu5LDNDwVcHizrBQ4IWT8LUwqg0QQNkZrT3ffAw6rucBx54IOjIwm233eaPOuoo/+53v1v3I5ZSnvcqgTLDBicBOa30Y+y33HKL/+Mf/4gPf/jD2GKLLSCdk76N6o0QSkWLl/RNi2Chi1r0lE9xLZDMxj1fVyToZJZlQae1EJr19DQkrg8fvt/IVWmfLaKk1UFpGEygcY0ApeimQnD5kzGeiUVUmF7Rf0lqTgH6Hs1pv8fvd/owLj70MMxeugyzxsaxsYvQoVNLm6oo8xihA2bjefOR08EyPjmGpJYgc9z1cAdmrF+LPath6ToZWmGRi7HBQTLR/UPzFomhnXfRaU2hwydQyD23sBQJ52kIcIhivYlFIYqFlAKlzEGDPYwtxQkh4jXMBzrAwPEBN6ABnPsI+ZnOS3vhlJEcZhmNC0eDIkKFYxZpd+wBcAMFzgOooYyG0/jJp95IYjiONxinDxPcj0GU+2/4qoNnOelQFfq9rmxoGOnwKFLSdn0I7aEhtOp1dIa5e541C1i4CfD4xyN67nMx9w1vxJbv2xFP2mtvPPVT++FF3/0+XnbIz/G6X/8Wbz78aLzxZ7/Caw/8Dl6xz6fw3A/sgids81Y88lWvxfCznov2Yx+HOzfaGDeNzsINrOuGah23Ds/Cbax7UX0UdxFLaqMQxiqjGK8MYzKpohFX0AyI0Y56SJ2DkJtj3yh0dptdpUMBAdqsRpSRhQ280gfBzKue1AGsgpxxbXIlOwfPcjOKMwPoiEjjLvK+7jiOcUxHDNIOELayGjdjWINNcn9OOkI99TzjpEotYUkx2+HQc1bkdFSA009tA8wzzPkkpwZ4eDIyl7Gdq4HlQAEMHoNycjDKT2DJzOSCrDPKvON649CM4zA+00kFk5xvE8QYDWBhGR29d9WHsWhoFu4Ymh1wG8f7Zo7/LSOzcDNx18abYOrRj0blGc/Api9/BZ78tu3w/A/sjBd84pN4yRcPwNt+fTjecsTReP3hR+JlP/0ZnvPNb+PJn9wPm9N5tdF270L1la8GnkcH7OMeD2zEtY3zKh0eQsp6stHZ8LPm0kExyvleQ17jfK4NA6KVKkCnGSoxQOcFhdjrorGbOilLEQ54ICt9KI3io6gxky5eABPAAOcEmCGmnCJmIge5+NDBGGXoOJdz5gFTBA/Nmxy570BrdM6x56VI2SbOujCzdHUPObwcpBrDwHD8jGG56ZIwL4zlOoIJG+jp4I1d5wdVoScTiZ6goCD9ToYqWD6xHBl1dw7XoYTj5ttdVDluMdfkTTmvZ/FeOm/pcvzhkMNw5gd3AU4/A+A91xqTdIZ1UUHOShDGJ1N9gryMPg58H9KVh1DdawJzr0ji+IbryFyPT+27fLhPAVEUIeZ6oe6YWYgrreCBh97uMDOYGWOUKcdA92BFZDvKnlQ5shEf+chHht/LIj98u2bnnXeW+JS1RCmBUgJ9Cbzuda/zhxxySHjRgPsy/5Of/ARvfOMb8YhHPIL3EB90TTroaFNJHwd1Vnsy8ZSmPEqjvvH+lCNJEogvnvKJqkrlk34Kij+QGPQzrU25uiuuTT5svPHGYRNrZmGRUqfX6sIHIJOZBUGif0iAZr0FUCwJWVBYMLOV8itt4cKFeP3rX4/DDjtMg+qvuuoqz7B/xzve4VEepQQ2YAnoDcVvfetb/m9/+5teNQUNBWy++eYzEpH+SOdmGAwUi5eZhQWSrHAqn5mFsD4G88kwEa+A2Yp8Be+hpjI+BW0wVoJWhbVBMEJljPau1kZELrsCNGkxs4dReXzamLdbkIEMxXmBZ2YScFuDLj8N07B0GdC4C7jyEly11+44/VOfwvwbbsTmzU74umCl4tDgRtvTQG+woDSOwoa/wbJjcxjmJi7vpsGo554HacQqudoXTgFw4+oCEPI4tuWeUIwLs7E2zKDgr4+U4kBM2SPLuYnswjNSpdOirt5RaKZdrzJRdgqCaQEGQF4ml5AyA09yVj6N0QAmcjxozSOARgQEGvvgBhe9gpmZ+VYN20zFgMLCYB4DwCzGS12fmgE8A8iayR0xJFS48RKqqCLRqx/8hKsCcY2gAyBmOGG4wrB+s2toFBgZofNgI+CRXBOe+EQ6FJ4DbP06xO/ZASMf+xTm7v9lPPagn+CZRxyHl552Nl558ul4+W+Pwkt+dAie/tkv4Ml7fhyPfM+OmPWaN8E998WYfsJ/4uaNtsD11VlYTOfHUjpEFscJliVVjNdqmKZjpMmNZZMd67KDOTeo4Hg4OgDlSKpyvCp0KFW6HprDxj4UAPspGGXlKOeUypdx65mbB6c7i1EsJaeDzFK06QDq0oHoqJcxHUmxdTgPWmgnTbSiDtK8i7qLMZzR+dAYA3wTiDIK2aFFwhbgPh9yYHQayOmknjY6jKoj8N0EvuGht3yq5tn7jNX1kKQ5qmxHhQ5qbdBTtjt3HeRRk/1q9YA2coH9SLmwqN+55f0mOkonCgDlKf9I3s1ZlCFi/XAV6kGMFvvbiBNMcQ0ZoxNyyVAdd/KJ7a31Gm4gbuZDjLvo9Fz26Mchf8HLUH3dm7Fwh53whD33wTM+90W85NsH4aW/PhKvOPFkvOTU0/BsOj6f+L0fYbP9D8CsvfcF3vdB4PXbAC94KfC4JwCbLQT0nz1ZLvRfPumkAutGpYYAtgXSN0vgogpiqyDin2NPbACOPBSHMSA4UiEiLRAzLIjPPDxRYCbANFP+ImGGKoHg3II5Zo9Ya4K4/+cY68GxZQ4R5WoMFQDDjjxHGbtQRg7H9UbNqQAQkDEgRwtSyImaOaDLxnAWhJyeyXKyBiBXbL2F+jKIoiOOzLWBUam1BnhKMed46D4nefFyrg0srZNilHPYwcJXZjw3ZUKT60IaG5oUdoX3zjmtLh7P9WT+X6/HWZ/YDzd9dj/g5muB9hJYtpxXT6PLe3PKIgVezhB4NThKKW8hHd7nlZIDqpwkJIaxZFbxSHrsnKPWg2eI7PX21Bw2s5Xab7YibmaQTVhk0NcHi7BopPugAsRgPkZRqQRtgJnhaU97GvhgFXSA+TPOOMO/733v60tUOR+eKFtVSuDBkMCzn/1s/fawP//88+mG8f64447De97zHmy11VYr6ZrqNluhi0V8UGelf2Yr8ihNeiiq/ILCyieq+AONXPc6OsH1tUX5af6V8t3aZtYbFQ9WB9a2DfclHz2S4TK1XQPDEQ/xJz/5yXjXu96FQw89FOT5JUuW6Puhftttty0XxiCh8uPfWQIveMELwuvZetPqpJNOwq677ooncnMqh5MWFOHfuf/3qW/FylBQFUIDGjSeFSygRbVArryMKFue05qNY7gqN2bclHVbHcB4avdCZ1OdFm+dT+ej9jRw2x24+cc/xmkf3xeLzj4bmzRb2CjrYihrI4k8fJKjxQ24nggXUFUCeDgGBAaDPc0olE9UEL8EEHEjLzl5y5HTIWDIw++EBaFxcCQryY1BsnKitz9RPEBCNH78K9B8Uf5ByiKgeEEtBBDqUHhNAI/BNEaLc5DdCzsWtzIQ6uQE5KYaBRzjchhwjoIbPlSqAJ1MoGMJdYbrdG4JdDR4vQlDJ1ROYHQ2MGsOsPARdEw8Hvj//gNDr30t5r797dhipw/iyft+As/88lfw0oN/iG1+/Stse+xxeMXBP8KLv/0dvOTz++OFu+6G//f27bDxS1+B+BnPBJ7y/+HWefNwK8u9eWQYt43Owh1z52PR7LlYxHpup1PlzmoVi5MYS6sVjNH5NcU2yfEywb4sSz1SOuLSqMrNZ0xnlHHwEjhLELkaYjrrvFXhowpiOm8qDDsac2ZGXgyw3Ij55C/ynRxo0PHMOcJSuZV1MMqHXNzng0Ybui3UYo9kuI6Um7mcC0VdbxGx0OlmA2Gj7CJ4i5CrXZ66742bZkOGCJlPkPsq02rIozrSuI5uPIxuZQTt2ijG4xqWs5+LSe+kY/L2pIJF1RoW01m0dO4c3CX5oBkJKgAAEABJREFUzp4FvTF3E2W8eJOFyJ/0ZMx/4Yux5Wtej/94x7vx3A9+GK/41H543be/j21+/mu86Yij8Oojj8H//vyXeN6XDsAzuOF/LPNs/LZ3YPhVrwaeTQfn4+mY2nQzgGMWMDILmiueTtFMqI8gq+ttqSqg+RWQAEkflC0HCIg4DiY4SmQFDA4CSFcAqz+M7DWBSfd6rvFax0tdaIexHasDyF8Z4OGIFafeqBMnIss4/tCkCgOvAKA1yNM5I/TKYsaQKVXg3xVr1S8n4fRzKligzwpOLOURxFO61vMCrbwDqhaMzt641cQC3qMXTE3in3S+/n6XXdH93fHA8jFE3Qbq1PoKNc+rEA4Y/ckcXUfXpYNzMYzgZEAYMTqawY0ZmC/wrMcuop4JAkiZUp5rkMCqdmiNa7x+/P3HtI20b7viiiv8xz/+cY3IGkoo2aUE1n8J7LTTTv6YY47xd955p7/ooouw77774r//+7/X/46xB2YGM0PMvdGD9gaWvpvo9MSIFa5Ppzbkai8XOwh6FU6/m6WF0cyUFPjzaMi9+c1vxq9+9SvFwxtaP/nJT3z5hhbK499EAq9+9av9IYcc4m+88UZ/zjnnQP/OeOHChRjlZsYHq6zXUem50Iv9e39qBRDutZfKtCp0kUynHDSAwe0kwL0oDdqcNCXtIrEUOZ1SXcvR0RNfAya4Ge7mDnG9xo1yjonxuxBl3BxPN4HFk8AJ5+CMD++Dq396OEZuX4KNWfJQ5DDdaWDKt9GOM4IVV7WpzVEepQTWlQSM0zDyEee/476Nk9tIXYTgiKCDCXQCoRIDw5UeRhJgFsPzRoCF84CnPhV4zguAV70Otv0OmLvnx7DVl76M/zjoh3jaz3+BV55xJl52ysl4yW8Ox/O//308+fOfxaZ77I7aju9F5e1vhb34eWj/55Nxx2YLcG09xjWs+hY618bmzUdKR9ryqIZJV0MLQ3Ri0WGCEbhsFGgPIW1U4fMafDbUQ6eGvFVD1qwia1SQtips+lzkzINoCKDjS+jSodIG0CHYfX7enzNFllKnO9NotBuY7DaRRYasEqHKdbnlDG3KsxNXkNEJlbo6unTIpXRWWTwbvjuHWMA2LkA3W4BGvgDjNh9L3XzcVd0It1bm4I55m2H8MY9H97+ejtrLXoZ5b3kLtthhB2z14Q/jGV+m4/Cg7+KlRx2Ol552Gv7n5BPxtF/8Ao868GtY+MlPYs4HP4TaO98DvPr1wDOfBzz+KcCmWwLD84HaCDBEuSQUeuwArlGIFY7R25dTOpoPQHDCkISTObiiISAwyo9SAutIAo7rU15zmKzmWOKof0kHNa5Vc7sZhm5ahPO//H38bd8vAZf+HZhowtpNJGgjo8Mr4kS2FLBOjCyLyXVcY4xrTRd5hXO/ksG7LiCAGemUpBmASE5KKkhOoDzuUQKOe84CnjaqXkjQmxrav+nCxz/+8fjSl74Epvkrr7zSf/KTn/TilyglsD5LQF8L/Pa3v+1vueUWv3z5cv1jA2y99dbYeOONudZkAZX+G4rrcz+pt5B+qw+i2osqvLag1bF2WeXAUk5VKGpmIusF5LTS9zrNLHj5qnxqK54cWXEcw8zC1yObzWb4wUGl6Q2tHWjkccOvyRI8n0ceeaR/5zvfWS6Q68Wol42UBN7whjfoO9Fh/p544ol497vfjS233DLMeaVr/mvhMDMZAWIFKgNBOhMYG/pHsdQN0sGw5KNVIWdAT10zBnwG0GBN0xa4u+cGLuMz8xy6rFrhmsOVt0GHlaVTmDUSA9y44oor8ec9P4FjP7Yf5txwOzabamOT3FBLM3Ta0/BRhvqsOvTTG83mNBBe70J5PBgSKMu8dwlozguc1caNBuiS8NycZeR1OOPl4MmcR07nhpeTg04ZcO6jwslfFSpIa3W068NoD4+gG97KGYHX21zDcwD9N7jR2cBGmwKPfxLw3Bdg+DWvx6bvehee9JFd8dR9P4Fnfe2r+J+Df4A3HHkEtj3xeLztiN/idd/8Jl681x54+g7b45k77ojHb/NWzHnhC5E+4YlYvHBT3DpnNm6ZMwu3zZqFu0ZGcFd9iBjG4uFZGB+di6nR+ZgeIapzsRxVLE9jpFU6vfIEVEIk6ie1WQIyfdwfNDtoUsfbdFBF8zdCTsebflvqltzj9moFi4aGcccI20pn1s1sq96Uup7yuoFtvp7ymnjU45A+6WkYfu6L8MjXvhFP22FHPH/Pj+NF+x+Al3/tQLzxyGOx9W+Pwv/+/Fd40Q8OxjPoHHzixz6OR3zgQ1jIe0H1Fa+kA/G5wGMfCyyYD3AcMMy+UhYY4RjMXgCMcAyqw0ClDp9USWtATSCPzjVIFhxzcEhpjQKRAXS8BYcWZaMkEs4SBECMAiiPUgLrRgJUO9r9HbQ6TfgYqPLeqrWpy3txJc+waZRg+M6lmLjgEpzw4d2x+Ac/AcbGgdY04rxBx9UUwsF5rykfMeI5w2VP5Qyn1Iuc4AoIsntA71BeoRcrP+9JArJFte80MyRJggo37pKx9mmK61rZqk94whOw//77g3nDz2Fw7+af//zne6WXKCXwcJfA3nvv7c877zzfaDTC1wI/8pGPQL9jNWfOHN5Wucj0O6C5H8l73o+vz4S6GpovHVdAb1iKri1WSOVerhilAbVqlqLyVfkPp7gEowGP43ilZmnhkyNLfVAexfX6mgRYTA6z3oKp6+X5fNOb3oSf//znYYG84YYbwi/9f+ADHygXyJUkW0bWtQS48PnTTz/dj4+Pa47ive99b/Dcq11mpvlLwy2FHLaa+zIEZABIF4o8mvOr6ozS1hbrbz4tiYSxB30EBWd4kCqsryF0yNdvboRNGX1WUETWKzfyMlojfRWGRcU0ZGUUJ1kXMR1bvAzDda5J3TZw84244Vvfwol77o3Jiy/Gk1yCR9BpNafVQj45Dp82ADqvjA6AiJay76SI2xlmsWy2lKWXZymBdSQBeaukDKre+EF4c/CWILcYXdIOXT5tVNBivMW53Y6qEDoM8wpQCwI0lx3Lonqg5weOAF6DuAIkNSAmHMGyIETkV4fodJkF0BmFBXS2PGor4FnPAN7waiTv2Q7V978b8/b9KB7znQPwX0f8BM875XD8z6lH4MVH/BQvO/TbeO7+n8QzP74bHrPT9pj/ptfCXvhcTDzp/+HWjTcJX6u7a/Y8LKHDqEWn2jQdymiksNRhVu4wyrZGuB+H8eosQWWTR2GsOgc30UF2Pft186z5WL7lY9B6ylMx639fjblvfhMeueP78R/77oMXfevreM3PD8PrTzgerz/rVDz3+N/gqUf+GI86+KuY98VPINl1R+DtWwOv/B/g+c8GNl0IbLwRMHsOIKcU+4EKZRbXgYjUqoDGgZt1SJ4x4z5C1s2Rco1Bzv5pXRMl9AYJFE/J7xJxDNQrRAIkkfx7SL0P6JBmcMwkkOikzESwKg3M8qOUwEMrAdk43TbvwU2uUFzLYj54yvjQqd2dQrM1gU1H6xidnMTjWhn+fPAhuGCnnYGzzwGmxwDjdS4P6qA3seIc1F4g4pzPAHQ5yR3DRg5ItS5y6UBmgPSIt3RYoQcojzVJQLaomelFAujtK0E2q/Zpgq4TFWTPKi5n1nbbbRf+gde1117rf/Ob3/jddtutlLaEU+JhIQH5Do477jh/2223cevl/Ve+8hU84xnPQL3OezNbSEcWzLhYMKz9maD5bdbTBb2Aw6T1+jTr9U/9Ukek66JrC7e2GWfPnh2yUtKB6mMwrPjDERKImYWJoNdPNeha/NR2UTOD8oCH4uIzGE7lLyaNGGYWNv8KP+pRj8LrXvc6HHTQQeL5sbGx8OOC++677wPh9VcVJUoJ3KsEnv3sZ/udd97ZH3/88X7x4sWcvt5/+9vfxste9jIMDw/PzO2iILPeHJbhViyUuvErXuiB8mpB0dxXeEOFrB1B/V+ViieIL8AU60OPcz03dETeN15lqMbME3F3HtFpFTWmgaWLsey3v8WJu3wU1xz9O8xdvgwLaEzPzTrIli+hz6qD0eEqRkaGUKkk6LZbaDeaSLxhOKogppWscvu1lqSUwEMvATpUi7nPqc17Ya8JRmIhwRhC3w/iuKkztBmT7yPVBSmTCdNcJrjng+MljpaJi4G2HCncGMofzGkPz/o8n8J76gP4JB6VYQTEQ0BChDipfkeqNoLg2BodgR8mj+shZo0Cm9DR9cTHA09/GkZe+XKMvvkNmPfe7fHIffbE0758AF76o4PwlqOPwHYnnYBXfu/beNNXv4w37/5RDP/XfwFDw2ywY8M87vd3CCN2cM48vHjHD+At+38R23z/e3gT14PX/+44vO6II/CSg36IZ3z6//Cfu++Nx7xvJyzY+s2oPP9FwP/7D2DhlsDsBWgP19EaqqA7VCdq6I6QjtaQDQ0hq1XhZw3D10krrCshYrZd4WoCMO7ZhgwOAnsk8QNxhKhaQVxLIJmzw72T4xKGVDGFI4BDw2sjwiEN5bBcxwTCyUHHvMpDcvdTFd6dW3JKCTwkEpCzvMJ5OhRXUOVc7bbaaE1PIU4MI3OGqeoxJpbeiQX1BMn4MjyGemP/+Ad+zQdN137t68AttwKNcUSeq5k8WHmKPGvD8894348gZ3sCBHvABdWhZjAFvUM61AuVn2uQQLfb5T3Fh9QoirjkVwIURv+g0YucTzzEK2xYMwv5lOVxj3sc3vrWt+Ib3/iGyvITExPhTZevf/3rXt9QUJ4SpQQebAm86lWv8j/60Y/8P//5T99sNv3XvvY1vPa1r8Vmm202U7VeoAEQ4tVqNXwjTHM7jmMIxfzWXFd6yLgef5jdv0XQrW3fCweWhKkFY22vW9f5iraKJkkCDboG38xgZsGrX7TRbOW48mvSqM9ybimfWc8BoLDSCr7k89znPhef//zng9dfi+Sf//xnf+CBB5a/oyVhlXjAJPDRj37Un3baaX7ZsmW6EYf/zqKFcMGCBbpBQzd9zVnN8zRNZ+qVDihu1pvDmrtaEAu+nmzp2oKv+T1z8b9rIOyMuQwWtN/PnsnUi2gDVqDHWfEZhS1cDl0eXiORhcriQg4yG02mob8RzJpAOg1MjwGnnYor9vo4/vj172KT2xdj9M47sTEfy84fSrBs7A5EowmSWTWMtacw3phEu92Eyz3qVsFoMoQqK2uNT8MNNhTlUUpgHUlA87APo7JIBYIqMByRnxBVNm0EhlHO3RHqxhAdHvSVIHI5He09GMNQAYRRt+hHoT+FhTAMukgyusC6vo1O3kKad4GcNXWJdgx0iDQhrwL4akCeV3klN5I2jMyGkHFTmaLOkujkcXRq6a2umHnlmKITCHQIITi76sAcpv9/TwBe8CxUXvgsYLN5oCqDzQcqhhBmn+7zqc5vugk2euNrgP95Dh1qdEw9+pHA3FGATjfo63pDc4D6bCAmT9BbU45t06Y4jbgOVNijmE7tqA+FY26qEWAAJU5RcG3K5b4AABAASURBVIOXZjmEjOuIBw8m5nmbgTbzdEgpT8o3p2cu9S3KuAFEXei/cwpZ1EZqbWRRh7wUWczyHChfC8hYSsZSdMfJGM45vp7xNZ62xpQyoZTAgy6BiJMzmk4xlDmMVIfCmw+e3vM0z9BtNTE9NYnR2UMYn1oCV6NWNMdQb07iKXQOLz3xDBy37fbAWWcBN/8DyCYAawFcvzI55jn3wSMj6M8CpBRUMSO4CCFzKTqEN61tylRidRJIuGczs7BPy7Is2LdFPu99sHXNDLJ1lS77Nc/zkC/nmqc4eJhZ4OkFhtHRUTz/+c/HLrvsgqOPPhraq11zzTX+iCOOCA+Dmb08Swk8IBLQb7Kdc845nvsur3+W9c53vhOPfOQjIUfVyAitIc5LpoU3C4sKW61WmNea08qnPZryaD4XeUTFE12fIR1W+81MJOA5z3kOV+YQvNcPmh/3midkGOKirYAqLAQpwYq3PsBshYDUfvVD7dckUVg8xWN6OtUfxcVXWHzlU1iLZMFXXHzxtFBW6TFVXHxNzqc97WnYfffd8Ytf/EJPCPyiRYv8Kaec4vfZZx//rGc9a60HSeWV2DAlIK+93uo7/fTTwxtWnJf+m9/8ZnjDau7cucErr/lIvuYYzAy66WvOiq/5rDTNUUlQcTML+ZRHPDML5VQqlXBtMYd1vdI3NAwq5j2Zl47btojWKM0rhnLoqwE+AgrAgNFahXbtNKI2jdsON4jXXoub+fT2rAO+iPHzz8WjaWTVly7HI+tDiJsNTI0vwdDsOtrcoE93m6hzQ61xivjctuoqyLsZn8pwE8lGVmp1Do0jyrOUwDqQAOc3Zzsr5mTkLs04Fbn/Q0Qak8u9XM/Pw+QkB2Ju4ow7Or2sEDZ0jHPRYk4mhk1fn3IDCcUFahZ8Bu+V2VMLDIlF0JsTsUswc6gtjjFBYdbJ/Q4cG2W8ClBCjJyOn5xxlQQkyPIIiKhHchZV6nTK1NCMa5imk7hdG0aaOIBOZcyjA6kWYdpldO8AuXa/BkjHcR+PjG2aotwa8RA6MdtSrQG1BC31tZogONIqMdcTtZGVsCm8BAGM8lJ9gsKB5zrSkxEFjJ68spzrDeXnKT+90SbTRojYdi75vJaScBGlEbNI1sHOGENGGlHGURShy2tTlqdSPdNyFpTxYrq1yM3JccytK4zliCLwInId7uGwe0grk9atBDag2uvVIaSdDNPTTfg0RyWqoOpiVKmP9STm+pCiUo/R7EzRkZ5hNPZIF92B0SXL8Rjei3+z11649sc/BK6+CuCDJpd16VTOubKA+gCYR+8oqGKWB9UVK1e8xBolUNigWosEM5vJa2ZI6OASQ/mUrrjjGmVmMOula28m+9fMwgsMsoeVv8grh5Z+DF7fqPnud78LpoWHw5dccon/6le/6rfffnsNlaopUUrgHiWgb8PovwXefvvtmkZev8kmZ2lxkRxSmqfFHJQTKuZNWXsvXqC5B+XR3Czy6Frl0bwWTyh4ov8OMLOZbkgfZyL3EnD3kj6TrP9WJsFJsBoAJUj4og9nmK0QTNFOTQSzFXwzg3gYOBQ36+VRuEhS3wfj4osnuZj18otntiJcxDfZZBO88pWvxAEHHICLL75Yk9Vfdtll/pBDDil/HF5CKoH3ve99ng5Pf/3118947b/4xS8Gh5XesDLrzSuzHpXIzCzM31XnpVkvj/iao2a9OPqH2crxPnuGmN1z+kzGf9OAjMucm+iMG2otlEKQCJ/8eW4YTTTL4XIfjFUSNCmLBjNNES1Zr3kHkRJuW4qJ7x+C83fZGzcfcQwWjC3FRhnTpqcwHBl8t0WjtouoGiFlnTmvNzPk7RRVesQE7kWBKEbOG17LRWhGETJjheVZSmBdSUBzvECYoDnA+cvJDKe56dmwQTBZaeT2Tk+tKqC3qQRp0wwvZnkJHOgI9gk3hHEfCfkOIZuCFUZjYqA4qkeow1i/ELFuvQlWYR0JFUy/QROxTOiHaVJenMWsOWZdCa+L6WOjrtGxlUWOWVxwXJlL2MuUyOAtZb67n2vLiZhxBDGGWBqbz7rJgEetTkcWKZCRQbAevbGRRaxPXsBEHSEqOTKXo2MeGQvL2PeUYUFhcF3JWDYFxtKYX+GiTHRZNnl06CFnfwnzbAXlYX1E3IYnVqM8yGcYA/AhHIPVgnv6QBUuYCy9gOuHSQAxwYObeAQwXJ6lBNaBBHLO7Cne21PquCUVLlsWnOwJVcO1c0Sp8d6eo7fv4fpA/cm7HYwmEUY4j+OxcTxlqIZrjjgSZ+61L9q/PAK4czHQasKyNiIPlgHwMgYArVUZVSmlgyVi3Y62gyhzwNOWEBXkbBEU3tBhZmslArO75zPr8bQ3i4qbAUtzlL+ZwcwYW3HqBYQipofD+j2iPfbYA4ceeqjGJzi1zj//fP1Wkd966605ukXukm5oEtCLBXJW/eQnP/FnnnlmeDmFOuzlAJUjVHv9Qiaab4PzT3zxzLje0JZXXDCzleZkkUdpBcQTivj6Ts0MWuuKPsnZPG/evLXullvbnMUbWIP5Vx2UwbQyvHYS0H87fNe73jXz4/DLly/3F154of/mN7/pP/ShD/n/+q//KhfKtRPlepdr2223DeN8xhlnhO/lawH88Y9/HL6vr9dMS/16iIfUVtTHrV2IOHOIXIScm/K02w2LrcEgPrhtc5bAjBvdLCMv53Y0h6GFuDWGWjoNTE5g6W9+hQt22wOXHfoLDN96Bxa0OxhptjFsoJGbArRw9VUC7qkhZFyVBYUFgAyBm01PmrJN3cghI80JFvDvdJZ9WW8kkPdbKlqgzwLj1JkiRqXASgAPI8LU5ocbgOZ0AWYJZ3EXFC3ABNaCrE8VZnDFqfIFcXSNaIEiLqo8BRiPmKcAW0XnDxn9U/xeVmYMvLvVGrhr9aEipOiCdrfUbXBNQRAUZg7VkLGXQidQ7bAJ6/Xc8TpjbpuhmClB7Uf/UHWD6LPvgfSuXlE+WEMPEa8SrF+gqCDeqjDmXem8G2Ol1DJSSuAhkYDnPEw5WVOtPZzZER3bgummy0Se8FqH2BrNbQfP+3UeoHt2JUvRWbQIj6EDbPjWO3HGgd/B5Z/8LHD+ReG+H34qIG/y6i7SbhM5fWC623e5Nk5NN5BEFcg5pg2cKDOGM6KzRVgfXhAIDf43/nBhbvQ6KKfW8573POy999445phjglPrpptu8meffXZ4U2ubbbbxvZzl57+LBF772tf63Xff3f/qV7/yV199tdc/xqKTRb85jG9961t497vfjRe/+MUYdFhJdwfnzb+LLB6sfnDfO1O0ZDes3yqd4dxzoGeh3HOekKqvxBUViWrBNbOQVn7cdwno6YAmu25ikuucOXPwnOc8Bx/96EfDbxtdcskl0G8dXX755f6nP/2p3758nfW+C3sdXfmiF73Iczz9D3/4Q3/xxRf7yclJDrX3hx12GHbdddewAEppNQcEKXGlwkd196m95UX/kgRkcghruCjlE1ctkhEN2aCrsmRzmqEpzVA6okCjF5mH0eg0dJBkExhKG6i36bw6/zxctOP7cfV3D0J01ZXYtNPGPBrMtGPpCPPo5B4pDaQOeRkr6RnMbIg2s4QcVEKXeYSUVJBRndPgVn7mLs9SAg8jCeRsC2GE60OvPgkx4wUSgP5YZJz3Kc0IodOnChdQ+gyYTrXADBin6tBpDIgKxtoLMNg7C0ZBQ7uYxAsytkOAllspZo+NKmnNA0VzRSuMiy/wUhjjzHbfT10f4CgMQjodoIaoBqHXaE9+HgC6sHpQxRHXn5gCigpwlxxRsAWMYQsS6pWfU1IFMvKDnJkUXkJjVYpnpAGqoA9mYe2A3rYqEHkmCiTc27MPDOR9iF+ArOIsWD6U5gp2SUsJPOQSyDnPNe+pOqFuRqnTdFOZgxxbHWcQMjNEzJxk1KQc4dA9W5g9PBsRH0Yt4L358VEVk6eeiZPf+0Hcusc+dGSdC7SWAdkyxDXaC2jQYdVEwrlfHx5BK/UwXid7T3sAGoVM71fAWhQnKc91KAHtcwtoPFbFFltsgRe+8IXBjj/iiCOCU2tqasr/8Y9/DE6PPfbYw//v//6vX4ddKKu+Fwn8z//8T3hZRC+NHHvssV57bb1IwrH2xx13HPRj6295y1ugfwagF3mkrwX01T4Vr32boHCJ+yYByhtaB2f3/2Hg2pTyL1kQUuSiUFVWhP+t6DrojJlBCgEekqvAYBhMDag8/0996lOx7bbbzrzOqv9iII/w0UcfHb6C+IUvfMF/8IMf9Hq1UdeWeOglwKcz/j3veY/Xfzc5m09lbr31Vg6l92eddRbIw4477ohnPetZkDNYrdOYm5luegEaa/FElV4uiJLCuoWZzbzNoE1aiBmXTRfBJTGQd0GrN3xlwHVaMBqzOP9CXLbnPjjlo3vALr8CG48txULLEE1PYGrZUng6vyr1GlwcgXYx5IiS2dqDC7yC71HEXciH/uGQq9p+rCSlBNaBBORJKqqdCTv0FMbBc+7Kctd7QkIKQOiQdjh/taXLSPM+qEz9UI+juK4XeEk4c34KJDxz1rF66FrBs0QBcqgV4JWKq261hxpM1zOCY0htN1aorCwcK4N9Y5ouh5RWgZl+K3IfoPLUIVGhKIKOKQTEiOiEiuh40tpjpCAcAR+hlwekhK5XWQUU78M4FiAcIdoDwlFkD5GBD8ewCSzDBGUkxSCYfrdTFw0ylX8w3g+vgd1PLUkpgQdXAo4T0HFOW/9NUUYRHFqcv/RVBdWSmjMLRJUuFPdmtS7iglGjLrpGE258OR7FB1lPSSoYu/B8nP6xvXHZp/cF/nI50JpAogdbfPgV622sTgfV2Hg1gu1nxjAhmy/t/+MdPTBTHSXWnQRkiwtmvfExW5l2+2/lRxz3opV6GP3f//3feNvb3oavfvWr0I93t1otf9ttt3l92+KAAw7welvr6U9/ui+uKemDK4HXvOY14U2qH/zgB+ErfzfeeKOfnp729Gl47tXw/e9/P7w08oY3vAHaa8+aNYsPmTOYGTT+clRJH0XNLKTpn15xXCF91fgL6B8sN+TpR0tyDxIws5DKzXKgD7oDy8zCoKI87rcEpARSABVkZkFhzEzRgEZDT210CwX0426ByQ+Fn/SkJ+GNb3wj6DTBJz7xCVA5w2LJiRAUk2X7m2++2V955ZX+5JNP9gcddJDXD4Jvt912Xl5nFlOe90EClLmnvD0XPS1+/tprr/UcJ3/++efjkEMOAZ+6gPLFIx7xiGCcqAotblrU9F9QBIW1MCpNVOlmFvIrjWM449RUnhIPrQQcqxMqcdIbk0zbXOqhLNmcdod+kL3dYK4mkE0B0wz/6S+4aZ/P4YI9/w/uvEuw1cQUHkELOepMItWPwA4ZRufNQlyv8ulrF9N0djlugCNuVEXR31x60twcMoGNkMGcW866csjYdjS44zznxjaHwkwoz1ICD70ETFVygnKeogDnLgbAGQrPeDZa23kqAAAQAElEQVQAxXNe6glHB1OyBsTkx+hCiEgHYYwDGT9ztJlPDjFBTjEhJU9QPYLqEljlzMmWz4RXTWOjEWDMoowRo6TSyZQtSi1GRnilM8t9PlWxoAJEiaDqGRnpCsRcIyqsNyZELY/ZfTaIWShaBBgjAgkKqjDLVF+CE4rhqADTIsopoVsxIY1I4z4V3/Rj8gW48YbCojPIWQKhBqu+gpK7pjNkY2JBGSzPUgLrRALGuV7NclR4L9VX+Nsx1xKiQ11XgxyntnRFYfFaCdCOHfXeoZIhoMuHVtOyA/hQargWI6nkvNePwzXGsLDTxPRZ5+PknffE9Z/7KnDVdUCrBT30qnDlsm4LWdqBnCCy+VSPNsmyB4u4eOsT/l3bamaQTa5xERRWXzVecmrIfle8Q8eknBrKo3GUQ9LMoN/X2myzzcLbWrvttht+/etf409/+pPGPuzR9E+avv3tb4c3gV70ohdxhVZpJdZWAq9+9auD7L7yla+E/yapN+D+8Y9/hH0wx8qfcMIJOPDAA/GBD3wg7M305pzepjKzUIX2ZM1mM/w3wGLsNKbamxcQP2Tmh9IqlUrYk2v8yZo5lU9jrzwzzDKwWglwbCBZDSY+KD/irgoGKzLrKbT4Je67BKQEq1MALXyClExy10AXtYgvpZKiiKc0hQXFBTMLDhD9lpJ+Z+vlL3853v/+90M/CP7LX/4SZ511FliOp+KGH6C79NJL/e9+9zv/ve99Lzi53v3ud/vXve51G9RC+sxnPjO8wbbDDjt4/fvTr3/963JK+b/97W9+bGyMYu6dRx99NL7whS/gQx/6UPi6p14trdfr4QZXjIvGQjczrHJovHUz05hqwVSyruE4BE++mQWFNrMQR3k8uBLQ/Uvo17LqhOeIcy9oHJMI2gQiHLyAji3E5MmxdfONuPG738IJu++BG044CXPvWo45U9OYS8PYmg0YKbh77DLvdHMKTRq2ceIwZ+4slp0TodCVPpgdUY4A2tQQ5KyK6LwSBY3vHla6rIyUEnhoJWCqzqE3iQcoegc5IUmU2gJBlzh6XCJmiUgVXx2YzFMpJKEU0RVQimNU6JUFltaDkS+QBJ5oEVcYgetCe4rrRYOOF4uAMSchJ1XGINWRnyvOItsKzn0Isfx+U2be/qBPGzPdVSV9aE2YaWPRGDFWB5U7CPDolzPTR8ZXZMn7VebMyJPrDD9754pMCJmKuHb4qjvEed0M7YdRHv+iBMrsD7EEcs5hOa/CAyI6YMNbWby3ynElSOfUJL2RJVBlFNXtnKqQI0kijI7WEdUcxhpjGGtPwBgerieotNsYXjqOR0y1cc3hx+KYD+6MRT/6MXDbLUCrAXq6ENHOk02oQmmPi9DWcCt9lTAwy491IgE5o2Sfq3IzC2Mj2x08Cn5h62v8NJZ6uUB5FJeDSzak9gKKa68n+19UfFHt0V7ykpfgIx/5SHgTSHszvR20ePFiOV7Ciwf6HaY3velN/oUvfGExBdmCf/9Tb6m94hWv8PrnVvvvv7/n3jX8RrS+3aKXBuj8pRi9P/HEE4Ps9txzT1BO0Btwj370o8OejBkClbTMLIyhmW5WVME0DWkak3q9Do2fxg79Q+NTYJDfTw7Xalw1vmxLiK8uX5G/pCtLQGNj1huLIuUBfwOLyuU1SFJGVSKFFVXloiXunwQkR8lXC6KoFEDeW0FxlW62YpDFl1KJL5hZUEpdh4GjiIvqGtEi2czCNVJY/QDdf/7nf+K1r31tcMrIOfPTn/4URx11lG6knou4X7p0qb/uuuv82WefHX6LSw4eOsTC97uf9axnrdNFVY4nPbWQw+0d73hH+CrlHnvs4T/+8Y/7z372s+EHFn/84x/7Y445xp977rn+qquuCq/zjo2N+cHjwgsvxLHHHouDDz4YXCzDm1RaCPUvdgeVSmMiSA8kP/BQmGVB4yI5C0pTPi60etISHIpmBsW14GnB5KXhGi2gulblaB4UZSm9xLqTgMYh1K4Zrt+8SrmVVVhYvBw3fuVAnEfD9IqfHoK5k+N4xOxhDA1XYEmMCRqwXearVGuo1OrUtwhRbHwaFyFPW1h21x3BQSWj2cKu1YWqpOkyniusqpbmGOr2oKfFcmDJ2O7QuyXkyhyuKj9KCTy0EuDUhsBpGqjCMwFGtPkTNJeL300S1W9JCTHnvBHQ20QFfAwIIO3DI4Fn2AeqcIKMYSBCKC8H4swhzoi8h4g0YtmCkQooPEWBghtQXueBXlsYZxjBccMCuZmFy5GRZmCTCJ0zfWEW1W1i3lewfIT/KthFy7poQkjRQcqGsQLqeGiqYwVEry05tOEOCwfT2TWkbISgDXYBOd2E0Emmr5ayWAxWMBD2FrOeATiGiSyKMQPG2VKk3PAXyBgWPCkouxkE2bLCVSlZ5VlKYF1IQF8XbCQ5BOlUknnUeb+t86atcDTwnwGl94Lj/BUyc9QPhPt4O51GK0qRza6iO1LFFDM2wkOrCPNmzUGt2cVWUR0Ll0/jgu8chJPf+360DvspaAAAS5eGrste1EPMECk/HjYSkDNKdrkaJNtckE1oZhBf9r3GTrZ+FNGu47gXjgzFlW5mwTGieEqHica5yKOyVKbKUB0F9OKCfg/5Na95TXhr6Mtf/jIOP/xwnHPOOeA14WQZgeo3t+TQueKKK8LX44444ojwe7v6TafPf/7z4WH8brvt5nfccUf/9re/3XOf57Vfes5znsPZXNS4bqheFlDb9LVKOae0P7vhhhvCN1rUOb2lduqpp4L7N3DPCbYf+u+Q2rNqzySZFi1n/iKofavkBMnVzGBmM2nKV0BjaNZLE0/jIyg8c8FAQGOlMRVVHjML+zqNv/wjZiuXhfJYawlInso8uNdW/J7g7imxSNNv9hSFa+A0gEVaSe+/BMwsKIGUaVAhJevBuMZAspeCiUo5cS+HrhnMorjKFRW/CKsswcyCsqveQiG1UOh3uB7zmMeEV2C56AQHzw9/+EOcfPLJOO+88yAnF8tisT68tsn2eR36wXL95wb9EP1dd90VHEc33XST1+udcogVUFxfd1y0aJFfsmRJ+Je1y5cv93IyNZtNFTWDop6C8Yc//CG8UaYf3PvFL34Rvkr59a9/Pbxt9ulPfxp77bUX6MHH1ltvjec973l44hOfiE033RRSFJYhMQSoz8VCJIbSFJdcirh4iiuvaME3s7BYggf7Ht6eUl6NqW5GooozGYqr3CIuyj6FRdesd2M0M2X994duoQX6vS2iBaWZ2E/h5o0hbY6KNFGyVpxiDEIbqXvEikvB67ThLjgaAZdz+6qvzGRdNqMDdJs0Ou/Edb88DL94//tw/VHHYPSW27Alx2uk1URncgzTU+No0kFVGx6iIytCh04vOSzDOKtwlindCvNPlYhHyDAmCafaoSQt0OI79kF0JpGBsEElfcDOsqBSAv+iBOhmCVcUNEQGP6hTuDdoouuagiqsa0j7hCGqX/hcQSGHCx1VEJRxTehfF9rRDytrP4hBPoxcgYqnPMLd+iYms4XrirDi9wGeii7nT079RkDGYj3BWuXgKmCM98sPedVGQmFB1/pwvfKJ06NqnhAuZf5A7/bBzkqWhO9DWXJ+FOAqiNWhSAevY3aeRVlgHxgtz1ICD2MJ6AFQTh3kGWaw7rH0P8Hp5krwDK0P6Zzsrq9M4utaFxk3yhk6PqMj18Mrbpz7dH7pft+cnqaT3aPabmJ+luKJfJg1a9GdOI+280nv2QF3/f4MgHE0mhhiOgTqcU7tGdQ3VSuExjAdrA1ytufkKKMoM/Ds62lOqlKUMABlEHjZSmfBW5WulGnDjsjeF8wMGlshotNqUCpKl21nxknAhCJdeRkNTi/tp5RHec1sZt+gPNo7aC8AHtozaK8nvvKrLKULTA5liepB+MKFC/GUpzwl/EOobbbZJnzbRv8g6lOf+hToxAq/wav9mr66ePzxx4f90gUXXKB+sPjeyXI969PLKmEPJ672YIL2b3oj7I477ghfedR+TT+dcv3113tBTift626//XavfZ7ya99XlMk+qbgAOd7EV+RHP/pR+GrfPvvsg+222w4veMEL8KhHPQrqk/rG69RGBQMkM8lCslHYrCdnlgUzC7IUXxCP9WDwEE9xMwv5FRbEN+vtvVS2mYX9mPiDULkaB1GzXh5dX0DtVZ1mvbIKfklXLwEzC+MruUnOyqXfkBNdG8jauNd88gRrUFWBBk5hXWRmIiUeJAlI1oNFm9lqHV24h8Ns5TEys6DkZj2+6jDrhXEPh5kFhTezu+XSgqJF2ayXZmahDvCQ81M/iCcH2EYbbQR9D3yLLbaAXu987GMfiwKK61Vaedbnz58P5Z8zZ05wMukpCIuaOc169cww1hAws9DmwWT1VwuQmQW2WY+GyCofZiunmVkoz8xWymlmgV8wVb50xMwKVkg3WxFXglkvbmZBXmqbWY+HDeGQsVSg319Fe+ZWTjOtB89QAXEyxgsor66hvUercbAQpvBpGFI6nmTo0ZwD4WX4kQJd+JxpvMR3aAEyu8rgA7KZclI+jYWGo9MAOlPAFJ+W/u5XOH+nd+CaA/bDE265Dhs3p1BLO6jRyVVjuRVuNKuJIUocOnmHHA+LI8Ai1meILQZtW3RZZ8onvjKCBc/rwH7p64GC4hk3r3pK3I6BduSQOofcXDCuY27ahcKgRnmUEniIJSDVkAFRQPGgLwo8EGB/BotRPYqLCkwGqBOgbsxA8QLGXBZyYaZd6B0FO/CZLVAxeY0XuJ3NCRBK7l0FeCPI0JtPTEK4Dvft8CwgR8SLE8RIUO0jJgU5XDiAfl+UlxFW55jfQXHBsYyEiPpQvICRZwCvwYqjYBR0RUoIFWxRR06BiGEhIV0Zjq117EUPjnUKRiqANMCA0JBVKcqjlMC6kYB5oJI5wnhPdcg5QVPqW9dZuNdmDIOK7gaAmSOnDtKiYBnGe3rFR6imhqTjUekawlf+zdPJoHJpZxiRtRF1pjEnbWOTdhsLbrkdV33xAPxhpw8iP/y3QKcFdIlOG9L7FAjWSjMDWjnYPjLCJxme5XX5QI3Z0SSfQTWI2XhNTusmI2R/dMlmXloikB0UwPxsNxMwA7JCeFVa5BN/AGtgD+T49w6aGcxsrTtpdu95zQwRHWJO8w69Y9V9hNKFXmrvU/nFE+1xep9mvTrNjNPJ3a29Zr109A9dX5Rj1kvTHkzQfmzBggWQo0z7NO3X9NMpeqlBkNNJ+zq9GKB9nvJr31eUadYrT1WpT+IrrPrMVqSJNwjlM1tzepHX7O55dK3KL/KImtnd5FDwRQeh6816+c16dDBdYeURLaD4qnUWaSW9uwTMenKVb0nzIsuyMMfunnP1HLd69srcwhtqZisnPLCxsrRSAqUESgmsJAEXDDbA+rSIg3EZazKkoENLkyIFtHESL0rgabS1Ox1kecZyxNQFDiZDIevCKhHNO4+UDq84ZhoL9pNNGqEZQEMTFQta2gAAEABJREFULRqUZ5+LC3bbDUft9xlE1/wNT6GTavb4Mj41bTFfHhCxHjmf1DahaIooS11x0iAuIkoTivggFT9jcwchHni9HFcR2zmYvwyXEnioJcDpSZ1CAFZ3DGZYU1jXKU30HlBkERVCVgXWBiHz6j+CTjFJVJBaCWSFfhXFKy6+oLDyit4/cB2Cm3EARSHcK1HlB4dZL8oU9OH6HKzUPgNWiuN+HquWt+a469db0PtZcXl5KYGHQALFPTTiwyBV56ldvXutg6j0T/x7gq7p3Y+pwyxHX2XWfVllC7IDCji6lmI+6KpmKYa6KeZ0mpi3bAmGb7gOp33lAJy9007AuecA7SYqfChW5WYuyoBaBPB5GPLQIIcspXNKT9pkrMRsnTzKogwqj6dtZNRIx1XF2CcBYSFxAONMwgxQHqUEHhYSKBuxAUrA62n+QL/NDA/4G1jypA7UATMLUbMeDZHyo5RAKYFSAv+KBLR8FBi4rm9m0fwCjAaXICNRVIjI6wE8UppraaDh91YY4kVgFsLxKSThKnRSDSNzekcqAe1C+HaOvJPDxxE6liOlpZjFGU3MBsym4eIuMLYYOOlU/PWje+P4XfaGv+hK/OfIxlhgQxing6tjjnU71ViilEApgfVUAqZ2c3MoKkij7w3KJ+jS+wpdv7p6xF9b3Ne6y+tKCZQSWLcS0FvWczYeQntyER4XGza6/p847oMfwV923QO4/DKgMYY4n4JrT8LxQZvjGtVqZ/BxDVkyiqaLkFXaQHUaiJuA6yLyKSp5jCpRyRNEBITwu4JcbXjKl5XSchFg900Guky4b1eXV5USKCVQSgBY1YGlN9jmzJmz1qLhcnbvefU64Kq5Vq141fQyXkqglEApgXuVgKygPnw/cz/ai4mZM+i5VPWpMWz0UJGD3qFMhDFDASaQAxlookxBh48nO6lH5BJYUqWTqgrQkGu1xoDuBKq+iTilIdiYAM45AxfttQeO/fS+mPjjH/HESgWbW4J82XL4Rhu1pIZabQhgO/hRnqUESgmsjxLQ4iCo7aKEMWz3QsF0ZnvAT9W9UqGq556wUuYycp8lUF5YSuAhl0COZcvvpC2RY/quWxAvX4SnzxlB48Lzcfz7d8TFu+0KXPonuCYfqHXbiOjEqiUR8gyYbsn9ZJhCA03+dfioLkMKR6PIaRHJQZuGEPWkOslXUCwGaRrxAV6fzwgCwEOJJOVZSqCUQCmBh0ICZisWndHR0bWuksvdvectPGKDTqvB8L2XUOYoJVBKoJTAyhKQMZWRVYDBFSedVMi5PIkGKElxUl0oBOdRzL1kFMAUhLewjCaadWmPpYjpoIpAN5XPoU1pzCed4esBXC87XRZCa3BWJUY1Y/jOJcAJJ+NPH/oITtxrb0SX/RlPjD1G2mPoNpcgMxqSCaDvaWdtlpdFcLyMxZdnKYENWgL/Vp0vdHpt6f3oPJchrlOYARcy/MtAeZQSKCWwvklA9si80dnB6VSdV0c+lGPpXTdiVmsc/9FoYOSsC3DxTrvixo99GrjoIqA5CXSmUaFNM78aowYgCjFxHLmeSwcXLUuVAP2GJjPA0wAKJpQh2EARs0RkRD4O6w6jvK637IihuOhKQHmUEiglUErggZWAGRelVYqs1bSyrcJcQ9Stgb8Se/ANLP1avBILqnCJUgKlBEoJ3BcJyFiSA6u4NixnYgqDzJDQZ/TDIrTNaGdpGXM0wgoon1LBtBwuTzHE6DAfTSY5EHXJJypcPE2/cbV0DDjzPPxpv8/jpM9/Gd3L/oLH0LE1tHQR4vGlGHVd1CseXd9Cxr/6rKHwX1I6HRaCB+QoCyklUEpgXUjA1kWl91Cn2iMUWQbDBa+kpQRKCaz3EpDVMjU+xSdidB552hfdNkDnU50YyVqY25rCgmWLsfSss3Dqxz6Gyz75qfBGFqZ5zeQkookxjPAhXoKED+oS2j8symekPpRjCR1aepgH0LnFD53FesIsiq6Kgi0qrJpexksJlBIoJfBAScCsWJBwt68Trk0dWkPvNd+qv4GlC8o3sCSFEg8PCZStWF8lkAfTKmfz8+BsovXFlYzR4iysKK1zAlcs/YaDoCzGdD1RVFJOYy4jujTnUiIjQDjyoP8o2GkDKZE1AWFiMXD6Wbh0t33xu09+Bo1LLsXciQnUx5djKO1gTr2CauzZni6yrAtjZd55tLI2mp68CMhVsRpSopRAKYH1UwLSYeFfbf19uWYt6uCKA6js1QHlUUqglMC/hQR8jFplNqpuFmzakKQJRkdno5MY7sgn0BwFkmFDvT2BzRYvRnra73H27nvjuk/tC1x+MUAbBGMtVDI6sPII+s0rR4NEywZdV1xCciIjuoiQkqYAcui3t7zLEd5EJ2fwzBkZhGdcIOmdigyixy0/SwmUEigl8IBI4F/xLblQ47181Ov1kMNMS2MI3idvWe/K8rOUQCmBUgI9CRQLUEF7XH7KSCKh1QVBDisZXDLBMtD/1IfSAphfZWiFipgmqnjWojnGE3RAQb9t1ZoAmsvQ/v1xOH+fPXDafv+H7LIrsAmfaNbHx6GfDxyuROi2W9BbpgJyz2ecDhUXwXkagGkXPksRRYbyKCVQSmD9lQCXDWRsvqjWmLCW3JtaK13gdQ/kGdrQL7AIB6q6VkU/X0lKCZQSWD8lwOdhcB3ANzPU3TBqUR3NRgddfb1vaAhdZmh2mhiKgQUO2KTbxuy77sAtJ5+AM/fbBxfttTtw8+3AnRPAdBfo5HD8K6ShdQ3FgubRP+i4ohOrQ6R0auWk/YRAWE2g5ccGJIGyq6UE1rEEBp1WCj/96U+fWbHuqWlrtV4tXLgQ2sjpt1+cfiWQJVYqldKJRTmUZymBUgL3TwKORpT2Z6EULVtCiPCDCV2izaCcV4IMsxQeTd9Gm0ZYi5BzS2/L6+uB0TQQtQCjTRdFXOL0NUE5sEDG+Wfgsj12xmmf3ht24VnYfHI55k9PYm7exZDzSC1Dk46pFp1YTRcjtwotzAqfjkZIaGxWUo8aHVpVnyHiNXJooTxKCZQSWO8koGWm67vobely0pyrSg/QYkJk1PEiXFDPnCn5ove/0zmLyFlixrp7UKzHBfk9qK1CsR9dibKE8iwlUEpg3UjgvtZKc4O2hKHuYz4Q42qSO0Suiohx147huhFiSyBbZ9LaaLgGKkmbzqwm5iy6HbjgApy63btw4+f2B/50KdCYBjo0fDptrhsRkdAZFgMsDzmpwMbmXGk6tIXaLJlR+JwcQmGBFpMIc7FNDGkt8qTlWUqglEApgQdSAvnAumNmwc9kZpg/f/5aVVOsVfeYeXh4OKRHURSoPGQhUH6UEiglUErgPksgn9mHhSJkJQkhwg8DMoFBnXJceZpVrbTBaIaKRTTBPMugcSYOn0BCmbRM5WRM0ePUJPRbVeefh3N33x2/2nsvjP/pEjyB5W7camC020Q1b6OadZDknfCGlXnQ+IuRWUwzr8pwwjAL9RHTERDTgZUQxmrKs5RAKYH1UwKOa4jnCuLZfG7jkHF90RojG0cobB4mB+NK+RQ2F6GVdhR8QODYBiNUmOrPuOoIqk/QciYoLISsptzrPcoOlBLYYCWQuQyZ68LT6PB0mJt3cHQ0JVmMShrTZx4jB51R3NTl1HfjClXlw7hZ3Tbmt6ax2fRy3HXO73Hszh/AH/faE/jr34F2imhyEpWpKSR+hWg9r9fbXVpXIrB8luuY7Ix1EvAeabeLLM8gvoVFhhn650BRfQ7Japnkl2cpgVICpQTWUgJmFnKaGcws/MZwYNzLh9ape8kCzJkzh2vbipVKht29XlRmKCVQSqCUwD1IwJimBUiAlheBvHAqkYGM0KnNW0p3VeY7GIoTyK3kshRDSGiKIRhcUZUlJV0gHaMRtwTIlgMnHoG/7r4LTtr1o7ALL8bToyFs3MzQXjIO5xw6cYZuTAOShmTCpwG1FKinDtU0QZQlyPkEtB0laMQVNBIHJrE5HjHzJlmO8g0siqM816EEyqrvjwS0rngWkIUFCLDij0aUmUFHt9NzVHlu8BTPva4CKlwTFL/PCBWzLG4YgZw1C0ZqYT3jakauUhBap+w5EHgKC4yWZymBUgLroQS6UYpGpY3papt2SIs9SCEbpJpxbckcbYwYEZ1ZUV6BI3V5BMeHaOGNKjm6uCrMHYmBsdvweDq2aldeiRPetT3+tsfewNV/A7pctzpTANpoRl1MWo7cHCq0noZk34wzTlsIKSukPYPcI0kSRHTO8yJe3hYpUUqglEApgQdFAmYWyjVbma7ud9dDxlU+3Crx1UZHR0dX68Ay61W62otKZimBUgKlBNZCAiutIgO7Ms+EnNd7GmratiUMD1tElxVgmQd9TzDafbQDYXzqiAaNNf3G1fhdmDrmlzjr/dvi+P0/gYk/nYtH00G1KTeK8fIJ1GiXzYpGULEaPFgyDTsS8CEojUawXIckA+MOOjJzwXEl51WXrJzQ01K9Hab0EqUESgmsrxLIubpolcGM48jQP7QWEUlSATMhiiJkaQovxzWzcBng5/04te6EQlgj61EdJicZHWRZnqKbdWccWaqFuUQCT4EirnCJUgKlBNY/CWQuhZDTPukhR2FbyL7wXJXIgKMDKyaSNKaNEtGxFdE+AZbceRsWzq4jmlqO/Lab8eisg6XnnInTP/JhXLbvnsClfwQWL0K908QsridyjkV8SAcueUm9iogPA+EiCs5YnoecWBZiQLVSnVlryCrPUgKlBEoJPKASMNNqA5j1KPrH3Llz+6F7Ju6ek3upZjbjwCqeQvZSys8NXQJl/0sJ3F8J0GxabRFa0mKmaJESrTFsNMIwSUfVdAOgEwtGa6zbBVqMX38txr77A5y57bY474D9Me+m6/D4WoqhzjK0mouRWQdRrYLwBLOVwLVjOqsiOD7NlPOKxctWJMlh8Ii4kXSEvi7YCwNyXrUjQG9jsQgan8xenqUESgmslxIwanrMbVpMSrWmgnMD2dWaQg82HVXhv5d2M+TtDtPANQGIo5jhHHnGPPen11r4VETOQAGtOwZUXYxalCAC2LIeHMCWYiaO8iglUEpgvZWA9LmSIzwsc1wCeKId5Zgmc7KaBtqOPW0MH9adKp+gCfpqoaMzy+UJNt1kM7RbXbjEYc7cGs2hcQx1l2GjyTvRPv8snLXzh3HVR+nI+sXhwI13ABPTwPgU0Gz3FhPZUFrvcgCm1Qbocq3T7x2jf7g+LUkpgVICpQQGJfBAhHO9/cmCRAv/0gPqwGLZiPj0UdTMYGYKliglUEqglMB9loDndiwvrg5LCk2lQAsm6DjPuYnzSJDD68fYuZlEXAEsARp0Wi1fDJx9Ki7/zCdxwi4fwqWHHYIFS5fjMS5BffkYsruWYoj1jNZrLCtDO+0GJ1Zcq6LNDao3x5IdnVtGQxHwlveR8irm9RmNx5RPPXM6unLoyGHMr2t614pXopRAKYH1TwKOumxstiO4QECObPQ9xsUAABAASURBVItiwHEzZ+Tq6zUMu/5bWEbHEjxgdDhFEfMwjPt66FquQYWTLHyVR+ub6iQ8HWTGslkL10CwpT2o/hmgPEoJlBJYHyWgtSbWb10RkZ6MUcP11nnmejZI7lKAD90cUqakAC0VpedcFHKuTRmXp/GJKbRpF6VpB1mWInIZ9M9ohrotzGlMYcH4cmSXXYZzvn4gztrxvbjroO+FN7IAOrCmxlkmFyGtdwyFNYU1JZUK1LbVOuhZt7LOYNX4TEIZWAsJlFlKCWzwEiicVoOCeEAdWN1uF85xs9b3lJn1Vq3VVTzYiDJcSqCUQCmBe5NATlcRBOvnLCijnU6nv3nzdCCR4ZmYeuCWW4Ezz8BVu38Yl3zu41h6whGYt+hWzMu68NMNpM0M1WQOkmg20K0hbyc0yhLIQdXIpzHhxtCpd/jE0yF1ESEKdGk8ZlGKYDw6rntg/Z6GIaHfp9BXC/mAFFEeBbBF5VlKoJTAeigBriRadbiucD2hbWPcvEEcRvVVGnS4aeTaAMUzj+bipQhhvbGgdSh/ADptjoUQRjeVwqovhCM4UdV9b2AJ5VlKYMOTwPrdY5fHiLIqUSdIGY/pyKpy2anSeV3nw7bEd2n/tOFpi3TiDppJGtBIctouXI6cx+isYWh/1mw2yaDzHQ7dNIe++jxcrdAemsRoawKzli7CZT//IU54+xtw8yf2BP5wPjA1gbCmae3jGgg51LneuIjrD/d8q5WwrZZbMksJlBIoJfAvS6DwI4ma9RaXB+w3sJ773OfyQWAWGqUKQqD/sWq8z16HJOda3AMg61JYfXM804XVp5bcUgIbiARorFBpELC6Lit9NXyxhdUk9VirJCoqgHpXwBh2NLZoKiHUrwy99YtlUHdpvA0nHtZYDjRoaKUt4J/X47offAdHf2xvHPWFz2H84gsxa/Ed2JLXLaCTaZgOrBE+QawmNT6ZzBBFVTquaNRljpTgAulp9OUx1wmy9TTTsw2eNQbKcnLz8EROHi+CYPAi3Owq6ui86lEWhQ35oLhk+gasTg6D6QqvLs+65HFaQHNAbeiNJecFx14d4ixAmANKJIzzRH0Q5XRAOMQIgbt/eLJ6YJksya8WvanPrGs+e4X0Mq4a5lUFi8F7PouM95eyH6H/Kueea7z3VJUxiHu4QvID6xYtoPgMPEeLawDyFMiIlODDN+i/kLa74IIAtNoIX5/RV2gaTdj0FGxinOAaMznW29Atp6Pqxn8Af7sKnQvOxy1HHoFrfn4oLiENb0npLSxt7lT+PbT3XpO4Sf3zzw7DDb/4GW4/6ghMnH4a8Mc/AtdeC9x5OzDO9hRtmub6FzCF8Ft/DdLWNEKfOuyToL4W4OYXap/kIHlocyr5UH4z8uqHPSinAMqvz+vlWUMPBsdLYWVblYq3Vli1zhXxYozviYYqVPfqEBLv/qGsd+Oulrkil5JXh14OtbkXWulzdResxHNBzOZJeaGsbPlFucwwhnC/0W+iDS4xufXqMo5T7yqs80PtuzcMNlJ90JorDPI3tHCv/xzF/qDrthNxeCPOEZonEI2ktxSMZJbxBpW7PLwpnpGCc0Ffu9EbWJU4Rq1So8pnvHXFqFSq6HCt09cBhxKHEXjUm5NYyHViU9pSi848DSfv+zGc9vG9cduxRwNLFwOdBteTJimRd1mOymKDEKYpZxxYCiM6iwH3iiiPoPBAnl6096l8M2DewbVI/F6uu38qrUA/tYiK9lklKSWwYUpASiD0e69ggcAqIoM0JDx8Pgo/kpkWlV676vV6L3Avn1w97zmHfsC9VqtBC2VEr7xymxkyGl/y+iu+TqGBCQ3IubjmXGSzAM9PFFCeAsyrNOUUFCarPEsJbHgSKHRibWlfQspOEyRoV09/ihipEgfBa3JqZoqU+RViHmRA2Gh6vSEPJoGJAfoNY5g2VDSiMm7Quty45Qz/6UJc9sm9cNz73oXbf/NzbHXL9dhi2WLMdxHtuIh7VpYrizD3yNIOPB1Z2mPm3Lx5GnpG61C/Z0WCmE8548ygN/T13wTFp20445xywaA0eK5zOc04IWM4Y4G5OXj0Dl3XC22Yn7rdOMoyIkQtbMR0S3FQWBBf6YLC4oE7NMlRWJeSy1l5x3HaGbhZ8Bz/nBzOH0dKZJyUnKkoxptRoMsLhBxgZqxIDLEQVX7pRc4LCvTKyjnze+gyJB5rYq5eMb3reuFQkIocZCqsCwaogmpjwVY8gIyw9yENZQUmCxQVTyqmCxUXmDRzSgkL5Mw0CG08Cqjl/WsLI2SmjCKg9EGobkE8URavYgIKnvgKEzz7ze9J0lNukmCGDpcNOm4Y99xsIWOYDm9Q79FluE1n9+QkMM1N2QTp+DiwmE6qm28FrrgKOOMs4JhjkH73u+h85YtYss+e+PsO78SFb3oNznjtK3DmW7fGGe/ZDufs+kFcd8DncPM3vozbfnUYgsModqFNqMTg8oD7fLCdjbNOw43f+zqu/uJncOm+e+OMnXbAmW9/M37/qpfh9Je+EH9++1tw9U7b45aP74Gxr30e2U++Axz9K+Csk4E/XQQsugVYtoz9pENrepKU/ZSjq8U1s0MZtEnlzJKMBMlHa28QeMZ+aCZ2GOtB8hVAjvcZmAEM9sDoTFhjpLgGSJSYKZZpujTXm7JKZzyUo/BAAaH8fjznxQEaT/I8kRNdjmlGXsaw0CUtoDgXesyUrfI16Wmb0mAFeC8oxkZJBVZqTsFclfYvLNi6RmA32RoEKK52siLmVmwAupDcldtGRpFlpiCuJ7xviS2V7DILeK8RCQ4MlqP7jO5hGe9jclzIiRFRP2P2zygP5V1XMK75WteFiPeBiB2J2bcCcsCo/aGdbL8cMZ43YfUhwNZVy9d9vZ7ySGmEpFGXTqkUiodWUaaecyBHhMwSjnAEz7DsEkcZy7lVlYxzIKH94yymzeMB8VwS7r3Sv4RhWke8r7FUMiLqRY1r+TDpCB3dC6emULvwXFz6uU/ijO3fjru+dyBw3V+ADm2uLm2vNtcU32H9OesPxauKAE4/BCb7IB3spm06zzpk5czfS2KLWDHPEGBjdd+Qfg5CvHAF0weprlkNxFJO6Qm7y/pYfnmWEtgQJSBlGICC0g3pRU8LFSOkYyRBvZSJ4Pmw0Z2YzncNX+FPkq9p4403Fute4e4tx/DwcMhitvKdxmzleMi0Lj7YjN5gOI6PukPGTDsY580gjJQy9fkaS0WFPqskpQQ2PAlIVe4NVCEUefoSUlRsUOOEFUa8Mki7SJWJaHZT5jIWEYf9REajG4zBjMQA7gGZQcVAh2mTpc3XOI2o5WOYOuY4XLT7Xjj8o3tiyZlnY3NuSkfuvAP1O2/DVsM16Gt9jjreA4Kx5oJiqx2rYkV6YWwr76oAyyvg6WxZAYSlRO0scc8S8NZL75MQGQxriATu3ULauvjwckayUTlhbHCkBmluDjRGrJxxUZLeyfzcTyATFUeJfYjVg+PMERCo8dMAlu4I8HIjddDR+1RoBdicXsRIVgVZvBgBAMsCS+fcZBu0N9AkZddAfysy7jSkckxCyG9AyCy9i4Au9TOloyFLc8jO0bXQvb0AN0goEBl0rWfGnBuilI4Rzwt4JXSN6lBdgsLgoXSBwd5pJALbhQDGtXMXOgx3KO02I006oRotmN6SmpqETY4j0ttSjWlERNxoIJmmc2ZyArZsOXDTLcBllyM95xyMHXss7vjZobjlxz/EXz77aVzysd1xxg7vxu/esjWOfus2OO79O+CkT3wMZ375S7j8F4fh78cchcVn/x7ZlX/G8M03YOOld+IRE8uw1dQ4Hjk1FrDl5Bg2ak5yF5ezkQD3kex5CN73jyzFgtY0NqPDafOpCWxOugXpluzTFsSWk2Owv/0FrUv/hDvZvr8eeQTOP/ggnHHAF3H2Jz6O3+/+URz+5jfiqLdvg9/v8B78YY+P4qrPf5YOse9g8c8OwcRRhwN/uBC4+grg9tsAblihN7coR0wsB8aWwlhnzPXW0eEnGB1e1qHsGVcY3Q47mxLqN+HZXY0fieaCSKCcS0aEMNMVdrECzKEJziCInB+CV0bOMc1XzQ8zBxPATLwk40a7S2dbZAk5RrievDVnmO54vRHQ7Df0DlFNej1oFTUy1F6CIZaBgAgIVDwUx2BkIFwEXT+f4gV6LKUIvRhCmwbjBZ/UVgOy1Bg2Edp4UNIINzHxCWOCwCC0JggKiycovK6h9VNtYFNF7ga1U/fYkKBICKwpd0jcYD4yl9N5xRXU8pX7TBvEcy4VAOOC5BjlQIGVL0KYOsojDKYpHnHdFmIqXSXLMUoH+ubU98dxPRi+/lpcdughOGmXXfDnT34aOOc8oM0Z2eogYp4466BCQ026o/W9y+FjM7geGtcGhySqI46Vw4V53AWTCGbj58DJ/s400vqp/b4rNgPxWLR0Y+ZqJuoSaZcwwy8DpQQ2VAlQJyD0+6+g9FKU2ougP9Ij8CioEhl9uJxmRcN6LTIz6MWpXuyeP+91HZgzZ04owezulYSEdfihcdAgFQAXfHBH7ECjx8dhYQ2Dq4x99IgW2ZgLrUPvGpL17iwbXErg/ktABnEB6ZEMaG5Z0EMOxeWCkt5QodDTpxxGIyiiQUPTi3qUka0c+UyDtLlXGS6RnvXYjkZY5BMgp26SptoEuzZ8ZRrwY0BrCTDJjdXVf8Nd3/kxTt363bjwM98EzroMjx/PsMVUjtmNFPMrNegV02kaVr2Sy891IQHPSvUUvTDCRfWEvYCeKIsnKhRhpXMCIQDr7jB2wDgnHRXABeq4MegBOSnvJ1G/eTnnOhznd3i1IEXLABnpIZnloACzKKtgDBvLESLSiPM+yhzriPtgmNexqGBnhLIGPqSPGXKENy+sR1OXo4D4xnTjxkRwzBNZBiMFNdcTiDJ4PuXPrIu2tQOa1mL7O+gyr6uyLRWDSxzyCGDzWB+QslFCm+1rsI6mebRhXBccui5GN0qQJ1XmM3bdmAMBFCVy5mWt5EsAGWCMWRfeuCKQQnAMuwaACcAvA7KlQE6kRIdokTe1GPjndcAVdMD8/mzgl4ej9c3vY9EnPou/7bQbLt/2vTjrRa/EOS/9X5zz+m1wznt2xEW77YWr9/8C/vGdb+Pmn/wQjVNPQn7hORi65gpssvhmbDG9GI/sLMNmneWY216OnA6ctN1BnmZgs+HYR+MOTXH99icb+KCekhdFTNkAoqostIMRR9S5ftYiR0e9oUpPQV08tq9Cx+Po9DQePTGGrW67CXOuvhw47yxMHHcsbv3Zofj797+Ly7/2FZz6kV1w0ru3x/Gvey1OfPlLcdYbt8aVO74fd+z3f5j41veQHfpb4DfHASedBVx8GXDNP4A77gKmpgE6tjDN9bhJdMeBlGt0RpqR2iToXUTqm8g5KzzHVMgYzpCyL3lA1+fIgBmklG8P4nHOcS5lSFgGH3DQdssJEJGrosZNsXFCOv3INWlC/ak12cIRAAAQAElEQVTwvlFhPGZcupSH8lNen7I+1sR5y+rufnIqMhNmwKwhbGznKliRSReBLc7D3Ig8sCoMYL1uAIoTTAhj6xheHSJeKMRst8soMYTmeH2yPSDC9SyHOcNpXKMEkIKt6oGFY90dWtOFLj0qohwWpOwXlzsInk5JIWc/jPJz7JQRjgyXA468ddf6DbtmY/cdndVDWYbNqVdPTBNseccEuqdciAs+/WWcs+37gNPO4XpwJ9CcArpT8M2liK0JJ7uNuh6cXJkGnPOXOtXheHJYNYuh+yNZ4HADxnnKAffmkVqONtEhFOclyHiF0CUtoDiYZ2aqgwczswjEpIL6QG55lhLYwCTQ764UQOhHeySnPun+CqRkZEqnioIqGMC4dIiEqQ+PU9/oG2zJ/PnzB6NrDKtLa0xUwpp+Dd5s3XdfLVAHNDZCERZfbQ/gQhdo/0MDp7wCt9F9bklKCWyoEshpMhQmR05bIecal1MYArgQKr1HZYwEg4Kp8PyghSqdM15hvBIDh/jSsZVgQFg29PiO1k3MAuPld8C4kcTYIiw9/hicvftHcdyHd8FVvz4cC+5cis2nW3hEN8dmrGOuRaizWcZNi5xf7SwNzUB5rDMJaBoI3I9AhmoBNSjwGNANVCjykfXwOsOGEJzaEYzhqO/JMZje7wgADw/2QAY1Kach9QZQfyGeMUMBBmdOXgJh5gKmFGFRpfWhe9NgEY41SI9Auiak+p0jOpNB/WDJABXMe88rjNWqYJD24JjHCMceGYx5fEijGlLPe3l0hWAAcwCxA6qM1JizwlwVmkQJEectxN0GkrSDSP9oIaDFp/Xk0/ERtxowYXwMRieLTU/C9AbQ5ASwhBui668Pjqnmqcdh4ujf4JafHoSrv/wFXLTPnjhtx/fg6G3egCNe+7849p1vx4kfeC9O3XcvnPP1r+KKXxyGO047Ge0/Xgx31ZXYcvlSbDG2DJuPLccjli/DZgxvMrEcm0yNYaPGBBa0JzG/M42NfRcb0ZE3P+pgjmthNG9iKO9Av5dXSyqoRDE3Zi4giiLotfZKkgRJ4UE8MspVm37px0rV0EklRxo6XOPabeirizHDtRwY5RgKszjuC9ivjdM2FnAsNk6b2CRtYSHDC7nh3GR6HI9sTWPLThOP6bSwxdQk5tx6C5p/ugT/PP44XP6zn+HC7x2Esw/8Js7+/P44fY+9cPL7dsKJ222HE9/2Npzwrnfhss9/Dld97eu48cc/xJJjjkHrXDoSr/4LcOvNwPIliBuTcNNTMI0vw3pLLmqMw5qTsHYDiXjdJqJuG1HaRSUjup0wb+K8C9/tAnnGHiEgAuDZr5xrft7u8aUXFBM4YVcgY0bCOVIDqLaQ49QjZ9YMGcvOpBtMXuOp65iY85oCYNiT1ztVOEMqnCScSlwVIUFXrgk5MpZboEv9ETJSOXcFNqXffw4wT3YCxnoEFW9sgyMgMKfvQ2nrCmF9Z8NFBc3jlCLTXF4VRRuNfYpmwMxFQknXiQQiDoh1W8imxuAmJjCr3cLGrTYWLFuO2TffguM+tg9O/9DO+Od3vgdceQVc1oG1JxDTZos6U0CFY8jxTDs5pIsJ5wP9YRAS9igiyOKnTt3RdN9x0PzlFdQLxdGPK08PLJUzPO9FqDtcFABLewh6o3CRjn/9KK8oJbC+S0CKVYB9UTCirkjvYsZ7utfTJM+4QIJg2IHHDIPhdXTKVlXVBS3Cc+bMUfBeod7dY6bZs2evMX2w0jVmejATOAB8uNtb12jMaB/BlVCrYa9WjWgBcZif4wtdE2c5n6blHMtcKSVKCWyAEtDcpx5QKWRG6PVyIaaDqEKenotLfTwlQ3NBZgNB48O4bMhaoYlheYKIgN54RAwoDYCx6Ig6GWceMTdj+k2qnBsZCHxaj4ybsulp4NIrsPjzX8Ip22yLcz73BWSX/BELuQHdqNPAXHSwYKRKY2gaY9NjmOYGrUMjpuVTpuSIqhXIcEZ5rDMJ5BxowZMCOduRQ+ECShtEkUdOSMF5XvJwOPsbQ2hOKyxkcbhXROxWxLipnQzLmObMo3NDG9MuMs5nvX1SAK4L0FkCx8y6mOrCYsljAUXYGBbUf2YLohsIS5ymOomIFxeIeVmBwIsr8HS+yJHmmU/IfcQmRvQLxOQIzMkM/KSGOrbbcRi4nabzKaUmddFGhhY8acTn5nGgbUSejoe0QedDA0YnkDY64AbHiIhOCEeAjgtMjQN0HGHRHcB11wAXXQgc8zt0fvozTP2Ajo/9v4JrP/BR/OlN2+L8l78W57z8dThn621x7nbvw+Wf2B9/+cLXceP3foyxI49BdO6FmHfNtdjizsXYig6XregE2zxrYTNrYx4aqHfH4DrLuL6Qghso8nPXoQxSeL3NEucwoWKIahGMFIlHl2PSzppocF2ZpGNFa0mLa1CHjp2s1YLewso6XcjpkXP35TgWZhogQGHwCPaOZwLDD8hpoMyBnGOTMUQyU6zjhNBaXE9iDFmMGqut5R4VOrHiVpeOow7yZhMdOrCanGttl6FDwyblfEu5RnbVN661Cb0FEddL0Kklh1JEZ9cQJ9fsSoSN6xFmdSYwt0lMjmHe+BLMX3oXHxwswsLb7sAjb74NzRNPxdQRv8MdBx+Gaz5/IC7e5WM4423vx5mv2Aa/f+GrcNHrt8Gft3sX/rHzrli83+fQ+d4PgN8eBZx+OnDB+cCdi4g7OT+WAhPLANYDOhXR4thxTiVsa0yYb3NMWwA3yI6zMWI/HMcNTGMCAshnBoDTl5MYSHJk7Bs/Kb0cCJ+k5uEig0scPPsa4Jg6iIhxA6UMHkwIha6gLAGeKQKYj8HeqfCqCCk5SxBS0pQcgQ466pMn8oA262uz3B4f5FFR2bUcVV5RZ0qNFGkeuslpHOaecQ0QlCRonnjWIoeR4usCRZ2SbbG+Z5S1kHLdC44silNt1D1a7QXbLDj2J9LDL4+VRIvyeIglkHONTBANVeFGK/AjhjTpcFZO0DxbjnhiER5Hndvopptw02G/wInv/RAu2XEXpD/7LXA9Hdh8UIHOcrT1bxPrgOaC3ooaNmDYA3EHQX1ZBDjxAY07YiQDf8Y4OC+MiIiEqBAqx1gGuE8LoE0Krb1keiKFpy2a8zNHeZQS2FAl4Lnm8gbC7lMP+ODHuOAaF9+oANkR9Ygq01trGUZQRiboWl65Lk/93pXqd86JzEDfsJmJ3ENg5atWk1GesKKSVZPXxF8134MeDwPBAdHAKEzMPAFiDzmmoE2vdRK9UVTeDGFBDAOK8iglsEFKwGgsIBxUlBDuUxobxngFgAwKGRYR44xKyyD9YhZFV2BQl4LBQSPe04rhBtRx4+S4qYK+9nfjP3HToYfg5B22x5l7fwx//+VvMYtP+x7LJ/Gb86n5MJ/gV7mpSvIWltx1CxI+1ps9dwTGxnSRBsdVpValnZ+hPNadBLQxUe3aUIkWsIF5oDShSCuoY0AgWaennBPGFqgvYU7zBuHDPBeXCcUZovzgKVbEj36QRjSCTuTkCep+D4qRyfsRi0UA+ocuFvrRQHoXhWD4UFwBKZrCQafICGFSntKAbp/2a0NEwUYsO2aFxg2ASzM6oUDHj4dre8StHNVOhDovrNEZVe80UaVTJ2lNQ2/OYHoKmByn04HQG1N3LaFj6nrgwovQOf4E3HnIz3H9N7+Daw74Ki7ZfQ+c+7734tg3vwm/ecPrcfi2b8cJu++GM776ZVzyo4Nx2aE/xfVHH4mpC89B7bq/YqO7bsPmy5diczpLNhtbjs0mJrHpZAObTTWxcKKJeZOTmDMxhVmsd5Th2vQE6s1p1NttVNMWKnS6VbMuashQZSczUo2bvr6UcuJ1fIZ2lqLTTdGmQ6ox3UKnncMow0pcR60yjGGiHtdQi6qoxQmqCRFohMRF9I14Ov9YcodOFQ8Yy4XGEA/Y0S9IrhqD5h4453qUSaxLVdKzBTnWPB2Fjn2K6FhLuImrw2OIfZdzizYrJWDwandSQRxVUElqqFbZv0oNHTq7csoh4oOEChWxykoSzgfXbCOfnEaFTq4anZRDXGtnca2eR0fSPK7Vs7j+Dk8sxUbNBjZqTGLTqWk8gvNiy0YLj6bj7DEBDYzeeAOiv16JyYvOx00nHINLD/0Rzv36ATjjU5/A6XvtgaM5J45549Y4/m1vxe/f915cxPly1Wc/h9u++z0s+slhaJ1yGvIL/gD8/XrgrqXApObeJKAf3ef8wNgYMD0OcH6CbQUfYqDD9PYEwPmqftGPhZhykcMvYt+M9xAjBYVjFCcoW5GcH0JGWqBIc+QJihvDM/CMCCR3O8UnDDlWAAz7MIdUXhTSEFqguBABzNPjoX8UfA4tFxPGWG4vyeCNcUaMc9gRxrTcyODJID8ffqfaJ71U+zjtoLjCRUvVF6GIl/Shl4DGpcm1ZbrbxhQd+w2uAVmSIR5yqFUz1PhgYKg7iQrX6o35IOFxtM/Sy6/AqV/6Mi784M74+6c+A/+XK1Fddgdi6qNNLQeYF1kToGMd+iF4das/VxVEDmj+Rh58QNIHtUM6EZEagXA4ICeKOPMHdv/DAl2FGXjlRymBDUMCmv1UJ97/2d+gENQXMQuQHU6mSdd1zxMNPCliYU/2GOv009GBFR4QshVmhrj/w+6M3uPJHt9jOuTAMqMEmK2ooKBkrdvTOHxRCuhVD8LzKWvK5wcdDmnKjW6Xg9RlC4U2aduAzKXwETlRB2AYKoNp5VlKYMOTgNRfiKkxDikN5Q4h6klBYxn05FtfXWLS8FSYgqLWgWYK2rycWYBi0aRKgnoXdsxRC2hxU8Kn/LjrduCEE3DtHnvh9G23w18PPBCzrr4Ks5ctxWaVBJsP1/nUrouIT+XrMVCrOT54a2HORrPRpmG1bHIZOty8ghs3/Xh0p9OBqU62pTzXvQQ0FqtD0bIVN04uu2QWeRm8D+cDd4njTVxtUYl60NGJAAG8ocp27qsAOsyQiWGc8ETOsCOMT5MFR1pAceOTZaHXW16D/mGkBRgMO9kivhZUcvRssJBSz3Sf69EuVTBlcVTSnODmHhNjQIt3vgYx0QCW0zmwlFgyASziZuO2JcBFlwKnnwUceRzaPzwESw44EDd8/FO46gMfwWXv2QmnvPRVOP3VW+Pst74b5394D1y23xdxy7d+gPFDfo3Gb45GdPZ5GL38L3jU7YvwH6znP+hkeTSdHvOWL0blzluwER0ic6M26kQSsx1RA1mlCT/UgY3k4X5M3wui2ALkQBKqcRX1ShVVF6NiMR0UDhU+hapSrgF5BJdzpaFXO42qyOIaENVh8RDLGUISD6Maj2C0NhdD0SiSTg1g1/14Dpt0qDVZfloBmimyNuVFh4elTPOAo70TRRFkRJkZZo5gKzDDDOPBC8jG8nTGOY6qHGgxm+E43kaez1P4tAtLWb9PYHmdhk2N/Ujo8HLotgy5jJ1uhOF4FDUbQiWvIu7GqKYJhnwNo24Ya5xl7AAAEABJREFUs5IhJFxPXZTBaAsJnvZU7rrIrIOubyGnrZRxI9txTbStgQ7HT2hG02iBjqS4ARdNIcIkqmhixDcxhxvYjbsNbNycwqPpBNyKzqhNb74Ns674K9y5F6N57Cm467DDcccPDsXle/0fzt9xV5zxxm1x+ktejbNe9hpc8vZ34drd9sLN+38Byw8+CNO/+gVwyonApRcD/7gGWMx7SXsCwak13QEarocmqZRXYD9NNybCMlBGCBtm5qCOIBzGT8UFhQtQ5LgbWAZWRc4ChMBnKdpwCz0lhZEaxyciYq4Pg6gwbgQshndRv2i1IAYHA+D6k5tD1ocHy8fAYflAZN0E5fx3bIZsgshjRr6rb43aT2hBFVafqeQ+lBLgOLS5Xjs+DBwanYVKpQK9kTpNh3GLOpzTmdWmDVcZAeJKF+nUUszifeWxnLML7liG1sln4dTtdsK5b30vxg78DnDD9YCjzZePsRdEeA2Laz3XljB9OUeYAC5jCPqVMxZ0h1RhpvNkkkOwPyPH8vqgHkCam1vQq8gbYsYN5VFKYMOVgKdiFWAQATHlQWREm+pDyw8CrS96R3qqR9VhpnV/Ot7nilYUvzlqZhjk4x4Odu8eUpmk/0JoZgyx43zKpYCMK1GzHl/hdQEtdrLhaMIg5aqotVDtcAxH0LDmK41TkV/5BMWVv0QpgQ1KAoOdlRII5OWEgqICo/d6Kv9MJl3UpUaGTXMT4FN7XHcD/v6Nb+KYd26HEz7zf5i48DxsNrYEj+ET9S2yLhbUKsi5yWlMTkBvGphxTeGT80yOhchhenoaLo4xNDQUFrWcaRE3l0nE1Xkl7UZ5PMQS0AZGVVp/EuhmEjEsKKy0VSG+8utawVbN8BDGVb/ao/uF54Yw524sZeO554UMAdrI3EACGdvEbpEqt/FGaGGzpq85MDvDDrwc6pfAWw/zIBy6LiBclkP1FADrm5nCIRMViPMeGXVIoJMC+o0g6gfaND8Io24FNDuIWy3UWlMYao5BbyrFU9w0LF8G3HoT8Le/AVf8GdPHHImxXxyG277/Hfz9C5/DJXvthjN23AG/e/vbcPQbt8YZu++Os/fZF2d94Yv4w0E/xLVHHoFlZ5yF1qV/hufT9UeMT2DziTFsNtnDQlL9vtTGk8ux0dQ4NqM+bpLlmN/uYHR6EvXJSYy0mpgPYJN6FY7OLMf2R3S6OPWNNkTuU6R6ml+A/IzCFrqZh0BfEjIfcX+fIDeH1AMpNy85IgjdjPEuoPVAjh6wLNHg4GF76OeB5+as207h6ZyKXYJqUkO9UkclqnCsOGYpAq/KtUTj5nldzjVJ1FgeuwBoYLG6IydTILkfp+WeVXBysAzNR5Jwao6EgDM459B7rQ48cvafnWfI2OiE/XIuRsRNpVkEx01phAjqbyWuIk3ZSfaLWcGi4HhdTy5ttPQfHs0gGSqfoLCqi2OHJIlgvMCzRgH0BClunLcqi1eyPM86wT5kcKwr5sAknLMJ52q12cIw6axOF/PJ35hju5BzeqNWB3PGpzBr6RJsPLEMW3LD/DjeDx7dbmKTZXehcu01GL/4fNx22im44lc/wwUHfx8nfPFzOGrXXfHrd70Dv3nrm3HMNm/G8e9+F87Za0/8Yb9P45pvHIg7DjsEU8cdC5x/LnD1lcBNNwCT1ImpCUC/vzY9BeP9JAr/xbKJqNmEca5Kn0C9ghyZbC/Y3qB3updRduw+wmH8pDwgKig8CPEESgX6Sn0AM3BMIO+4dhRCGgNCTsqxypg/Z9Hh9Pz0KiRCZgatRRmjYgnGxkiPnPIxzNzr9IzYDqFwYnFqcD1EmBO9Nq6+eeoLL119Ysl9SCTA5RQRHf9USTSm27zFdMPaOFyvI6ZjO83aXHM7XI9byPkgIo6AKndaSaeJOnV7406K/8eLN73pn/jLT36CY9+xHc77yM6YPP53gB5YtiahtyYtbQHMF6arBt3A+yC7SMpPRsLnDJUuZGQJmifQgiSY9KUPo15RbxDAzOVZSmADlEChK6Lo65bEIL1RtIB4guJ50BnqT9AhcdcdzAyeNqFaIPtDVDAzkXsFe3HPeWbPnj1TQZFTRo7CRcUKrwtoIFIaADmRsQERaczBibkya3NR8UCFBkiVaVr2HCmYRwaDR4Xracwx73FD0iofa+rfKtnKaCmBh60EBhcFNbLQXYX764aCwejkw3fEKfRcmFoEbiAJRyREhRBlXItlxKsq1J4KMsTy66cNYJqb59YUcPsi5If8Fhe+5b34/bt3xpJfHYNNFy/FZjSI6t1Jlj+FqptGlk1iOu+iWWEJfArY4UYy5c4opbGSc5eQc8MTR6rUI+cGKAp67biP8j14BEOZTSnPdSwBbWKiHBiEY5tyOg/0ZDejM0FzL+JNU5v2mBRcm5ll3Z10TiRJjA4dLG19zbXqMK0fptUNg4Y6u0PDvWdXc6qxneSozV0Dk1dANx9lYDLVAcF5wjhP3mMgFjUkD+gwJrQZ6+q9LpsGcm6ws3FmJE2pP4L0iBt7THETsJxp+s9w190EXHoVcPp5wG+PQ37wzzD56QOwfLd9cf32H8CfXr8Nznz5q3Dqa9+A3797e5z5kV1wyQFfwBXf/yb++dvDsOSM49G5/AIM3Xw1Np64FY/sjmPB9HLM5yZ+QbeF+dyYzG5PY6g9hZF0GsPWQtVPI7EGoqgNz6fxadzk3puotNCtdtFEC21L0eXAZ9z0eGfsIUFZdDPjtVXqaAVRRppWuL5UiXpA4FkFsAie80HIXQRBb550zdCiJdZhesp1oEO06awRutx4+SQJd/Nq3kHF9xCTxtbl+tVhuR2Y3iaKOuiyLx3roOU6aEddtJMUHbY5p2NN89GZR+QcNC/NDOGgc0k2gOatnEhm5NNJo3UzYnsBH7Ld5w9e7jmfVFbCfjuueapP5YX6Ioec7UpNcyeDaB6x1tjgqXAZvQVeX9Xh5tKjDVivv6KZ5/hkXJPZf71xnlEGAa6NnGGw/1ZlWexMhBixJQEKu4wtSQ1GJBzDSu5QJa/KyivkVRgWrdIZE2V1Oq/qHOMhRH6IPagFQIW7Gv02CVLKteMMbXo0WkQ7ztGpAmndkNY4fypTHJdxpBiDc5OcM1MYyicx0p7APM7FTegY3YyO0S3peHocnW6PGZvE5rfdhU2uuw7VC05HfspvseTXP8Q/vvtlXLr/vjhj7w/itPe9FSe97dU45TUvxNlvfTUu++A78Y99P4K7vvxptH/0DeConwKn0tl12WXADTcDS8eBsSn0vsLIcGMCYN2QLmbkow83Rdk3kEXUAcqyw7nWsRwaG4qG1CMDkBMzJ8c5MMQchDJyphpnsQGQzeqbYjqgNoSUkszMgeJHZgMXzoRZcAjz4gfpTKhjmpOyI0TNLOwHpBNqs9P88DGqrsL2R5wDLlAOM7S+O+9gBHjkvIDqDFFeFih7wJTyXBcS6I1NzBmYIHFV7ohqiPKIeg9ShwodRpExzjHX7EvNc+03dCsO7YpHk/cD5+icatAR3ZnGk9Ic9T9egT/u9xVcsMOu+Nte/wecdwntwTuAFu9j0iPaf96lXI+BjmOvBSPlyaWQzjKgmBOKc3kKcc0bocu8HeZts9UdoshLVnmWEnhIJPBwqUQ6KUgHhNAuMaggRnMg5q2kxgT945eEVPeXiJlyPjD00h0pFPWJrHV2hvsI1xc1oPjdK/EUf/azn81WK7RmaPlYcypT9OYDyWpPs3Xce7bKeJM3DkaMKoyLL/QfzlopeMcnHIwGgO7xggYvhiFGEpB1MsYc1nSY2ZqSSn4pgfVCAnEcz7SzWBhkiPaA8KCZvoVgNXC/BIF2CgSqFTcfoCHNfMhoSHRpaqfcjHYR8ym73gBxTRomU2PhiVvzrN/jD/t+HMe87W34/Te/iVm33IbNphvYmE+65/EJ90ing4QOq8hTP1keqJSOi2iUxTSYYm6C2FYaw6B2ZjSegvFO/c1nwGYOqKSb6VkZWJcS0Dg43mo0ZzQ8Af24NkDNdgsZb5oRnUVC7CLorRhdI6zLtnf5JDmODLVaDdxnwyIgJuQE8FkTCTvDWcn7RE51yMBJCs1bKgM0hdEF5IcKUJhT22jIG59OG+d9ROdQPD2ByhTRnEC1NY1qexJ6cyrRJnnZEuC2m4C/Xon2OWfiziN/g+t/8D1c/qX9cel++3EjvgNO2/7dOOkd78QJ79keJ33oQzj1E/vi9K8cgAu+/z3cdMzRWHzqaUgv+QOGr78emy2+C1vR6bUV9XIL1rUp61jIehe0JrCgPY65nXHM7k4QYxhNJ1Hnk/F61iVN6aToEGlwBsXU0YieOBc6Sd23DHKYZNp8uBxders7ATk6dEh06QzqAUzrQfqbUaie+ixQslTghOLrAdT1XFI1ipJrgTbpnuFBULprPI1zKmEb4zxDwkVMNKbTKeKuJ2K7RVkyr/fwliFzRL8e1aX+MDGczgdyjx9rk+ceC1hNYiiT7ZXuDCZrky9IFoEyUbTY+GeOoqSsKExKMJ+BIQ9ztUczhntjp/4LuWUoADAvnQuWxyxmBcBxKZBz7BT25uC5+hcUrFH8iNfGGe0pwtH+EkxlCmyzEV5gB30fmfPQWHhL4Tkm3joQYF2qVxcxHXJVzcmsjSHOz+G0g9m8d8xttzG31cW8gDY2on4tbEzxHjOBR0yP4RGc649ojOGRk+PYYmoMW05OYKM7b8fojf9AfsWfsYT3p+uPPAJ/PPggXPCVr+D8z34Gx++0I47V28FvfhNO3e6tOP+DO+Ev//cp3PLd72Dxzw/B0t/+Cs3TTgpvM+L2m4HxpTDWFTXHEFOnKo3lqNDRFncbvCcSnRaitA3HdoPOTnAt4FQEvITQB0mIUzieYyAwyLECrMLFh/Ma7EuDTvWgW9S3nBkE8GCUeb1GAKZyyXuwTn1VX7aC7IgoiiAoLDjpNr0MGW2BrJsj4hxxfOiUtTsw8oeqXFP93VumOV3g7qkl56GUgONARNRbI6AZFXQ/oh5yPWA4DvodI6I+u/5YioRv6Tqgy/tBwpvkEKdtnff5uVMtbDQ+jeEbbkH7D5fi2J0/ggv22BtjP/957+u/aQPGe1ClsxSVfBroNBH0xAA+v+T8WtF7Ti+Y9eLFPI8ZL3i9lPKzlMCGLQEuuejQ70ETqCcI6qJUGTmjGai7AP3NqDDqyNN6zSBmlAvr7jCzULnuMYIiZgbdW+7J94T+wSWoH1oDmTt3LvvZq8SsR4usqqQIrwsaaSVtA1GHSNmCcIfnMCU1GgzsmpHXhxZD5TduMvjgANp4VBzzcYAluAK8ojxLCfxbSUCOK70BI30VzCzotKOKxFQX2qWAoXdwFey2WminLdrYUipuLtDk4tdCnHcApmGahscdi2mQ3IjJH/0IV+z8YRz/+q1x7ic/DXfhhXhUawrzfQPt6bvgXRO569IgyiH9i/g42XNT1I74ZN4qqHcqmN1KMErUugkqdGY5Gk2eK3DqYuomde4AABAASURBVHSJduRIewibYnPI2VqBpDzXoQScd9xErYDiAjh+QkqHQkYjuTo8QkeoYWxiCg06M3MOXqXC9Xcdtt08wqarHmujlaPJzTA6bUQ5byq+g5jz1riZjvV2C6bY/km2lga3EZzfyKgHMsLTCaC9DGguAfg0GhN3AYtvQXBM/YlPoM8+CzjiSDS/8wMs+vTncM1Ou+KibbbDma98PU568f/i5Ne9GSe/8704Z4+P4+qvfAO3HvZzTBx3PJpnnI6511+LWTf9A/PuugULli/CJq1lWNidxKasd4G14LrjVN0GEjqTarRSqpUMjo/ffN6gc3oSxrCx/U7wXcQB7Bv75xgGNSmH4ychvRIY7+lZhNQIV8BBOhlA3RXtxBkdWF20E4JhObaE1OVI2aYeVZgIPE++pwMDATl53nIUgKUQDCnXjBQxJ0rCzbBQpzNAGCIdonOgRip+yJODeTme3Pwr7nidEDEumHrIsINn7zzrIMjDDBCOYEKEEMBpi5DLGKaTSTaCkhgVgfEvBO7Hh8rUxtCxDBO4NpOEU/VnjOdEoKzPM9yLu9DyKAf77Wfg2OIVyNnXnFetAChrQfJWJY5rbUQ4blYFlkZ2DJaIzGLCocP1txPWYWoCd5ltosEHIx3yIw9UU891u4eE+l7heAkahzhPIWdorPlGLy9LY7wV4GiEaWzi3KFAxPVEMNIeDNJTx3pWBXR446djHiI3xJnxIYljmxxqXYc5vorZaYLZHcOcpqPzy7CgyfC0x+zJFjbvEs1xbDJ+F+YuuhmVa67G1Dln4Z+/+iWu+M53cNU3v4OL9vsMTnvvB3HCq9+Ik170Kpzzv2/CX97xflz/4T2w5OvfwdLvH4zmz7hBP+E44OLzgWuuAu66CZjSesD7ZHspoDUinwKySSDneuEaQDRNCTQ405ukbaRG5yLIjzNgVhXDG81FO8ohx3BKqjFzyMOYMgqqDh7sQ/MzooHgaCworDexZEvIplC4UqvDogRp5rnesN1sXRxV2DaHVqPNcQF648Z2U/9yyzGIB7v9ZflrloD0is8eeL/r5dGaL52WzZUhgqNTK84i6lKEIXqs6kQ1dXDUTfBIea+Ypr53KhU0KjGmIqBdBar1GEnahL/1Fmw51cTQX/6Kv37vYJz+nvfikg9+ENO/OBS47q89/bA26PllacyfTiPLppChBc4mQvMJYQ4xottCQJKyDoK3ul4ayqOUwIYnAccuxwT9x6jyg7doZLR7PB/+gPcSyJbSno0PVMD7MJjmmFbTpo/XMcrPdXua2UwDzHphsx6dPXv2TNqaApLBmtICXw4sBXTDEi2gm1kRXpe0mgDhiblnK3JiggYCN+GQcS7vPg0Uz02Jb3Mx5Okkm4j5lJfOLFp3MLMAcsuzlMC/nQSkq2a2Ur+kz4FPAySnvuRdGhLcZND6R1IzVGlEx2kD1ayBWrsJN90Alo0BV12N8V//hs6qT+K373wHLj3kp2he8kc8Ynw5FvKJd33xIlTHFmOET4/nVB3NoA4MtDZouPYaoHZEtEeouD6h8cQ81MWI+huRGjckymF9I6l3TfHpikCgK8cCq/xYBxLg0LHW/mj0x81zIyO+jOIucnQ4z1q8eUaVKuYumI/68CjafHLPC9fZqTZyZrJtGQ1nj4ROivm8oSR8koyJCQRH7RQ3nUS12USNwJKldNzeAPzxz+icdQ5uO+xg3PiDr+PKAz6L8/fZDad9YHsc985tcOQ2b8Dhb3otTtx5R5y69+4460ufw59/cjBuO/5YpJdchNl0TG16x214HJ3Bj6WR/5jpJraaamCLqWlszvo2pTNto8YERieWYw432HPTJubTATA7b6HemYRrLEM6uQQVGi7Gx9Keu8TUp0hllRglH1GvImkS4LnRoFqRKkz0x2aQnzsgVz6Ohg/pDqJgGBpTwnFDMwjLjZsZ5uDG1AlBzzPqewYEA0o0Bcg3AjSoRAVwmyJqyJl/ACxHTg1HvmjEPglyhjiWEYf0lA6PnC3LQxszi6F5JuSIQtiT5tp0s085c4Y+iLI2CN4AxgNhiF2BN88QSHMort2RmcECv5cGzpGQ6YH6YHlah1WcZ3tEBYVzBVZB4HkOVuC70E4PQwGwQznjOdNzlid40kEEOVEuzMpc6m8goSyFPD/Uf6X7fr5wDcsRDQiyZUbk5KassQfH8TKOkxDxfqIxi+ieMWSIfMa8XYLURFOAfVHbQAeawjNgiQhwnGP9/jIvBg/G1b6cYyQU7S2yOM/iO6xDv23V7KDCsJyew8w4ygk/wjWp1p5CtbUctdY4ZrUmMbc9iY26TSwkNu+0MHfpYiwcG8NWvP89vtnGo8ensODmW+AuvZyOrrPx918chit/8iNc9J1v4Yz9P4fT9todJ+30PpzwzrfhmLfxoc5uu+CiT+yNK7/yOdzw4+9gye9+g875ZwB/+SM38X9DZfldrHsK9ak24skm9boDaJ258y5kSxajzntzmPM5NB2hI5cEKRJ2QdEHFatzXqlCM4NnO1pcb3y1AqtW0fVA7iLoqyB6ozXi+GkMjHzTRQPgEEDIV00YyFMGH3wJGNcfo246eAQbjGPlvONciwHqpEdMDe8BHG8wzYU84OgyC9M7XCO65OseD26wKnRmjRCzYodHDFUwi/ey0WVLsYD3ztalf8a53/wWTv7AB3DSu9+Df3zvB0jPvQBYthzG+24l7aBK3Uv44CihI8v44AVcK8C1BOF3IXOwuaq4B5RHKYENUwKmbncBmlXgMyPqKYCE+lEljdrI22NAxAx8kAj5Q4SQywfd5S2cGR8ep2wgM1upMbNmzVopvrqIWx1zkDc6OjoYDWHHnqvCEFmHH7oBpuxzo+kBGiNoT6OhJ9+dcSCdIq8B+BaMT9JdTMOAhhX45DZ80ZrXce1dqfVmYq7EKiOlBNZ7CURRBOmsOiK91ZNTUeNmENxwOJfCVXLaBU2k2QRg0wAdV5hm+OY7gFPPxpLPfhV/2nZH/H779+MPX/sGOtyEb9acwMjYMsymk3gk8aizjDqdXyN8AjfCNSJpd1ALT+dBPXTIuNH0VDrLKzRSKnxKF5MHtGPPp/weWfg6ScYNS05jKoferhCqKaAnhTGN5SgHBBlZMqZYcnk+hBJYtarcHAQPB88wSHOB4YxIeat0SQU+SeCqtbDBGeNmcJyOmvAmlq1a4kMXz1l3J07Q5LrvaXgPRTHncobJi/+E9Ke/xPi3foSb9vwUrn7frjh3621x8v+8Fqe+6HU463XvwPnv+Sgu2f2TuP2nh+KOw3+FiVOOh7/oXAz99UpsdNuN2IIOpsfmbWxGZ9Om+TQ2itqYiwY3pONwnaVw2RgSz81z2kKdzuMan5JVqUdRpwHXatCYJ+UDmJGKQ71iqHDSOxryRidWRGWo1hyGR4aQpjk6XQNVLaCTOTqxIupSBUiGkVqVSAjRKjpuEOIzvwNyil3wHDPBvIPguEuWrsWkCcsW9BQ+gPFaCjq589UgJU/oopp3UekjoREVwI2JaCXPqNt+BnIiRtxUFTB4CLDQOvTe3vDwjGccv6bGj2gQrShBK6qg7RK0STuWQMhIhRwJcq4/AkjBeSrkBnj234sSDIZTNSotRMKHcpErIgTe/fvI2VewVVqPi5KKor0apDZyLDQGBYxxQfGMa2qXj14FvSUlpOSl7POakAc5aOxjdB2IPCALMs0hGUu+apdgvE845GxJjohhIeFaLH7uOshoJHvaWN61uSQLXdIewubTaHv1YUg5nkLG7uZc/zn/1FYXIR2A1g7Bh1pdr3bOTTBeIGe8EwHtGBAVuq7XF9GM4YQb6LgaI6pEsAgw52kqpsjoTO+mTVTrCfTAxiW8jrZisztFPZpinjYi3o+GeD+L2bdgT9KmTJhnmHlHqx7zqWLz2lPYpDGOTaaWYeOxJdhoySIsXHQ7NrnlFmx2402oXHwR7Iwz0DzyGNx+0A/xl8/sj3N23hW/f8f2+P2b3o7TX/gaXPTSt+Dat38Qd+7ySTQ+9y3gh78Gzv4DHt8GNmp0MIsPX2vU88gjyCHlvbUdGee4BfnhQTw0LzM60fTAy8wQRRHiOA4UfHLcgEeDbekmEdJKgibzLqNTfrLRDGsTeFDkvKeD4w6OXg6wFyvAaHmuGwlQ3z3111EnkzxFlQ6ioS5QI3iLYZscOpxrzcRhWuB8l44xAbLJhFpchUsTyHuZ8B4hVem22ujq4VScY7w1jrZvoEo92mikii0qFWzeTLHwzmXY4h+3Y4xz/Y+77IM/bLM9Fv3fl4CzzgeWjQPTk8AUaUqKJsJGvJqxcZw/VYI6yGcUCJMK5VFKYAOUgAfoIwafYYJmIlLaVE3qSps0tQ7csAEpdSibAow61JYuUXf4IMnT1sx5D8Q6PnR/URPM2FYGirjo6nxPzLLS6VaKrSaiJylim/UqWDWs+LqEmjWkgeKA3XLx+fg6n3j94J3b4tIvfB6t448D/v5X4LZbuBhy8GhsgJ59RCnAzQXk1ecivqb2S4hrSiv5pQTugwTW2SWayxmNSzVgxgCl8Rl+g4BPvEQjOndj/eelm2/HxHGn4NqvfQunbP9enPPpz+L6I4+GUZf0mzpb0eG1hXWxCTpYwCevMY3rtNHiYplCX9vp8kl1hwasfgsj4nppXrUWcHBhA9ZbT3KWlUUdZIGmUFwIjxVMF/dgNHp1xaooSi3pQy+BnIPhuSURMgfOJocZHtMybjA9HUNWrWGaT1dTGsOoxJiigeuqCeZtvBEv4oUPfdNDjWp3nFS5WY3gOYddJ4ObmMTNF1+CS357BC457OdYdvb5yP50KWbf8E9sMb4cj+u08LhuB49uN7EFnyxXb70ZQ3fdibnLx7BgahrzGw3M4dyf3WhjhHnqrRY3BCmGqFs1PmRJqIO06+m88qgY6/UeoII4yiaKHCpRjAqN/Fqlinp9GB3KKm2nYUOQsn1ZN0dGmpPKEV2rDUH3aKFKXUx4valcOo6VT5tH845V9BBxk9FDDOlmxOojOiU4chA1hQlDDkH8XhkIh8IhwA+nsrIIcVYJiHLRmPpdoFcnu8f6eUE4c34OwBvzrwAYL+DZAiHnTT43IO/TlHMqdaDDw8GDfM5BzTWhdzn5zA/ymRzyiA5C/RAGeb1wjl4ZvZg+FQ9UYxUC+iBUOdQXhu/TybpYZgY/U0puKoidI1H7guwYFltwHMuI9SYZZmTKKEvAGo9QBjOtTF243nPdHURv3U0p+UHkHKOUTkYhJ+1B88Wz0NTlHAtBY8LxYEPVj5z6H2gYB45JcBrGbCfhI8DHbIOxLrLYL36S5wJB/xpFvJEdkCPnPaEH8XIlr4Qir5jK16L+tWmsd+gg7tJ5mlqGnAJ0sSGiI2Z6ks4qOogS1ldPKhCohtBv9KV0LOvRtnFtAB12McBcHp4b/Q71vDE2jiE2YZhjMZoCs0nnUycWkLcJG7IZ9X2TVgcLmy1s2mxgC9ItOx08hvdKNYdkAAAQAElEQVTYx3S6eBzT/h95C266Be6KKzF23gX46zFH4/Kf/AT/PPkk1Li+1LjJqNC5EHGeUNS9FlCumcUPuvOKlYVTtoMCMeXluE7JOdFut+kopyxrCcYop+V0vOeVGJVZo6gODSOp1zDMsK4zUCAKFDR0xJMjFGmMludDKgFvOTI6adO4S9qFN9pf5HnrNSPnPPNErlnf5/VTqLN5uF9EmacDK+f9zFBxXPe5Ruu+1Mk6yLlOI44wMjKChE7O8cWLMX7HItSaHczpONSXTWD+2FIs5EPQebffhltPOQW/++geOPz1W+PKz3we/hw6s+5aBiyfAGRfdtoA9Rj6WhT3b557PhRzqtew8rOUwIYlAdqG8OyyT0FLFiPUhxodWHHaACbp86CdiNsXY+KM83HpLw9H42r6Q9IujHrpqJMPF/0p7jHsycz5gLyBpRuWCjdbsYKZrQjP1PaQBFauxDhYEQcLXXoZO1PYrDmJJ0xO4NE334bpI4/Hpft9AZfs8AFc9v6dccOn/g/p0UcBN10PMC8wDbgOkHb4NC6D+ojyKCXwbyaBwmllZjDroehiV1+T4mYV0/TOX3cL/NGn4G97fg6nv/3DuHDfL2Hp4Sdg4aKl3JhPYI61MLvaRTVuwnXH4Jt3oju5DG0ast00QuLqqEfDpFU4SxBxM12fNQsdLpJMRm7oH/1NCA0nOaoET2eYd10aUVlAyrR0ZlNEI8t6kMHVL4QbKgRYwSjpOpGA5wAIOWvXGHtSxfV2TOZ4D201UJ01jBY3YS1uxuJ6FcZNj9KXjS2H8vKSdXKy6ci6ngY46IBxqHIDOodzd5iby1k0lhdYhmHeK4byKUT5BPJsOfuxFFOOqIyhU21h1qwRzK6PYKQyhKFYOlBDBQnvMR7ZNJCkVcTdCqxTBdoV6s5QgLWGeOupouuq0NtDDZegQefTFB8rN9gOodUFPNPN1VBNZqFenYNaZTYSN8y5X2O7Y3S4Mc7aDeiJmsu7iGjIJJR1hU/ZRBNuvOvcgA9iiEZNAW2QC1S4wRciUpUjFA6NzFEHCf0ejxB+XJo+iAx1+HwkIA90CHlO+DpyIrUqekjQtUFEjEfchMfIsQKZxYHX1UaZ6ESOa4hDm3RVaH5FHhy3fAZJliMgTxFTFjHXN8GRDsJYK/rwBsrZh5jCxWRU2IyJBUOUjgQRhNy90P35pOXBkjz1IA+YKatfj2P/LMAhylfA0eETK85+RUg5a/pgXP0tUOH4C1XKZVWIHzG/IUMBx7AQcf4ICWkAy4kDKFfJltC1GeWTOraAY5uuBpofBTQfPOdED8OAryIK/cg5VoTKZ3tUjyMVQOnkXP8L6LegekghXpRTxzIHyWIQjuUKsZwu+ucRlQRG6jmPMt6TNIe9Mwwn1FtfQ9KJwkNq1zJU0gRVq6MeD6MSDSGJhxBHnM9WYZ0VIKohro+iPjIXGa8tkOZVCF06dPUmpJDRUZdy/NqUv5DSgS10ucFvp9NoZMvQwlLkyRQsaSCPG2hm45jujAFckDKXIXO9+QEeDNLp5xBp7AnAkfvgnY46qNLNDGYWbGU5sMSvj46gFQHR7FEY18Eprj9LJ8cx0Wmiw01So0W7QhcTmsO9tjNSng8LCVB10I1TNJMOpispkREp4ym6HFdAOglNQwzxXqQ3rmKfQ2tnGmle5nC8T+rNrSrXK64C0HRxsSFKYljkUIljNKaa6LZyzJ2zETZasCm8q6HlHaKRYbh5EZrxGBrTd/BeO4HHJ4ZHLZ/C5PG/x/n7fhGnvvbduHyXT6P5s2OAq/4BTHUAOoHBdcmoQ2AbUR4biATKbt5NAtWYKpBRJ6igLdLJFLhjCjj7L8BhJ+DKd+yGs7fbBWfsewCuPvQIDC2hMzjLIbuOOy54rNvDzEIDCv+L3vQVw8zwgPwGlgorChcVxBMGw4qvG/AGnnPg8hai9jRmj4/jEdMtbNHsYkvuAIYXLUZy801Yfu55OP0bB+KX790ex37gPfjr97+Nqd+fBixfhohP0kyb+cY00CT45Bx8qmTccIE3ZdAQ5iwJ3dOAD4I1YxCDaWsKh4KKjyJTESctWIOU7N45yCzCvZQ1fxb5RDl3w5ovqrgwwxDz3uGZv8CaK11disoWv6AKY0aJQlPIWh0Vb1Uwa/9keUpku3oMxkOgoCGy+g9dp2wFFC+w+itW5q4mb8Fa07xYuYB7jxXlFTJfQbHauQfJQXOWczfSEyu9YcU57ehMwPQUMEHP/HXXIb30Uvz1m9/AmR/eBYdvvwNO+uIBmDzvImyyeCm2aLSxETG73cIQy0jyDoI+MGzcMFWjCEN0Rnju8pKkisgcut2MDq0uazd0+fR5otkEkxnv9bG3IVE4hzYfucuZrt4hxPmJXgzw5gOUW2WICkW6wiUeXhLQOGlzmbkUFW5wK7xRPun/PQVP3G1vvOjr38DzdtkNo89+PpZuvBCLN5qHxaOzMFapohlVobdnQm+4WQWh25rRyC2gtJzMMG+YXlDx7w+MG8qEjqNKnCDmHHY0z63bhWs0EPFeEPO+EnPuVzkf48jguAvzlrK9HXS59dTT5i6fgrUbTc79NqgaiFyCWlxDLakhirhxtgieG1mzBJGrcDNMfYkq8C5CDofcHHxkgcKRkg8XIyfN2Z7MI+hWp5Oyji5SOqSMwjAzmBkkL9Cg95S5YLwfCtK3iE4B46ZD4QIR4z2AG2FezrixjgIOgAMZAYyEU7q6Csj3bHsOtpVXwLteHxj2MF7NeD9NeXzgu8DXdUJu0nWBfIZz5hEPpIP5JaMC4issaghXMPcqlH2C0vpU+QahNDYfvboUGgD7oZh5E4H5QB6cD8tDub2aQnDmo+BxytFh2WNrDFe0Jyc/Z/s8gR6QB57yCRr7APJD/30/H+US+J4MgNf0wODMqXlQRIyjpgqMDIVFGeTpWDKheUCAI+EJSIY+5lUspR9WWg7N+QjwEYuLZ+pVW3v9zFkmOHtIJRuBNYDwA2HFBQMGyuiFyeL1+gT1zoeAbNWMfU6pG9JZ0Zy6IX0VLIs4U2PEVkVkMZABHep1s9mm7nVZu4VyqHpo0znTbFP76ej2XDtAfZcug2FRAS6CNwcXRzDqsqdeC6Y4AeeguEscanUHizpotJazLy3MHqkiqUWhntSxKWbIe9WHNkhO5gGXO0iPjVyl04+HkJ/XkBVkEDGfYL7PVAKhawRIpgLHzDheUR5DUBprhdLV+6Y5THCtvnNoGIvmzMP4I7dC+qSn4L/euwOe9Zn98Kx9P4Hn/M/LoKfm9F8g4cbKYlZuHEcUh0OmgqlXEZOElVtV5CvpgyKB1RSq0eFw0EmK4LTS/BEyjpv40kvdQwKl/mjuqRjNN89JGHGwK7GDMayHpWnaYdgCFJcOVatVyJE8NdXA1HQTcbWCOEkw0ZjA8skxznWH0dEqH/I04LgXm8/772adDPOXT2Az2qrNSy7BOd/5Ho7/yK44c5dd8M8f/hC47M+g1wtgmeC9F3KW0sYNb2hp38a7M6jYnsiQg+ocoLYHqOOCDzGgoP3ovZJ/NX8okBWG60jZJgSEhLX6CJcy5yBV+N7AS+7x1PXKsCoVb22w6nWK/yu4xzrurSBerCwk//IQ9uQ/OBZrF/Zh3AbyqgGrgxp1bxi4TsFinqasQ/NW85eayabSQcW9F29KCHOdeytMTwP6mZeJZcA1f8Wdv/gZLthtT5z49nfi9D33wUXfPgjJ3/+B+bcvxpYTTcxetpxFNYGMdir1yyEBuO7z42Fz6j5dNGZoaKgIrpG6NaYMJDjXyyZqZiFlMBwY6+SD7fIchHgWkFSwdHIZ6mxfjYtohQZDh8aKH6ogp2E/PDmBzScn8ejxZZj7lyux+JDD8MePfRxnvOo1+MM734nb9tsP+PUvgcu5MC6+HWiOcbCngA4nCR0B4PKXEylnmaauJhqnAZdHBHB6oU0VanKRb5EqLihfD55Xe05LMLUPlrUSgzIsWL1rEJJVH5Mwc6EYyiC6co6QLXyooEEor65ZFTLiuPlBAbYSK0G96LLqFch5c+ghIz+/R2CmfWrA3SGJ5Mxzb1R5/n/23gTQkqsqF/7W3lV1zh16TGdOIAiI84CKougDZ2RQBEEmBRRkcOShz1nUX1T0qc8BcXj6nAWUMQQIgSSEAAlTQoCQEBIyjz3c6UxVtff/ffucc/ve7ttN6HQ6t5NdXV/teVp71dp7rV339IFQmS9U/zRdeQ8EO75+qFPaqJtraSd/IurahzKtwSSPHFUjqjXMLncKxauE8qhtkZysCfmZNd3SJ1pqrMozxoGjHodb0mxIzlPdakcYsCL9mQQmxis0fY6PWLgT6X99ecfZuO13X4mLn/5UvONpT6Ow+1ns/vd/x+wnPoaHLO/FacNFzK3sRtUuoShYczFCsAbJ0ERBF/lugafQERXaIHhw/wKLNQJ5Jmp3Uxq4DwY1dTjvOTYHx82z02DSCAOiTZDCxqdnnjEsGuszOO6QBGNZQXWAfvBSVUyGID+j8n0fUsA4CT7NTcDINwiuxgwX2y11g89/9gZg60nAo74DeM4LcMar/wLf86Zz8LW/8RvoPP57cev2k3DzyIByhiLco4nDhIIvgqe243gUXKBDfqwAF5FOfovANlo0fHmC6Y06ssGnTbkL5OyGsrvFwHFvQISiEPuiQ0Uz+sjNvYNJsWtKuNCBn3w54uBTw8b10VdMI7+3pn7VfDMb8mfgW8E31QKik9ugtRHTOEa60Ro4htQP41qVXLA/FhlPl34pBgI4dsHYpKB3LbJeM4OpH4qcIEp5nqBl34SG7sYwNMzbcL1sWZcQWKMQGYbmlXCErYELpAn7B6sRPQ3VnqufwLmPhOJhk/ExnyNsLSJghMYMxk+hfIoTlF+uUISAVXCNlV/xrAKSAwfDIYqKNnblPxDgNS4f6BvfxjHKN+4bRHKeYbHtoqQxhClUrlgtSCJCpXGPrti0KEh7TW+gX67aJjsAk76MxxY4TvIT+bUlAuc+JJfj4zxFdmqKwDFP0XLehYZuAvlHX8QKio8s66JxDOsRGR84yCnEF0Kqg/2VG9iORXBeBNKIc6Q5ETR3UzgE9m7KCzX9XFvEN+SP8diYg3WpPiEyhwCNnxDvCZqbtVBcZM/HdQBTV3ECk9JtISIhgjUbPNtyHJtjOL3fNLS0PkLG90bvL6H3y3Fx8zQw6bVi7RC8xbTm6U+iSFKIxwPf5TDZE0Vr2EgL5RW094xc6NWWkPrB/jiOy7M3aApYS96isX/GG+Y58Y6KidWkgO+ipexrud46GvxUPmje2QYpBk/Z4QOb4/sgXhhSLg4LYMQ5ZiyK1kG/WSd4va9sU/GCwponbpvRcP32VqFoOiibGdjAMFfMYNjvAeyBzXawt6pw0/xW9L752/A1r/xdfOMb3oyH/+0/oPrpnwG+8zuBr/5GXHDxh9HS4Od4+BvcEK2NOCdjWkSOtbWCYcGhaA0lk0hO5Ou+pkpodgAAEABJREFUoYAjPxTkvaKpUHFtqygUxl8xAoaAxL/kt9YF6N0gO0HvWORcumhMN9SUE5xlNJpI+gvOsd5RZZRrZtwrBgS00PtkWgebAWXpkAc8BWZ4yAOu8c0w8L0qoPdN71LLFbng/rNsF7GlWcTJgz045c6b0f3oB3Hz3/0tLnzhi3Dud34Prv3lX8XK3/8DQCMX9t4F0CiGegloxbs8VGI9AzSo2YMGAF950Mt0BloiEIpcA76u4NYCbR1AkcYMvFfTWwQZyJSB73HkPkV5BHqZcXIrP9PHjamRA8B3dm2asn8hqAblWetqCJSmHB8SFBaUZwqVmWJMAPZREROHo2S0nmGdG0mowwPMD+bCQe607bvjjtsY18EujW/1TxiHxokKr61QYUJRdFb7If8XAlJulRS1NqKg4gXRpEVLnaqhHUBuYFn1OdWhiV8LzStlOBmcyerFdABjVzFT8JUAWRPJZaR6Ix4dsn5hhBGThkCkDaK/G9BvWK3QLnHHbcAHPwC87j9x48+/DJf/6A/hPc99Oq78s1ejvOQinHjLTdi2tBdzPGC1eh9m/ABbm33Y4fpYXroVXFIAP8v1w/E9H/frvn567p11sFRw760vfNWfXbt2yVnFRh63UeQ07tu+7dvi1L+53QJwDgMKRk/m8TxVj5RCkrFcJzlJEd22wfbhADtpqT9x0MPp3CTof3s68a470L3mStxy7jtw/qv/AG/7iefTgvkMXPzSn8Nlv/P/oT73POCTnwb2LcHx9KDsrcAvrqDgaXiXAq5DZqsSWszwNZ4xcLthFPERbT0iH4cE8DL2hA5zkydJ2SABt2YGAl8E3qxFucZgtuRJrtG7DmR5hRl92Ft5BLW1EVK/lGEjeFbtmMMlFxyZW4UxTvf+NDBtY0zzrXWR6vUsY8Sh3P3trfeN28H4srFz4FN0ExRPaslJ9AfbY+PJkTfBM9kRNgGd1XtayWrEAR4u9Eg1B1YbUnWqRtUJ8qcFLrBcJHgbExxZlwVYMqZ5N2b03MiSaaCFMpCX1S3PHF4VNA1ASMHvsp7ucISO+JD8ODMYoeqPkE6lPnM1Ft74Jnzq916FC1/603jLj/0YzvnVX8H1b30zdtx4Lc6iIDx17x6cyvdgF635O3h6tYUbz04Yoogj9p/1ULpGjovNsLe8ueFBgmdf2Sv5GT0d9zSv8gsp6Qs9VMcaaFO1HoDboDJFCV+o+px+71LAuGDbmoloOVniA894R351VJw+/W+vA7ZsB7afQHce2HUStnzf4/Etr/hFPOn3/wCnPuYxuKlT4ja+CAuDGrOzW6E/QakqvRxApFBMm0meHjgKdM98Jq3SGQfHl4jPI70d+wm+WxqCvgJruI6wicRzSlO8APKoCx6rUDgljFueete6osPhoHYFtXMgFH84qN5xywc/1YfDQePbD8d3eWNozGtr59TiQFAYMQtlEmXFen9g/HocWFZhZprcyivv1MVBbSm/4JlFrqAShxrrNE3uRpAypnjtE+ROYcnj0tM4z/KYGpEnYV0gxdyTx3QcTsJ/TUVr+yW/oOQ095TL0/5j0kelCerd3UUqq/IbIHIVOBjAOE4uDjlHGtOUp8H361DYqJ8aw0YY17m/zWmeA+uYxh/oblR+tSzpmfxr3HH5MHbSGORdG5b/C0FlDoFEcw9MjFOSmQVlnaC+gumRaoYgv2rR3AuY9EdljB0PTKQD8YRcBtOttRSqxwDxj9JTAh/GjGaGPtd/TaTveLhktCvQH9WYP/Ek3OkcbiS6X/c1eMKv/Rq+90//FLue/EPAiScDW2nQomEXZQc3v+6/YJTPW6ou5jolQjNCzcMIWg7ZkoOxDyAkYwM3PuyOmiQc0/N9X1FA/OG5rnmu02OAczIGQN1F74PADpJdINALzaWgsNYSuSmeD/HuFAyuucWlY0xlg9qfYn9G5WkofRoUqNHhnjT9r9ajFZzYX+GedQlnLi7iwQtLuOu8c3Hpa/8ab3/py/CWH34q3vPCn8LVf/4XwAc+CNy5B93BAHN1D92mh07bp3G2D1pmQQYFDGAjiMaVi3uVlvpYZJTxlXTcesiYRtaH/rJgpUdjGN8JMNH5EvDM4IxVGOgkGHQFQLonDR6BUAxIxzEYIi35BF8IAGqN+ekz5lkPsO710JtiLLLWZVexFuqDwsozheIMSPWNH8CqC8Dx3/g5LjENK86YdmggXSolz4Gu4o4YdkDJaViusCZZ7a7ShfFKPhiBQ94PZltzq4Yp1peUVmYs6SmzCuch16WSES31ME4bwLRVkF5gPpgxngBnmXPG8wnUTcCIHopJGqaY4AllCXSpx3nK4U7dxyz5dI78OjPsoVhaAK67HuGiD+CGv/wrfOhnfxbvePaz8Zaf+Rmc+3u/g9HHPoLOtVfjxN134pTeMk6ibWMXZe8cO1aR/yyM4FlfRdtIQXk8bMj/qU3DlBXZ+n12R75308bNLHn1cZQ8+l1XuYfDeC4OkWP79u2HSNlk0SIChU9/RVb3cd9EGC3WY5KM4xQe+/jkYsonrNPClw3mbIATKXge3BvgzJvuwvZLLkN19gX42C//Ls5/9gtx4ZOfjqt+/hUY/dO/AB+9hEx1NXDXzcDiXi7cfTgaq4wGAOOplaeRq6DBbMY7lBEoydReX9WQ4QOZmLwFCU3nDS2tutHVYCVwjn1xDbyUAQrtloLX5Cdo9+czoCHXNY4ud/GNA1h9AlTpgWBecak2PC3LjIghyw2InsDyQ3Oss1hFyyVDiHQF6HOaWAKEHYQC4Nj0/h0KkTnGcOzneqhs6nLLTIcBD0SRwEYmQ9KwIKHVsv3mMFD6FJH5AjF2Qfs2MCBNRAvRZEi/aCtaiWZY11hgJ/cjMpTAPMob00ACtAh5+klRGjKbVZQUJiUaeGtYLY1DTY22HZAmDfsx4inoiEKtZjiw5sB6IjyZxMODxYBBZIcdhVEF31RAj9nu4kkThRZuux74+IcR/+M/cM0v/jIuetKP4PxnPB+feeUfo37DOdh56afwpXtX8HDy4PZRH9ZfYjt9dLcU0Ikua8p3psAXTQFHljQEkKEBuXy3SgpZo2wdUvbVDuhWDld9+FLgE58C+uR3nlyO+C5AfL2TBq2vfgS+9k9/H1/3My/G9Tt2orvrIeAeFW5uFrsHPG0qa74LNRxlZ1UbOjwpLpsO44oENpzvTIHjlgLap2zUeTPbKDrHZQpsSAFHmStwW8d9g7IEaF+i/42xYWRNaL8oTPc3kXu/leURduw8EUM3xC0rt2A4N0SvO0KvdLh2eYg9J5+Ox/z8/8Sj/uxPge/5TqAzA25U1ADQtJitW2D3Xnz0vPMwL56lkh/rBuJr70qA/QLXhTHGxfQMBkyh8OZH7uF9QQEzg9kY0/bFW4Kn7jTXX6HSvogvoeL+8D1LOPmKq7D0//4LF/3UL+Kdj3syPv7sF+Om33o1cPa7qLNdB9SLgC0DjnsL3IWB9dFHg8a3RETL/XyLAB2gDXggXJO/y8Jjdm4GBQ2z5HasjAIWh5GlQD5v+KjHoLEgUg9EaGGOTVC/A+uK2P+vpX8M0IfxIwa6B0L1roelfVODta6RBr6t4eVOYLFmnuEqgCEb2gjKB+Y7NFInuc87lGtMM47xQHjGjQHt9A4Djhu65AY2MwXj7ACQpquixE/S2M5aekA02hCs/yA6O7ZXoqWGLkS6car30gVh1HmRdOCCczSGMWyhhPddJlHTc0ArsEsyTskcgWnfGQfyFKhbWgGYDwjWJJ1vgBUWvAsAYUtAQ77cfQdw8aUYvuafcOv/+v9w4fc/HR/60Rfho7/yu7j9n18Pd8lHccJtt+JB1B1P7xZY2b0b4tGiKOC9hxkbdgYXgbZtoUvvilxhrY1E4c0EJ2sxO2TGMdDVn6PTOexNsh86fdu2bYdO3EwpeovIir1FMgFCmkQtjmZjQmgyN+5ugCdzNcMVtCuL6NBgtItC52QW2L68iOqmG3EiGeTMpSWccudt6H3g/bjwT/8Yb3nxi/Dun/hxvP/nfwbX/PVrsfdNbweuvIrGLDIkhR45Cliif4VWBmE4IA+3fB2Akl1iE2QwCbUWTgF2rqVi19DoFQjji1Y4j05ZwQOEIwCbvL2BLktypA6g3wi5WHsZ3zfmaNcg8lUVwsSNaEg1MjrLidXDxI105U+J9KdbkWuhDAqnxKPwmNZ1KFdNKG0tFJcgOsjjSCMQB7pI9PNAolTBOrzAMEifSHpMadLSP4ZiAkmggaaMk4ej6yZtOJYeY1yzS2nQpo0nWhCGNcBFkAn7b72oZARPodOyBcdeleahfhkNW9oYJh5SuQEXnkXykv7WX1igkPv8TcAHL0H/He/Ep37tl3DhC34Mb3n+c3H+H/0Bli68ADtvvgFnLO7DGTRunbS8jF205O9ohpirByjpyjDa0j8asW6OYH/Hsi9T4IujgCP/6DSVttZU0IWCss2j9oD+nAXcTOx0wKX/+m8AedkswlVcyUcNIAVn+1aAC/EJz34unv7nr0Hv1Adject23EVjVzHXQVM0iITn4ly6DopQwbUFQE3M9J6lVvMjU+D4pcDaDaaZwcyO38Ecquc5/l6hgPa5qlgcQ90I2tdQxCoKksn600IdylFcUsnifsYIpk7LecpUcO+xuLIPpz/0FFy/+0Ys8tR1kXK5+KqvwuNf+SrMPu2ZwAknAtyvQPvVqmQNDhhShlNJuvY/X4+ZlRXM8JCh7fe5pYoofDX58yuD+jOG/CzH0lL4tD2iN9+ZAoelgJmldDNblY2SmUZD0UzZohsH6AyWMLuyDycsLeJ06mtnLS7jofsWUXz047jx9f+Nd//Gb+Jtz3se3vPin8JVf/5nwEUXAjQEdPs9zHJ/3KUO2OkvoiB83UdFg0O3MpSFAbRIBB7+tnVEbIHZymFLx5D26478zH6xYwD9pnfEefaX8ZhC4bUomT6BTfKkvYz8TFp3R6QXCHLZOAgj5AqMhi65wqp/WtfhXOPYWEDljhQIrGMNFF4HygjqmUhx8jPvaph+jttIJwF09wMaccJ0tCq9FvryD6KFIFqsczkgCR0ccLG91MbUXZPM3owbVRyLq3GyGKiSI9aUm4SaUbyyCPoeRX1SWVVJUTquXoxCXQthCGsG8L0FFEt7US0voNNbwSz5rrsyoFH1GvTPfQcu+8Pfw9uf9+N44w/+MN7xkpfho3/1Wtx19jtw6s23Y/v1N2L2hhux9a47cELTx4lFi9nYRxywrrLAbHcGnU5H3YGMVundIE9aiGRLg2R9lFGLcb3FBSCot0Iqcp8+zGy1fbP9fkXeHfvTlLuV/yDcnQoOKnRfREQ2SvQWluAoRDhrlDkRHkZlCuP3H9jPd1rZGXYs02GueQqdqvRoaLleGC1gb7OI4UyD8iQuwrMNBu1uDBZuQbe/Gw/2I3xpHOHk227B3Mcvx95//29c8Tt/iPc85ydx0Q8+HVf9zMsx+MvXAu+9YPynhwCzIpsAABAASURBVDQggIaE9PeroxWgXgKaJfZpwNe1YQ/ZCT69K7jol3CuYkcLQEpa7UENjnAwrvjaoBQBqFhkCu5HAMaNB+fQplodLbxjNAwr2XG8BdsRm8/SP8dCcyxU0i+2EZRHkJ/RYPYvCOVVmUMBh7k4DLB74BQcGQxpw6aFRHQRRKOElmlCQ5ewGjC5RJKfdD3RZSfmSAvRRLQRjRwHHtixhhhNIH9LP3RFPkRUwkfHPrCEdmOcIwjyT1HOsAPjmgPzNjGiNk4p62po0gxU+L0s+gQkkRsH9IYAF2Ds3Qt8/nrgYx8FXv963Pwbv44PP+eZePczfgjvfOkL8cFX/jqW3vF27Lj+cxBPnlIvoVq+DVbvQXSL6NkS2i0Bg26DJfSwjAHggfnZLrZ0O+jwZImtcTD5zhQ4AgpQ+Bj52fj+BBUnf5fkf6M79JQ/fBEtDLDDRdxx6SXAZz4DtCPUaMEjTYAG+pFzwLadQME38Ku/Ho/+679E7yu+DIPZeVSdLs8Ohxi6GlGaGfO2vkTNd8uxnQoF5btTy/d75AHePymgzeb9c2R5VMeCApH7CBAUtdyHAGkPpP0JZbO+rq6piOsLrLERK0BxYBoQUvciFZsBFfidW+dwBxX6U888A4Mtc9h3xul4zJ/8CfBtjwG27EDN/UnLvUxbVWgp26E2XAfYu4Qrz3kHFasA4z53hnsKKVOO+9mmCWzDTWCU1UiXiipF2x35U2R+ZAochgJmdlBqy33EwIYYFAMMyyHqso+h76G2FRjR5Z53Bw0Ip7VDPISG1Yfcfhe2XXI57vqbf8MFL3kFzv2+p+FjT/sJ3PCK3wb+5U3Axz8NMA8W9gHLxHABGC0CNoCn3ldxN1I0o7EeMQLQ516Gh8x9GgpG0aO1IiEa/dyjjLTRjw62Bp7x6V3lC5BeQ6ZFcwD3NsllHZGAOYzDhvSOGOgyX3LZNl3lgSuxDsbwKvh+gmHQjSXLd4j9Lrh/grGuI71TWQ2EPbQJ2IJ6ehAi8yltnTtpmEWVtFrFJFolBCVzx5gkltz1WEsfFhTd4ABTPDuoMAHSNNHVTehKF7w0B54VTpH6MG2UDcsW6QvAaLQURDJOGfsS0LQNSjbV4R440ljVcq8L1CBjsHnqWuQb1CvAgOgxfMudwAcuB/7yn3Dd834BH3jsD+LCH3khPvJLv4P+f7wVp17xWXwZ5enDhyOcOuphfriM7Ty83TrvsWVrATcbyYHU4+oFanIriDTeggMINEg1TYvRiPzIPrED8M7BkQZmpAP75xg2M/SXlsdTo0ybHNvuxgdU7nBjuDsVHK78MU0LwAqti45MZ0bGZeNmBgkLxWH1MkwHrVwrexegH56srIT+5tLPdBA6DvpBzIEsHLMe1WyJmRmPMg5R0nI6N1jGCfUQp1IZ23nX7Thl4S6csbwPO++8Bf2PXYqP/+e/4dxX/gbeSCPDG576ZLzrxS/ElX/0v7H4ljdTSNIYccP1wJ67gOUVogeTwaJfA70GEorQ1wmBfr3VmFwcF9+aMfO1gBEQsOZiHo3NGCXXc6Rke9osCsIlGJ+IzEGBK9ez0mqCgq6gOMEYxhR8UfSyQFfy0yOX6cp3aADjtI1ddhmRdaQuHc4FxvnWuSmghDEYZCY914PDZSfGcWpQ4XEI4IKCCS2MtBHNpihIP/kdkIrLPah+1SdgzaX6lVngyQ1aMieFjCOKYCibiIKbu4JCrRqMYDy9xN59XDxvB678NAbvPAdX/umf4v2veDne9OM/hne+4udxwWv+D254zztRXnsVTqcl/2HtAA+nVe4MHhFsp0W/s7wPs3UPs0WADkgdedjIs3f29mHFkZdmO/DdGQQSekg+G63UqHtsW9J4Tdfvp948rHuBAka+d6zX6aWwALI2jPzk+E61XDBpY0IMNbqjIXaQx6/+j/8AKDe9PrPnpqIOniLM09jewaikobczB5x6Mr791X+As777u3DVwiL63EGMENBnzhEFeUPBFxCTMuTYlvrALuQ7U+C4pEDk5lJQ5820cMiXkSlw9yjA5RyCcvuAtN+VK7moeKE1MA8TlWkCilLKasUFeO8xXBnCXIXbW6DzpV+Gx7/2tcCZZwHVHEY8NBiVXQzIq9CeiLI7VUMFfnD229G58w50+yvoIqIoHLevNYZNje7MrGIIl+S1sZCPSHsp9UvrBfKVKXAPKCDF3BU+GRiCM5oPmoSWTylJDQ0IjgaEinrbjuEQp3HffVZweFhtePigxsxVn8Fd73wHLvqDP8A5z3se3vK0p+O8F74Il/3eq3DN//37sb52I/U1fYhAowJo7AX1P+hjBO5FSm/o8v0h23Ov0yJqvx8BRqMqbDwyhvkSYB306il+nCMlyTuNinzPQPCNYnTJdE/XJzdg7LZ09W43Bgjyr0VkCb1nU5fBdEs2CKwshdMLyTq+aFelkyy4G4WVRQ2sc1XBBOrkxKsswnhvCZUiJZBgQArLVToYG0iHSIDY79LqRGtTZDqIiPF1oDuO5dMmmGZgULe+vAp1jcA9bBj1SWjKSfKWcy0KAoMe7ZsrqGjA6owG8P0l2G4aqj79STQXX4zPUo5e/srfxgU/8QK885nPwPkvewk+8jevQfORS3H63j04Zc8+nLbUx2nU/09kG9uGA3TJY55tOep4e/fdiR7rDNbAlQ5l5eHJV4XzKIkYW+irK8HM4KyAmYGKXoKZQTzAhBTfW1hifADAPNg813QPNHXVs7tjf3LKeChs3779UEmbJz6yK7LqEkP9uR6DLQVLgBKQpklTpZAmUsDkchRkO2Z3omMziEOD9KoYCpYsMaAkWCRT7aVxoCcmoZAMvkBLhghwaCgIe0wzWvzLqodOsUKjxB5g+TaUS7di13ABD41DnLmwB7Nk5pve8Hq8/7d/F2//yZfi/Oe8AJc//8X49E+/HJGWV7z3g8A1NwI0aIBWVNDKj2YAjMhsbgh4GrdkTPNkPGPnhUhXN/3U4+RL4NChrDTcsj9IfoWt4VRzvGDmSCZvCQgti3EsWIuW7Qg0uFAqA5FhKpHkfICK6n4XILEA1Xsg2I7aSsXkVxUbuawikJ5KXusymjf7zCeYnpyDXKQmouNskzaRhpq4xk2Dp0Fn1RVRygbQ/7CX3AbRO85pAdEEqX8OopVoJqiIIL9oO+7HtN1piK4RHmgJnXa27Auc5o2gii7FHQPOpT4bvZPGqmtuBj51FeI//j12//Zv4dIXPBdve8qT8KbnPB3v+e3fxE1veT2ayz+MU/t7sG15N2aX7sJMvYw58sMM+x7DMlb6+9CpCgTOU0ujmC8rGNFvWyxwsV5hfGfrNjRWQj+OvdKjIEaJuc5WzFbb0XEz44EgX5kCR0YBRx6zSDZi8ah3gG7gpiYkyQsYT4TccAk7KFyvff9FwA03o6Lckfx0hcOMdVDxlSwBSESNZueA00/Bg1/+8zjhcY9D2H4SYjGLHt/xFT9inhZOx2VsNFIus1i+MwXuNxQwM5jZ/WY8eSD3HgUodrl30f7FpUbENZ77YMEpkbGRcjIQhgjB0wjlEsAwuKPiBpD7ha3VdrhqF9zDvgqP+pO/BLadBBRzqKkZGwBvDh1XQqIXS9zHhBSJj55zDnbyUGKWB64zpeM2skaPilgrHi5KBLaASUvsBoRp35CvTIEvQAEptFOYGczGUDHH/XrbIyP2DRg6oC0AqxDId22ng4aIczOoeXhbdzwGTF7xDXpWY4V78mEYcn+ygHks4lTqcV8SB3jonrtwwidofHjzObjztf+Md/z4S/C2H3wG3k3D1mW/+L+w51/+EfjQhcAtnwN60vf2wmjYcu2I5pIGRaxZ5xDgwV3SncCL3cMU7CYInZmnuAhY2ACKXwcH43gtFixe0F8A9DV8rgXfZggsynePibxNYITePbUF+hMYD0ZEox40QUv37iOwLUcUXxCR1DkQah6Y9J5zgiloIAJhE3i6xQQV3TGGrLGBJw0cfaLLGA6W6AS6a7ABjcGLWaG5kMuqkECagHRIfShqOPKM83JrluDcNn0mLQP9RWDhDupxVwBvfBNu/v0/wsdf9LO48Eefj/PINxe+9H9i7z/8B+pz3o0tV16Jk5b3YKetoCz2YSnejjtGtyB0ApoSGFCwDigYV1xAj+FR5VB3SsyduItieB51NDRDGkgHQFGXKEcFHHm+shKFORQ0ZpVlCXiX9EFQf2d1mL47gTMEcsRghf1O888Hb9yt697NpD6ubcHMUnDLli3JPdzDHS5xdnb2cMmbI206CS0QBwPENFH0c5EGJ8yYLqizYUwXeRMUjGQMMT7gYIHWB2ZyfC06rkK36GKmM4/SdWnljBiOWr5uBut04fRjlqWHjCZN26dBa5nCa4itnYhtNJrMkck7i3uxtbeIE0d9PITK1pcQZ5KBtt1yC+zTn8Lww5fi3P/9arz1134Fb3vhT+Cdz34mPkDF7fq/+gvE888DrvsssMyXZIXQyyIM6R+SCWnMANsAT7qsoRCYggqjmJdczOEHIg0VSViClxG8SRbSip61t9IExckVpn7SBwmKcPvLGsPphWdbqy7jprfS5d/IncYp/YuEio4ROLQxkHpFRpi4fN3JDS0hrhi7DUMNAuexJRQ/LpWaV4XyTN3AABX0REsKBIi2EzqL5lZToHFuMeJ8aE4Gi/BEwXnynPc0d9dcDXz4Eiy9+Y3QvF7+67+G9/3MT+MtP/l8vPl5z8UHX/vnuO5tr4f/9GU4jdb2h7Q9PIg4pV7BrsEyttc9nEBD2I4KmKNQNRo222EfjrTudiss9QfwM3PozM1x49hgpTekgKww152HUSq3wwjPRX22mENZdmC0sNV1RF0HBH0iwyHmO1PgSCjgIuBSwQCQH2MCeDmeuI+xZQsNUlRoyv4yttG94S1vAwYjFN5Bh5VgHcKoH9NrVrN0U8wAZ56Jb37V72Nw4ukYzm/HqPBoucExVyP6GoHvQs1NIsU3S+Q7U+D4pMCBm7fjcxS51/cFBbhVpRxEgiSx5LFRnk5d9UlhzziB21J4impBeQQwbNUsbqsN/ku+DI/5P68B5k8APOW2AaVHkvGsgvKaz6YFPCP7PQwvvRi9m2+EW1jg3neEEEeo0cLPdFF2Z7C4vALJZ5YCe0mwKA1salf9SokpNj8yBTamwKHko5mlAt1ylnuJGXjqaI46W7SSLE1zR2vQ//gm1OS5BnGy35fbgMmAI696GibCChz1qi738Nu435a+dkpvBacvLeEruP9/CPl727XXY4kHcB/6u9fi9a/4ebzlhS/AuS97MS77P3+OG/7jdYB+IuGWW4HlBYA6HnpLQI9+6gNgvdAXW9LX2iHQ1twu1QB7xMfGt16aQ4DbLHA46b20VDrAOGpM4FLcIR7jApPEQFegM7kPW3aSR860a/J/IWxUZ3r/NQJjqvokfKGKDkxXJ9j9KT1Ek0PiwLIpHGAyOIY+9aI+0KwQy8CqPqc5ZFjzqS+XbriXJdO2AAAQAElEQVQR+MCHcOM//Qve95u/i3Ne+jK8/sk/hHf+1Avx3lf/ET73xjeivuQSbPvctTjjzj04i/LvpL17cSJ54oRhD9uaHrrktQJ9lJ0G3TmOveS+1xkkJxvOX6ABKw1LccTiSg+jUcP5LcnnXXhUcE0Bqz0cdTlwEZi+I3IDIurQMj/QqSroaiJrJn0ldyP33iBPU/mjcUupmw9m7Cy7pb+Io3PY2x0u9cQTTzxc8uZI01gDp5yTsnjXHgQusFW35Bw1FGqOihT4mgTNM8Qkgb0W6ICl0PJf4BtgZlyEDRWV+u7I0OGCPls7dClvyhFQhg4qGgFAQbkSHJbMY0SLZ3RkKPqNrYBXpKHDYoRHgwIBlbVktCHCaAmORomuG2GeFt30w4PDfTglLOCMwR04fe9NOOm6q1FdfCHu+Id/wIf+5y/jwmf8GC74ru/DJU9/Bj79cz+Hm1/9Kuz7p78FznsL8OkPATfTOLJwJ7C8D8kaTCGMmi9dINDjwPlSFoQf0j9CMPaDmwxDSH0DXQ4XofCIRYHo18AVaI1hgbkjx7cWrJD0cwQQSb+1aBmeorYGY/DFIi14oIdVkF6iP9gPdwAUF9HyRQzrgNhCiDzxE8C5AF9owVoPCwUslixTsscla9VoHdo0Ix4NStQcz4jhlrmUWkxygamcJKQv3twAcCsE6SdaiqairWhMAxWW9gJ7bucc0Mj4iUuAd74Fy//wt7j9Va/CVT/9c7jkKc/ABY/9Xlz4lB/FxT/xElz5W7+b5nV07jmY+eRHcNpd1+NBzT7Mj/ZihkJtJvYgVDRelRSkVTtAaaPEO45GSsdFz1EQeS7G3mLi6zYa6k6FFY60Lzr4GZRulkMoUAwNs02JWdJEfNzhRFfBc+QGXfRyzknKcVBRGZkCR0QBsuNqOW0MI0Oe/Fi0wMriEmbnuqgoB+ZGA1zxtnOAZb5bwwEocpmTtwV0usY8QJdBwKEptwInnYH/8eo/wZ6tO3heSp7mZqflexIxQENjliuMuQOR70yBe4cC2hQWXBsbHlzIDyrvyT1KzflJfWbG98F4ENZw7xLgnDtKLeRq7s8UCAYI0zEyOPZSKBv3oQpHKkCOh69zrsTWcoZbxRVUVZcKjMHHDvYOgfarvxpf+ad/BHTmAOaBrgEfFK+B6Y7ewjyfrLFRxAgXvfHfUA2XMN/xrKtByzYbZmy98TBtSCWtg8gSwVFJY5pjiN60d2E2Snkm3o07Z3ngUsCM/DYZvuTuWgRzqJneRg8h0AUPbR1R0L8K7kU84wRHv+Pe34GMzXoDWrTcfzRF5J6D4KalJhrPQzIMEeplzIQRttP4cCINGQ9e7uPLVoZ40K13YufHP4nm316PG1/1R7jgx38SFz7+Sbj0h56Kq1/yUtz5u7+Nhb/6P8A7eGD34YuAG64CFm4FercBfboDotkNhH1Y1TNcn73qoQ3UObhfAvsFYyd160US1viVXDHcYaligpKun8DQMjXwrQtI9aguYfXloycamyFIH+MbKXi6U6gNxzzT8NQtmEfw7FMCm/BTsFlPuAZQnOo4EJOuoWE9Q2olQ5Tc45UMj9EyHKjHRboQqNeB4YRQAqEDxAIsAA4XHCTWXexL1AcHahicyzhANNKVNEbCChAWgZoYLAA9zsMK3cU9gP5k9JIPA+eci4U//Stc/4u/hkuf/mN475OfjQt/8uW49Q9fi7n/Pg+nXHw5HrFnAactLuLk5UXsotFye7OC+ThEh3tUzzZpGSVL1glsEJ76W0F7RdmE9FMyRteo0xrjPSJcIHdyLjw30gUV5RmrOPoCnvGgoI+kVaAcj75CcCzBuXF8BzR2vRtyPfcUTCHvUuenzqgvs/QnhrBI29yyuqFsSOI8+e7bh5nBzFInzMZuCtyNhztcnuPrC6wI30YOJ6KhMYvzCk2oGIbzxvjVeUv+6SO4QEYQGiAJjQaGAJXzAUiIYxeTS3XTHoCWxp2WXNCSyYSIiixIkaIXS+DLCSLVlRi0hY+RkNuiw53BHBl+G4XkjtEidhIn0mJ/El+o01YWcQax67Zb0bnqKiy///245r/fgA/+9V/hza/8Tbzhp1+K1//4c/A24t0vfhE+8uu/jOv+/M+w8F88DbjoAuDKTwA3XQ/Q+osemba/zPe2DzcYAEt8WRf2wRYX4Ec1HDc4NhohYTiECXUNTxiFgMkoJ5CuJnAsoqnoBLQcc0xAuhxHnDzp4fjCCUaqGhcO5Wz5wmqOGhqhPOMcwNT94MQhgS96wz60VB5C26a4cT18cvGyaUuqQGAcM4EaALsVOJ1tEhIlhUTF/neILv0zTcQseaVTN/A8ScQShRhPWcAFCjx5Sacn/RWANMPttwDXcvG55APov/VNuPm1r8Enfuc301dU577o+XjTc56Nt73sJXj7b/0mPvSav8K1//UGrLz/fZi96kqcfOsteDBp/SAKt1N7iziFhq8TObe7aATTfG+tV9ClcapkvyrSdYqC9E18FwAXkWiDyRWMw5sg8mVvOeY28WGByHhlc3xofvbXEVgPK6O0D+Rx/XnjGIoTWCDfmQJHQoEobhPElwGSi+LRdNpPhixoYO0NVsjDNeYoV2f3LaD/FhrgKQdLhrG6y2lS64lnI8iprLOYB047C9/3cy/HaG4LWhoSQGO7DihabiojZU8qlB+ZAvciBcwmgvVeaMNsfd1m+8PavxyFJnMV92MKBO6BhOkQ48RD0Zt8xj3Utpk5KlQOvb1LGPUHOPnkU3mGMMSg6KDeshN3zWzDt7zi5cDOncD27eD2CFBF3MqGGuA5LfdSAM8M+AAQesBnPo7Fz16BWRqzPPcrwQIaD1DvSmsAc6Vb8ZFpCsjPwlwLAnUpp6iMTIEjpoD2xlTfyE/g/hbkKbo48AqMCEwbw3HPIX4tuN925NtxCe6dqadoL13z4KAmazYCLTPiWcfdSEU9qEs9ZJ560rbhCLsGQ5zc7+OUlSU8iHv7swY9nL60gHkaP1Y+8iF87uy34rJ//Re85dd+GW/4mZfidc99Fv7rmU/DO170E7j0t34V11OPu/3f/xX1xRcBn7gcuOUGgOUd9Q8/5Pu1REPKAjGg7qa/8qiHQFMTDcC+gDpDAvsjI4h0X8933bivMupXxrE5vsTG8ZIAaOkKNX3CiOGaAPUvUIcF5Qi4l2NRBAqAtub7TKO3cwVsmg7WSMESCZIPAkmCpJoFtiKZQQfGB+mnYqGOoA0FoL6VmmNSupmufComtIycgl7OF5+sz4hUjm2mOpRpWoB1MxdFCiMGI4DzAem3I9GqT5lFXVc63GCJei/3oNLvqIvhZurFl1+G0cUX4/Z/+zdc95rX4JJf/w3OzQvxhqf/KF73rOfgv376ZXjrr/0qPvWG1+G2974X/qqrcfKePTiL9Z/Fw9czV1ZwMrFz2Mc2HszO1wPKwhHEJx6cJ6NhlAwqeSheEm9F0g+EBQ+X4OA4TwUJKZ6UX64xjoPi0AKx/2Z1IhntB6yFdCF7pvL7c4AzPg6JbkIq4x1J13C+AmrKf6jayArGWY/rpztc7+/Oj2gdrvwxSdM88MXFcg80nJPxY5oota0N4HQSxf9TKM3SIyAmRqvRuho1re6CrO+Nb9AUI8Y1TGsQHAUHBZlx9sVkpZiOVtEWXcbOrId1KCbGCLSfxqnlmK5jJ/bDkRkDWVoMrz6MuAlgmwX7UgzR+iHm5j3meTqwta2xqz/EGb0aZy328SV3LONBN9+FrVdfieryj6D/nnNx07//Gy77oz/B+a/4ZZz/vJ/Ce57+XFzwxKfhw896Aa55+a9iz6v/FPXf/z/gLW8HLvoA8NGPA5d9isaua4DreSKwewFYXMH4x+Xp6oWngEZ/CTTdAvUy0E4Q6IY+jG+oaz0Eo/aqsOD51gpuFGgIiygaQPNTcvwdCs0uR901Cke+TEY6ksCYwnh6IjguKoVnblcxd8l0Tzj2gdAq00ZEzltwI7oUVm4IdhKINR2GKWggwdajcNvXB3ZzYdjNcd22CHyepx+fvQX48GXAhe8D3vRmLL3mb3HTK38Pn3rZ/8SHnvHjOP8Hfhjn/dAzcP4zn4fzf/bluPT3/gDX/r9/xL53nI3wkQ+g88krcOZtd+HBdy3hrKUB9EN8O2j828K5mu0AM1s8Gs7jsBxCGNHfkseCjSiIBKBsOyibOfiEGdJzDJBXpmhJr4RkrHJo6AotmdiTflMBKMGnzWKwgNY1iXdrP6I7RsO2hTbRrEa0GsqLfGUKHAEFAvkwmCGSm8V7jgtvtIY1BXi+04L+bLVlvC8dijjC1kEfl73tbIDGeR4RobWIERGtxVhDokOe7vIV1j4Ac9uAx30nvv3Zz8ad3Fy2nS72LuzDfHeGbTAv7u0r158pMKaAGQUuYUZ3HHWPn2YGM7vH9eQKMgUC2SgScilCE0Gc9sZNSwNWgdlqBpGK0/KgxgoMy51ZXMuUb3/JzwLf8iiM5iuAvFh4Q+AeVFuQQQHKaKCiWHcU0ZDW1A249j1vhd36eR7CMgFAkGw25eUjOu7DHfdsTLDAR4AOirU3YSqVLiQY8zEx35kCR0QBQ0CHxpxuM0LFA62S+wuD+LFBS52g8SNIj9NeWHqC9heem4qC+kEZWlQtUDSdtOdGmIEQ+D401N9GroQw9AWmoEpDPgaigS2D70VAnzpir6oxIlru843tlmGALo1OW2g8eSitvw9tgIcs9nAa9bUtn7gGo3Mvxo3/+F+4+o9fiw/89C/hgue8GBf+0LPwwSc/HVf+xMtwx2/9HsI//itw9jnAu94JfPhDwE2f457pLmCwFxguAKN9dAnqGpAhhwYn0OAEvtvg+w6990LbIKIlAikTkq9mqCbFpT+MaLFStsgwOC7Q2GGFhysL+Kpkfo6TaRwCy9NP+dASwblECyuZSBkBgmob41q01qCl5VtwnRYm4VGyBskUfdUWB5RDK2ioP3pSsgDngn3q0t8hCrakvaSjC/YfrAvtiI2z180UDDc9YOE26Hen0VKnk246Im12U6/75OXUcd+H5p//FQt/8hf43Mt/GR+WTvc9T8K7n/AjeM+zXoSLX/IKXPnHf4Wb/vE/UZ/3Pmz5xFU4/abbOVfLeCgNhF9SOMzRODnP/s53GlSzHFfZw7JfxJJfQM9WECwkWUYqQHzROqA2T97xqJ0n73j6OwkN+aqN5LMJfChRkfglx1dwHjzpIB4Vr0pPrEkv6W+tHyGQrwwjFOTziuiSHh3SxkWsa1+yn1HjqaRHNhDvPUIIANsa0U5CwrO7Rmz++5GPfCRHceh+ktyHTty6deuhEzdDioaW5oGTs7zEtTXCzCCFCf7gocWUd33HxYCRL5wAugDrIozMZLRSejGWFDCakWW48nSL0JCRAhlH8IBWeoGGBgjy8202ArFggwRdR6VuHHZc4AsYuU1xjq5xY+GiY16CbqByGBka9PrQqRloOa3qBtsoB04MBU5BhdOtwJns4+lk0HFv/AAAEABJREFU5lNpoT95sEyr8BJOXtiHk2gtPunOO7Drttsx89nPoveBi3HtG9+IS/7mb/DeV/0+3v2/fgnv/Lmfx9tf+lN48/N/DP/1tB/GG574A3jzU34Q73zus3HhS1+ED/BU7tO//3u48o9ejWv+6i9w0z/9I/b8939heO67k3DAhz4IXP4x4FOfAK7+DHD9tcDtt1Ko7EH6/Sdau01ff/VoAJMxTP+TxyINX8LSCiBX8VJmp2AZnURgkcJ5gcJ6CoV5QpHqVV4KFn0pZXfdBnfHTbCbrgM+xz58ioLro5cAH7yYfTwfizzluOvv/wbX/+9X45O/8au45GUvwXs53rOf/aN48zOfjnf+9Etx7i/9L5z3B3+Ij/7f/4ubzj4bw0s+lGh2wq234eS77sTJe/filMWFRNtThis4jdZ20fwMBJziPE6yCts57/OBs8/FtKGSPuBJykp/Ba2BiykXDk5rssIzDG7tNNeCca6pv2MMB08eGccXgFYFIVbJH8lXAuSiJN8VLMcyiT8DxJ/p6y3yqPyO/XOIYCaiJdhB8nikcUu8rg0l7u0r13+/poDkVMvNjAZp5DcBFjDlZ+2lXNWB5HGjTR3laV9fhn78owBlFlimZmGBnAoYIJYF2TW5lIMoOug865k4/THfhlv1Q5adeYCyD/nKFLiXKRC5vqoJMzEmfVOX3qNxm03qZWUHtcW4fGcKHI4CjvJTAF3l41YSQiRbCWZGMVvzgNHQpQHLihJ7VlYQts/hFhdx8v94LOaf+SxASg7Twb0DM0Nb1yGFMM8OoXoQWLsRzRBY2ofPXPBenMhwQaUocD/Tsh0B9BuzFcyvA0vHvUngehC459B+Q2ByvjMFjgoFEj+ZNgtkOLoKB1pao0XWP0HyKz1wXzKG3hnx6XiP7QEyfOQePqBE5J57DEe/I+s7RO5DgkD+ZsWT20F/Xm5miOJzbnZc06ATga2uwA5fody3gtmFFWxdGmHXSoNTBy1O60Wc2mtwKg+9T9+9gDP27MZpt9+JHdffiOZjH8MNb3sb3v+av8K7/r/fxXm//yq89RW/gH+nvvJP1M/+9WlPwdkveSEu+e3fwJV/8ee48R/+AXvf+N/UdS4CPkP951Yab+7cDeylDra4D+j34Kh/Ff1FdIbL6A4WMLuyB3P9vfQvoRqN4IY1TIavPl2BfoWtP4Jf6sEv91H0hiiYbx1GQ/j+EvxgieWXYazfDfvwI5Zp6BIYrLAPS0jucAk2WoGre1Q/WB/3g763D+XKAoqlPbBF9nsfjXR76e6+HbiDuuS1VwNXXgF87FLE970XS29/M2573T/j8//4d/js370Gn/m/f42PU7c7/xd/AW99wY/jv5/+NLzhGU/DG3/qJ/HW//lyXPzav8an//M/sPC+92H2mmtw5u69eBh1z4dS73zwwhLOXOnjdI7zdI75tGGDE4cDbOv1MLO0iJL65jaLmCVflTSmWVujpXGyoQEp+gauS74A0BoQJpjqeHLFLzHxkoOjzm6xIP8Vye/bEr4t4APIUYHxY8ACaxwj0h/ZfiDktpTXkbwdrCU/hgS2zPz772hjP7OCxciXEebBvAYzQ6sPOgYDpERs/usL2aDc4Yaw5W78Cvzhyh+TNFMrfJApfQSZwThpAWOdKsCYrIkUg9F7iNtxPh0cjQklDQhlC3QaglbYmcmfnHXaiA7DJS2ZQkEjVkl/sQ6gYUsIyRVz+ggyqUt1G+ufAslfwIUOGXkmwbVj17eK66BoO+iW85gpt6Ci66xLI7tDfxiIBgMKFNBgYhIULZmSmw9HS60vGhRVg4ovGZoFxP5uCoe70F3aix00/JxKAfNgCpozKVx27r0VJ67cjgePFvCQ0SLOXLwTO2/8HDqfoGHq4ouw901vwp7/fB1u/7t/xHW0ZH/qla/CJS//Fbz/Jb+A9/3kS/Ce5z8b5/7YU/HuH30i3vWU78U7v//bcc5jvwlv//avTXjf478dFz3xsfjQU74HH2OeTz/vabjmRc/CDT/9fNzwCz+Bu37j53HnK38h4Y7f+nnc9us/g5t+5aX4/C/9FK59xQvxqZc9B5948TPx8Rc8FR961hNw4Q9/F859wmNwzvd+M8553KPwjsf9D7zrO78b7378E3HeU56KC5/9HLzvhS/A+376p3DhL7wUn3nN/8a1//ga3Prmf8bS+W9G+PgFmL3u4zhl9zU4q8dxUwCfNRrgjHaIk5sBttJA1RksomgW4eMyOtyFiZaiqaNF3FMBNwowR6NhJA+s1DX2cg6WaA3vISJw0fIzcyi7W1BWc4wpARqcVsH5RuwwrgMjUxpqmA0nGMEkKInEO4G803p4GjfHPDFDPpmDtfNwzTz9DJOPZKwSH4ofK/Jo4t0G6DaRABSuyNOF6ouAo6sXwfTIyBQ4QgqQldDSkBQpdR3roOQl/7YMNYhkrsjFe6jTQVdRbgW0bUtebjBHw9Un9GeEw2HaMoLPhqgJVgOoYks+INAtK2DLHL7iZ38GOOUsVNtPxdIoIphLWZkj35kC9zoFzCZMOXWPQouOGxUzvjkTQ9lRqDJX8QCigKOsFCaciUiPFCqB2ws4ai8lD9n0J0F9Ki8r3B/Yzu3YbRHFl56FR/7SzwH6LUHXQZd0i/pCgvuREfcgLcOsDoEe6vegcAe41+m99wIMb7gNW2NBea4chgAHEI77kbJ1qLQvplLvBKZGCwgJFOlGMC+Yl4XynSlwRBRoyU/DIqJfBgzKiBE3za1FvgOBrDqG9sbiQSOviTcj9wyBMrdJAPSeRPKi4tUJvUushnwNwqGgPqh9s6B4pYP5BdXp+4buwKNbl5htu9xrVzT0eMSlgHahwayfTehahZL7eOO+xerAug16L2fmC3S67IH0ttBD1axgSzvAidQzzuA7uPWO23Di7t04a98SHrawiC/Rb29d8WnU574Xu//zDbjpb/8On/yDP8D5P/uzeNcznoF3PelJuOCHfhAffuYz8YmfeAFu+5VfxR2/9Urs+4M/xPKf/Bn6f/03aP75X4DXvR5445uAN7wZePPbgLe/EzjvfBrCPgBcysPFj38CYDu46VbgltuA2+4g7gTu2D0BDU3sC66/Cfjc52lkoqHpsiuAD30YuPD947redR5w9juAt5yN9vX/jf6/0pD09/+IO/7qtbj5z/4Ct/3x/8ae3/1t7P31/4WbX/GzuPrFP4nLnvtMXPzDT8R5T/hunPv934X3PuOH8d7n/igueOHz8b6Xvwwf/+1fwTV//Hu4+TV/itv+nvX8v3/BvjedjfLiS3Hi1dfi9Nuo0+1dxINohHoQ9boTqc9tpztD45ofLiIMF9C2KyDX8Ax0hIKGdReHkA4tFNTpaJfCXFkmNDL29wZwNOxV3MvORIc5KzBDg1TRAvqz6WHhMPIO4inOJOt2EK958k7ZOoxhnFuCDFcSFeM96wpc+1vypOS24CLIu4CnK34T/wJj2dkwYlgE8nrAShXJ9xFsAgdeqoevQYqO5CN5jP3z3uAol9Ef4Hi5vpANyh1uIF/I+nW4ssc2LQDLK+D8sllOtliIAooBiCHkCswlZx0cV2bjQuwII1MamQoUUJGQG8hcwQDyE8uNnwoZY4wCxutz1AkMNZlPIGfTSgohMV8DLd6tC0hgfXIbUr9hPxsKt5YvhdqMKNhOwX4zkX1oRi30G1BRG1wye2TZyBfGqgK+W6EoKgrCEp7lC/bVswfMAohRadDqsJoOublrDWYwwjz7OEfjSzXsoUPL9+l8W09m2jwNWN2FO1DtvQOzC7uxfWURJ/PlP6OpcXozxJk01DxoOMKD+kM8iC/06cs9nEE8eGkBZy3tw1nM/1Ba+h/Oer+MAuPL2caX02J9Ci3pJ95+G7bfdD1mrrkK+OQVGH3so1j64Pux7/0X4cZ3no2b3nE2bnnXObjt3e/EHe85F3edf94YF7wHw0s/hOajFIpXXIbuZz+DbTdch5NuvwVn7L0LD17Yi6+gEe/L2K9HsE8PXenhrOVlnL60jFPYr5OXlrD1rjuwbXEPdg2WcXIY4mSrcRLpsMsNsdPVqPqLEC1m6gFmuHB0wgBVHEE0myGdG8a3HHskPSM3f3I5mZwfkNIeRaeAq6hIUzhok2ZmpH2E/jOBdtiO85GnPCWNowvOr+Y50G0594xOQii5KuoC0hxbgK6wloEncWyNnBGVTIzz0YPI2EBEYw7WFdlDAXRBPlf74nFHXnehgLE/ikO+MgWOgAKBfKbFVwAiPOWNo8JilFWB/NfyXTAar8R7MRqqqkKk8VefTH/2A9zk3H4HUDu+CUIBT95lNZDDAJgAlAC8Z7YC+JIvx/c8/4X47L4+bMtWSjKPwD4wR74zBY4NBcjTR7MhMzua1eW6HkAU0NZA8AFpn6Gh04to4D4TlI1AdAbJ3sA9gKs66CNi1C1xB/c43/+85wKnnIS+d2AyMzMXZS2f0OFch5GUuuA2CKFoAawA/RV87M3n4HS/DSWDnvuImAS1G+8nuJGhjkXFH9Bhmo+R5VoiIpoQ6Nft+JiC3nxnChwBBSLlZ5jsAWLaOLCSOOYrFx0D8nu6hkB+FrQvCdxgROaPFiA9zdAyNfI9aomAgvuYgvuZgvt+T78Rke9VcAENUfOla1g1z4gRmSCYGbcqnjpZgU6ng6rbwZCHdC31IEcjcVF5+NIBLB+oM7Y8NF/qLaE37EN51MOS/SlpdCipd1SDHk4uPU4BX1PqYScNBti1soQTFpawc89ebLvzDmynfnXy4l04c7SMh1J3eQjrOmn3Heh+/hrEKz6BG9/+Nnz+zW/B1f/5OlzxT/+Mj772b/GB//MXeN8fvhoXvupVOP9P/hDnvfpVOO/3fhvv/o1fwbt/6eV418+9DO98yQvxjp96Ad70w0/Cm5/yJLzth56Ic4Qn/wDe9uTH4y1P/H68+Uk/gLfTaPb2Zz0T5zzvx3DOi1jm534G7/ilX8K5v/6rOPe3fgPn/u7v4N00sL33T/4YH/iLv8RH/+/f4ZP/+s+46nX/kX7T+XNvfCNuOPts3Pme89G/5BK4Kz9NXfFGnLr7LpyxsA+nUcc7bd8enLa0l/rmIs7k+M+gLnfmgP7BCs7s93A6DTIn02B1wvIiti0sYOsiwfA89VDHOE+dtOLsdzkHFenpqau1DNc0VjU0yLecn6D5J5uM5yeiaRoMSO/ZuTlUnS5cWYKTy1IOLeebqiDqGNEaiEDZNgY4f9oDT/mmZBtl4qGW/DWG+C0Y9XrmDeRd7Z8j+TGQHwWIfwkjwDgh0p1C+bW/jqyRrJFul56A4idelgDMDLUOjiXjAchGAOrFiAwIdDbz/YVsUO5wnf9ChQ9X9pimkZHQ64OSJDUbyDDyJKMPPUYcdJM5jIuvb7vpSxYLHc5pB41R6PgS/aLEikCGXyH6hWccmcE5CjAjoxj5LJJBhkQ/wVkfAs21AE+xIo0kQutrtLSw6++xp6iLBrKm9sqAlSfgkWAAABAASURBVCpA7oB+nSLULjB/ACA0dBv2reaLUkOfLgbfoFGdfAGGjWFE639bFwhEbEq41nFMDo5pRr+RPmakAjczDGLoWtTcZQSeWizt2422t4JONMx3u9g628Vcp0ybloZGqJVRD726j5V2gAFVxoFvMWK5psPx0zrmXYkSHcrkEpHKaDuIGK006C+N0FsYsU+eSuoY1qpvBVxbwGKJgmHfB3zfJRQ8yahGJQ1JXWyzeezwW7GVrrCF7jzmMB9mE2bDDA1yMxj0A/rEYBTQUJq0MtT4DoXOHDrdeXRn5lFUMzBfIVBISITUIaI3aLBInhl5II3JGtTMoT8/Fd9EvvSBpyUdqyBUdCvMst/dhBBnOC+eLJdqZM016dDAhyFKLkwd0q4TaSCjpKuItAiy/qkhUwtgTV4aWYmRdcZwBeoEh9qLbA35YITWD4kVwBF+AVjFEiJ5oDWXTgBGFFID7jZ7xEpZYYoBxz4kanQQCSOvl00HJXnF+B5wIPnOFDgiCrRGOQDHdwJ8BhSUvY41UZxAfGnOI+rk0TwqGrCaMErvSocnW4vvPI9MDnQo5qoG8DXAVwRgBU3R8L2sseLoUl6V3Z1AMwN74lNwwjc9CvXsFspq1s0i+c4UuLcpYGZc4+2oN2NmB9VrNo7TOnTUG8wV3q8o4Ck7ZcSyuH9Ykr0RRlFqiBSmIypj5j0K7u8CFbEFKlVf/13fAXzHowEqgDOzFdqGewzugEYsB5aZbWdQNI77GYa4x/CeGzVbBD5yKZY/cx221bPoDGeZXlD2OzjuI4SSBqySm8yK2n0RgAP3PYxin4DUR9vf5+zLFPhiKZD4jbzWaTzK1lOf8PChTAD1i8AdeUIkf2M/AsORCCjI7Q0xgMcARRygjCNU3KOUCTU8w85qRFejJWrfYli26FVCgzDvMZpxGJDZl+IQi+0KlkIPy1hB3/qwOUPbaVm7dKhlrLTLGNoAbcU6O0A1O8f3ch5WdkHtATzzRs0D8xAC+wWMaAALoz4iDVp+NETZ1FDObTw03znPPXwVAemDsU/9p4cQ+nwXh5DuMdM22E5dYIcBO6gD7qAeckIbsasO2DVqeag/wA4av05Yug3CruXbceLKHQkn9e7ESSt34iHo4cEcyxntIk4d7U04je7p9T6cWS/gtOEisYzTaFQSTh0sQf9Z1ck0NCX0FljPPpy4vBe7aIQ6YWkP2xpj2+IitnJf2KVuxZGgshIlCnjKEM0tu42yZExVwii/opGWHEfdBAzrNhkHKwR0OFeas05oMYOIjgcqF+GdQ5eGxKIooLV00ET0OXa5LduiYggwvWX6kMzXo863Qlk5YBsN2wTnZpm64koElugukn5LAVg2zjcPA2KXrbGTjm0ayxTMU7APFVGGGoKjTHUYAo7ylXpcXQwxLIfod/oYVKO0R44cdUDFWspVqH9CgAeo0xrhuI8WKvJ71RoK0skodyGw/9PbIptjILmkgfjJzNJHFR4GLC0z9fi4t23bdtiOusOldrngHS79Pk/jXGg+yJ3AoI+SllSQifTyR6YFRMhgICXf0YLuObHGyXaE0gWNwSWzJUnBePInIhfwQCZtGSUlTFCWyLjAepWutMDCqhs0fiQXihljGlZ+ZkMUNyFCrqBc0QKFIgi5hOpmnOKn/S5ltS8MlsqzFF9MSigOuaVltYGjwcOMbDmBws4KeDE8XWPjTi8BXdFlxBe04QYmOIPnSzo/P49uWQEUmKMBXy5as5tRDfJ7Eh6dTomqKyHiwSYAlgtoMaJxplZdFCYtBQM4UMd2CiqsHQrjGRqN5mZmoDgHo8tnpJvmAPAcijDDvF2OoWJ5T+GCUQPBKKAc647DGutQN4iEMV9Lt6SAE4zGG/CSAUp/qpQEHIW9utawnsFgRKHHsmzX+QJV2UFJIVR2KjgKedEjmsF7n6B+k8gAeUIwCowYDeBIVl361ZbyeQNDRkSONsKTTiUFoyEACXTSrbA8ARwy+cEhqpQB0SZ+JosHUnMIgLUJIbk1/RNwHsQnQWVZR3JZh/iV3cVaqC5BYwHz7gfylSlwxBRwMQKUWdCld0UuQa5NT72jDeUExS/kajEtWea0mQ4++La3AnxHQfZOYFUsBL5AQIpoyP0RyzUXfwncchbozOI7XvnbuI4yasB315jDM694X3wPFCxbQH4V0fuh/hlj10JxKY3x+X5gU8CmfDclwyofu2nMfldMtD90eN/dSDUjB0/qDHwv1hZhytpg8ovP5Zm6B3ZdaRkPDAqIbcYIkKyLlMPiWBcc91eO28Sx4gbubyLF4t7+EgYzJUY7d+LLXqo/HewCW2YR+c9XHZh1uTOg7OR+CcYCksskZduM+CS4v77x/PdiF5Xg4d59qHwJS5sKJk9uk6Cf+MdO6tHYO3mvprw7jszPTIEjo4B4f5XXyfNG/rKJQJSOB4aF9Sw65sf9PBjI85F8HMcu6Ce4Gx93yuLYnTxVLkz8kWmDdgjpQnq/HC0nRbeAo3Ep+sg9SEudY0A9rYby+tJTl6ogN1AHG4wG6SufEQ1WYF9laJEuUxTMM9FDoP0N/V2+n1WnhOOgW+6ZhsMBhtR5gcgcAUZXcJQB0kU830NHHc1GIxjbAXW7YjRExbJdGlhmaazpcl+2hcafrRzDFPPtAFubAeTqTxnnmz7mhiuYpezo9hYhzPWXsWXYw/yoh7mEAWbrMeZpbNtCv/5XvgS2N0/5sY3tbWW726hnTjHHnqt/SZ+jsc1oIHLU3x1HIxg8pIumv0Ji+ZbrY+R6ab4gDUtUFelE2cYoRNYtcCKhsjJY6csq7TeTjsZY5xy893DeswUPmMeI9AmkXVmW6Mx0UVaUiYxvWN+IfR/FFpFtlDOzqOZmUNBohYL9Yg36EAK8LIIhgq7DwVfknEXOCwjtOfeDc8c0sG/KIzfQLx4D+WFck2p0lOVj+Amfy3VxnEP1Kr+xEh/AvgTyXgDPEOCoW0cqwdEM+iijJI3R6zETR62qsbmv2dnZw3bwsEMQExy29H2cqPmTkg5ODvbu5YlQjRkPiBmHNIBYWUFfOslyXvDFqVqgaAsYpY2YpHUBwagkuRqRLgiHACMcBYDKTCFmsUgWI9KwyWBiikDraYuKJcpVRMaBL5/gopH5jG2O4diwIOup0CFDCRX7V7BNtTttH6yx0YvLNM2FU9t8wY2Qn3YtRL1gfDHiBAEtSxEucEwEABUD+2vsU2F8+fmCGsORG5WazN2wT9EcXFEkGF9wygrwHUZkeiAi+wm2a4xUH6WEOoswggPE2vbbSJpSQLfc8DieK4xRM28NR4u02dgvN1KAgmMQ3T3roqyAXHAUGhu7io0AjxQfeEISU53jvqT+sKzqEH1AwegR0SlKlBR8TuNuAZKJc8JWOTZmT/6UFgxRYBZ2GBqXaNpay2xjKE5QHz074jjHiV4sE2BozVAbMGK4cQ4twSoRGXZ8cJgiGS3ogS4hGkW6hLGVhAj2CUx3hBE+ATxZWkVqW3nUamD6GOKjKd8ml/VqzlQvyOPi9UA3THgG+coUOAIKiKfchHcjeT5Q7rUmOWh8z8mTfM+9b1HxpY7OcyMHzHAj4Llh6yyvAHfcjPiJDwGRCyr5HjRIo2CQ/na5jy7ldCcCW8t50IthADA7A5x6Kr7l2c/FPv0JNfnY8RSwcUzrzrHdGbRDtsX+NB1DcOOX3bEeHxzlv6NyFxCsRWSa3gHk6wFOATJPNMpPw4GXmaGlwh6YroMQ8GCmDWSmlPHg/Cn6i3iYNsOsL5BzW8ppz0OluuGJrTGG3QJdQIw/xaRyrmNk4EkgOw9UChh5hqyJYdFi5CNlGzBTO3TrCp2mIOsYik6BOvSB2QK3osZ3veCFwOlfDnR3QHK1pgyNKMj/FfckHXQ8ZWwRgA73MC3gHZW6xQYYAFddcBG6g0XMbTEGl9GmvTPzTnhUe+rGBej3WtLeh+9PTPsUD2NHHfnWRc1W4GMKevOdKfBFUkBsFMhr4jm5kbJSINOzpkCJOgZ3Aat+p/3KKphOfgT37JF8Guhq797QSjSFwopXHvFv0RoqotMY3y9DGT1h8FwjBGOa4z7DM77gO1W4Et584v3IPKEJkOuZVvoSlS/gHZjOF426CgjpPdL3Wup9RgNEy34NqAcOCfUrlgUSvAeY5jg6P4GLBqOyEQlobBwXCPMAX3CIPgEtpM/IH1kuMn0KwABC9Qhgn/Vqp/pZicbiWMaiQZi+zy5C1QNqk0j1Ml9yWX9gnULLtCkCVCZAeuQUmisSKOVWnKevoG6a9FYwpHG1SLppS6VrRBpJ12q9QwLbaojAMmB/jbqXmbElthPHUBtOg6LeWXJf6tgGqN/qsDVQZ1W6R4T0x4olPemOmtocjV1Go5anDlywLulWmmuLxrEbItsJrKulq3maQuHAvkfCkS9c8NyHCioXwNGsQv0a76sD69yPaZ40ZxYgMgjRGvpVB0dBYV61gOoYUn4LkTTwVsHY9iz3Fl0ZPRcWAdbBEYHZsZmvXbt2HbZ77nCpZna45E2RNp4APge91S+w9PKHaJyciNYiGStwAiMZAvB8gYxQ5wMnccoQQGDUGImByKAuIpVZ6zLT/pv1RLJLJHPE5DrIBeMPhGPcegA+HIxpW/sbWe+bpk/dtf3e7wf7sb7c2tC4H4xhn9TPOOm7/OvALLqnbW3kKv1gBEYdDNEVpLPcA6H4Lwaaty+cn91Yc6v/Cq515V+lhxIPAbICUw4cE6N0T+go2sUJLccu0jyorKCswrhNTHgr0D0Q0zTlJtbUrzbWgcm6x/RUuXFdPgboFEYYp43jQfoLop+gshmZAkdKgSlviSfHPD+RgeSz1TT6IxtQuvJJ7nW4UZvlZuDD57wdGCwDNHZxJ8itZWRu8DRsDhTePBooaRYDhn1AetWSvrGnEevUH30GRrtOwKAqlA1btmzD0tIKZGSY2zKPPk8bW208ML6MHRAU4tJAJ0xAJ98PWAqYZCtHP+UNeg+492+RxDH7E/fH74/7In3G/JP2xzwJaO9CVk1rAlMx7dfUVVxQOXkyHvAUEN+IH+ROiSH2oP4C6vZoqGxJUQndCvvQ4sxveCRmv+OxZDQqwdUsD9nE1QKQBK+8VMDFgzRZgTo2WAwomfc9F8Hx4KFsh2hrHkAUDcZ7iFQoVaCw0LITQuR+COJxQvssZprcga5AJ9+ZAkdIAfHpFOurEG+NoX3IGuZmtnH8OI5B8qZ4NJJXDwWli38Fz/djP4D1+/mNwo551mNaH1tnmp5Bjw0xHV/coH+r9UzGoPCGlRwQqTpXo9aW3cCvMateuQditY7DeVjnofquYpqf9dhPQ6UfEoeoV2MTDlVO86W5H7vjtpRX4UMjpHlSP7V/lbs/r4PoI2w0zmmc0oW1NFS72C94GQyE7qkr/8GIjJKcDRYpgxUa85enl1GQUVcHCYGWD45wvK+gka5DAyr0RR7LS77T2dT33Bz1gMP0kJQ/TOqvrZYzAAAQAElEQVRxkJQGwEkbrfRgZmmipt3WZnDq/+LdXCJTIFMgUyBT4N6iQJeL6U0XfQi4bS8QqQxVxqWcCzI3akinizyY4AkbzxkQRw1PrYAt+sS24dK7bR6Pfe6zcVPhMdq6A/3FHrp1i6IEFvsL2Ll1C61eDTcdjkYAl4YgRU9fBrQMOm5+tAmlN6XlR6bA3aIA9xh3K9/dzGRmad9iZnezRM6WKTCmQKTTmg4MQNlokGIl2VZ7ylKezOtra+ccenWDYXced5rHo5/6NOCEnQDZjTePXqn4UN5KxkIVghcTeDMtMMB7OARGAZec/S6206KikDUqQ5V3qoYZ8p0pkCmQKXB/osD9YyxTG4hcwYySnYcQx8votm7detiuukOlPvaxj50uZ4fKsqnilxeX4GR6jONuO06UJmxdJ6m0rAvnQKZApkCmQKbAfUIB/en0tj08yf/gJWy/5kF/hNSplsqRfA3Vo7bR9wPA/EzBPOM7xBbo9zH3g0/G7Fd9FfZ25zAcNNhSduFKw6BeRuUMFWvztFq5aNTNHOhF4wB9GWBcCzyhJWNca35mChyeAmbc/DGL2dil9x7fZkevrnvcmVzBcUcBijb22dF45WioN8q4yNN3wo9/FsNXJVrKxVtCxIMe/a3AtxA0QKFbQbLVs7QAbZsFsaPAeDmOLi1ZwA034Y5PfgZzzqNgpH5nB6xTyRmZAgdRIEdkCmQKHCMK2GHbsRh4QMw9M/fNspGMlpdTforx5G7mxxH/iPuOHTvWfc20WQc5njrD8uIiCp5GOS7CjoqPc3ymzaFyOHZfLp3Vm5MKYTUiezIFMgUyBTIFjhEFOm3Eyb0hPn32O4BmiCH6kJnKycLEPviigu9UGPSWACUwrhnUcDOzwAm7gO4MvvW5z8eemW3ozG2HCwFN28OOnfPYe+ftmFP54KjYFZDxSl8njKityYjlqPk5RdLIxWrznSmwIQUiD8TMDGZj0LNhviONNJvUe6QV5HL3SwrcvUHRKE/5FQijMd6xUCRa19CINULr27SHH/oCC9t24JE/+VPAFp5olyUoFOG9g6ksn1BBA+RFugKfVHrSb5Q2WHrP+Zhb7KFqWug/+zEWaJuaeZSPTr4zBTIFMgUyBTYZBQLMLMFRxus/WVtZWqRBK8I2WU836s6WLVs2il6Nc6u+Azzbt29HoEJwQPSmCmoC0gC4yVxeXBgvxbQ2Ok6Y5/SkzWfcVF3OnckUyBTIFMgUIAX0I5izgyF2f+bTwO23YoZynIsOSsrvtV9GuZJS3gXABzSxYUmFPVA7uO/4HpzyqG/GHipWAypUIdLAxTxdHmDohzktFlysHWivohErTADqbywrpS+vD7gfXvfqkMieR61+M4PZGAdWamYHRuVwpsBBFHCUY+DuF3LT3wIGtK4lGgwpExeagEd813cDX/11QDHH8h6xpfHJKPwkGFWOsau3TX0BBhqxhj1c/f4P4EQeEPtRg8A6TWXdasZpgexmCmQKZApkChwzCoxlcDhMe2bG/S7SYUbBffHKIg+EKfrtMGU2S9IR/wmhCppt/iFqHUVo0e/14NlfoxIkw5UmYOrKn5EpkCmQKZApcHcocGzy6D8YmPURHSpIN1x4Ppx+dF3g4gpCsj3Q4zsdjFCjoTLVnaW/phIlpWtuO1DN4xue8gw0O7Zj1C0gxarpLWPL3DxCzWWd+SIVr0AFL3A5E8ajc1zRiXEgPzMFDksBMyNv2WHzHEmi2dGv80j6kcscnxTwlG9jDpIsc0lR0ddR+oFffWk6cgW2Pfgh+JqnPR2YmQMKyk/apKwqKf/oScN2oHgcwxjNuIYAKD8DDV1XXYXFa6/DPA8JOozXb2DJ7uX033QxnO9MgUyBTIFMgfuWApTWazoQAR1mTP7MO9lCaCexGJKthNtqgA9Kfrqb9z7iPyGcmZmBo7Vu8w6NPeMcQYss0Q4GnC9OISfMpXgwPPEgX5kCx5ACualMgUyBu0GBQL2pRTc2uOzt7wKGVJYioVVVulUET42SOpbqqmnEijRiVfqfB5VGZQuRKtXXfxNO/ZZvRG/LLEZtg05Zobe8vH/9orbFG8J0bYipRj6oAPKZ70yB+4wCZmLk+6z53PBxSgEZ+D23vH6/VT6NJIIy0xwaKzCYm8VDv/XRwJc+AkNXQIapsqpSvramrJX8i5SzlLnypgQ+AhhJWYtBDwufvAJY3APr91FSYku+1pSzDZUhyVRmz3emQKZApkCmwCajgAxXFlvIcGUxUnoD7XBAgR/gN1lfN+rO7OzsRtGrcVy2Vv3rPDt37lwXPpaBu92WLIw0XnG9xtLePTxxH6EsPCfJEFtOkOcpE0Nghoh8ZQpkCmQKZApsFgok5acMCIM+wvU3A5+7Dhj2gCKAa23qpqci5im/PeV8RXeq6qfDfwl1ifiiwkNf8pO4qYy0Z82iGQXAFQiO64ABgdAXCXJlwPJMVuUKC/JnZApsRAHvfYpumgbJT3dqbwpU4FPiPXjokLCmISHVzXqm7ZiRd6cvAePznSmwEQXCqE5GJePBbVmWGOgQwFFa0jbVFB0szXZx0o88DfAVInmKIhRTtvXMD+2PDagpS1s2oF8NYRAMUnDS3MVT+w+e/WbMe6DyLfTV7NLSMnynSvKVRfKdKZApkClw1CiQKzp6FKgKh9C0KLgmlN6jGQ7R9IeQgPd8SNYfvdaOfk27du06bKXuUKn6AutQaZsqPrI33ABGLrQ6kZKCErQKM1rWRzqrd+RsKTsgDYZQgdXU7MkUyBTIFMgUOJYUGFFud7zD9t4A+y54H9AxnvvXMBqmmiFlNG+jkuUTML7GQhwyPqXfe5cidupJ+PIf+D4sWYHWVSjn5jHgwq0fbo+U88qrtUHGK8/yCgvjCvMzU+DwFDDj5uHwWY4o1Wxc73SvYrY+fESV5kIPGAoUVFCK0sPaSMN9jc7cHFaGDcruNuwdtPjqJzwBOOM0IB3mAoGUGcs9A8RrdMBLclQGLEWlw1/llKXrM1fB792HIg4RAuUyM5hzlNExQfWxeL43DwVyTzIFMgUyBRIFZAsxbny1v4i0i3ClwKC/Ap1i2HFwQOZpdEsDOcTDHSIe+g2sQ6VtmngqItAk9PownkBZbKGJ0sRwzkC95eCuWoAMWQcn5JhMgUyBTIFMgWNFASlS+jMU/eD69mGLT533XiAM0K8XAclprU6S8foxF1miAiMmGpPKSo43DQBPzM7gy575TOztzGBYzaN2MmSBsj4gOGUCtB4UrMMTKqsq5SJfmQKHoID2E9MkR8U9Kf2TCDOb+I7cMTNWaesqWNvmuoQcOAYUOI6asIBYAHU9TF9GRRrsa3W/M4elkaFz0pk45clPAuZmFYuCstPRR5ZDy4MDgCHGjWUgPUpjFJoahQxYdcTtF14E27sbBffWwWpI7hZFBbbM3PnOFMgUyBTIFNgsFAhcE7jrXe2O9hLat8gmQqEPfYk1/RF30GYC7a9Xc28+zxEbsHbs2LH5RrNRjzQBy7IotlyOLWE6achXpkCmQKZApsCmpUB0sj5Rx+LpUP/6zwPXfQ6dus/+tigralORXiEwX5iEqT4xNj1TcWNoZgZ46MPw0Mc8FndEhx41rbLqYrygB7gogIoeoXpYhFn0JPJ91ChwP6xI+wkzgzaCtDbhaF7+gBNGM0vVq83kyY9MgUNQIDI++Ih+00NFQ1bpPPq9GjPbT8Rtw4Cv+b4nAA97OFB1mBPQ16eWfOA+2VPP8av6iyHA0i9kIRn6IUvYUg+fv+RSFL1llNbwcJgHxMZ07xDHwhP5yhTIFMgUyBTYPBQYH0iM+6N9hNYFiwEyWBXGvXGylzBdJ7rJ4EX/cXpTI9i459u3b4cGv3HqJomN6gcnZnkJ+gLLO8eFGdC8OPqRLg6RCg1SCv0pLj8yBTIFMgU2HwUeSD2S+B7BJ9WpaiNmB0PccO550N/qI4ygP2uhVoUxJLsN44synx7FFHwMRjVGKKECj/jx52Fx2zb0Wa+ZZy7mtRbgQq3Sjo3KRbqYltz8yBTYmAJr90Bm5ByBWRVvMPru2T3dp6T6JnXfsxpz6QcKBWRDGmmz26EQpKjz9HdcheVRgHvQQ7H1yU8BylkMJmKOyXD0OxLIjBYvGvLFcuLiiqYsfXUVKY3hGEMDGD53ExY/fyPmmgA1AVZQUxFqqQSBvG9pX418ZQpkCmQKZApsQgqYGcws9Uzrg6MMb+oRMBoAMUUf1w+tZRsO4LgwYE163q6sQFPk+XSENoNuMmmTLId2qNgcOjGnHGcUyN3NFMgUOE4oEKgIcSmlyuSoWLWYqWtcf+EHgH4NRuqLZ1Ccj+EBeIcU5spLX/IagKpToFWoOw884hH40v/xOCzUDfSD2I4V6esri1H6F6GSLMT4qMLyZmQKfAEKmBmcDsXogpf2GHTu8a06zWz1sNBszJRHq/573MFcwaalgORXLwzhuiWG9RD1cITtnTns2buCL//u7wYe+iVA0QE8YRwG97oxJEnJAChFx5BHhn3XBkpFJonPKYJ7l3wMJU/rZ5nBx4b8D7Q0YAW4JEeNHXDZiEWC5TtTIFMgU2DzUYCSOu0tLILym7vhECBZj5UeO2uTBYDeTXqbGb7t274tHqp7bn3C/tA2nmKbcYD7ozanL0QM+yuIbcP+BU5Wm8AA3UOOW8kZmQKZApkCmQL3EQUknaP3GFFBMq6w3aaFXXcL8PErAfojlSX9/NXIAwMuRSPjcsVb3TWqWp6omz5NVy36fZrCii5QzeDLfuiHML/jBIQ2tQBQcWPx8cIthUuArqBHRqbAYSkQafxUBjNxkXxHDzJgHVjbtL0D43M4U2AtBSLlWvTAADVqR4sT5aGnc8IJp+LBj/8eYFaGq0LfpoI2J0TXwPmIWA9SNdw6p/hxgLKQyk3yS2zuWcanL7oEMzRSebaDuoV4lbtrMAqFObCqlD0/MgUyBe4PFMhjuD9SIFCua09hZmh5sFsWBbC0fNwMdX6eB9OH6O1EHTg4Vf8LoZkdnLCpYrTotgjDOhmrWnBxZpfTZHERtrRCB+h3UNJir4WY/Tem0RkrNPJkZApkCmQKZAoccwqUziPoq4DCUFEj2jqiMvaBS4FeD/rfCdUhSnk5lO5yKOB5TwLQYqzgjplZBBmmOiXwNV+Bk776qzDoVAg0b/ngULYGY7p+uF3Qn99M1wHk64FLgcmeQEq5iJB4QnHklSCtnxykePELyKtkJwWPEhxaz02lucSbjnzqEdlEwOpexpB6oQaNfZKboD4KKZAfxysFxFdTaAzGx4FgFG9H7L9Tngh0qxKj0QhldwZufgvuotH+jG/4euCrvgIoHMS+1mL85dSkkHgLLCvE5PIhSxj5S5yH0AB79+DOK65Al4W1nx4xoxm5c9JZVaX4/T3KPmQSZApkCmQKHCsKUF6rKe1ZtH+RjWMaXuuGJnIZEBwa7rV1EIHBgGtDULZNj06HBzGH6CVXuI1Te2zmgAAAEABJREFU9AWWLHcbp26SWK67WoTrhUW4wqOmwSpyka2qLtpBg5IbTk1sQ8WoJloXUsc1aM/JNyXSTZH5kSmQKZApkClwzChAkYwODCWVo17bRzlbIvSXcfn7LgScgcdFKCjjC/aoMwEdQHKbSj8ku6mwYdiAelZKWtKhC+t56Aufi9u5JgxDibIpMetm0PRrtN5jSMW/qipoHUC+HuAU0J5Ah1wOgTzlY4Cg3/lprUCgKcmVDsNgcJ0u0sUiDp5ecZBA75HcZHE3O4eGexZaGFBFgyc/e74TIO+2TGdTEJ878rqA+zHX4gF2kaUQuCdtiKR8WEiHqi4CXsZMQkZN49wfCMXrfxUMyyuYIS+2dYEF18VNO7fhlOc+HShpyBdfkaYSpY683VqFAfOmNPG52rNJhlggjiDOI79RuTn/nTi1WYZrhwiVR+MLjFCgayWKlhYxvhmJFVkH8pUpkCmQKZApcEwpkEQ31wokQRzA7UMCKJM94wVKa8pzB+crZnMpnWfFiEv7GE85znXgmHb6i2ys5Vpz5plnHrKUO1SK50bfuUMmH6rYsY3nJIHWxWY4SJMRjA6hWTKTh2H2SBOrr7DSZpBhYznHzQE48cZwvjMFMgUyBTIFjj0FwmiI0hvVoRYrNF51KbeHPP3HTTcBTANltWS0ZLb8CYqYdpXpXJ2ToGdRJntAn0ifdhIe9G3fjIaHGb6YRT2K6HRm4KoSgRrdYNBDaJppLfcHN4/hHlAgci+g4o4cJF6LRt8qn9GMpb0Q90TKwyzJAQ0LY8+RPtkG65SxzMjHyXBBV7VFRrSKmPTLNmwrjA0OKpBxXFIgbNBrTv2aWEc/+YS8qH3sFIxMd8c85jtzWKJxvlfNYOc3fT3wtV8JUKZCl/hp0sjY6yhrVacSlUDFR17CZrrwTEU9xO2f+Cg6dZ/c12C8d+YxAnnQ2AGxJR3Gs1C+MwUyBTIFMgXuEwoYhfp6ecyISU+UJiFtDLfcKUja08u9cos4HAKhTcHN/HDcd3W73UN2cbqSHZRBBqyDIjdjBCdh2OtDX4vpk+YpzAxmttrjjTeAq8nZkymQKfCApkAe/H1BAcnrsvTQQpX+Pl8n/cs99C7/JNCOl1wtyVKYxv1zdAQ6U/GuIyXarZS7w+h0n3oSvvLx34dlnjwth4ARIgKPpJpmBOeZk3HHzRqXBpQf9xUFxKNmBl9SiQcv8p3i6LvHt6cBy4wV3uOacgXHIwUokiAYjUMQOAjJumgBrVsDhckm+ipvGq98petgqL82mJ/H3naIRz/1yUCX8rHwaEZUUCjqIAHKelkcBV1PQAEqB5MkxUBx1tTA7r347JWfgS5jBilICYxQmE66mQRVnwL5kSmQKZApkCmwqSig4wnJae1XBIuM4b5aNpO0LihxU/V4fWfMDFu3bl0fuSbElW5N6Lj0Gvq9lfTptX5Y0sy4qHJWeMoeg1bp9YNauwArhTnlZNxTCuTymQKZApkCXxQFqP5QTuvwwahwyYgVaVgqiKsv+QhPiJiOhvKcXtUrcS7IvwpGmENDwR65IlfKLUVQf0LzTd+ILV/yUOyhHmdzsxjxsKM/WoZjvpLGiFLGg9V6sidT4GAKmE32E0zSn53SgRR9HI1LrEsehN4B8qT2IuJ4bTS5zTwaLeQ6NjEFZBSS8UqQn+wAbVmnSPxAw5WMWTJWjd0xZ+h3/EA5Z8GjR0NVPTeHbY94GPCt3wDICEWZqDJp+KzICBmuSkZ4OIDGKzlN+s+PKF9l2dJvX9UtwlVXo7e4iKLwygJTOwh0WQwx7bUDUyLfDcWwynxnCmQKZApkCtyHFNAasr55l4LOFYixhZklOMryfm8ZFOUp/ag87sVK9HNWh6p+PMIDUh/1qEdFRUmxkLupYQ6jFX3qbPAcjZlxsmKaqPFSDyAaH+tvbRLWx+RQpkCmQKZApsCxpkBvOEhf0JY0OtWDIebM48aPXQ4s9ym7qVBxwY3slECHcXxOAvpNq5bBNjag5KeSFZjOxKIDnHgSvu7JT0aPJzijoky1FDQW6BTKeAoVCRbNd6bA3aKA+JPMtT/vwduK/Wl303fgF1hmh65URoi7WW3OdpxQwAeHBIqsaZflbWm40pdW+o0sGa7Sn/ExTi7oKk75LRbw1RbcTEPUtz7jqUBVATRm1Ux0lKfgnphegEJSH56Kh1L9jGyZ6KjcUGKiVkJgqTbiqos/BNaCQn+KzXxSjJQ8dpUbaUs99jFDvjMFMgXuEQVy4UyBI6GATBuHs2Uo3WgYSS7XAu8cJMuHKz1ww0xBjk19yQb1RRuwpgV0EripRxe1FAcMV3iqzlN7s/HmT/02s2TIWtt/tzaQ/ZkCmQKZApkC9y0FPJLxCnAoyw5iaDDnPNrb7wD0ZyxSqqR90fyE1Wu/JI88wIgsa1yVXcrHNYEGsJqKIYou8F3fjfKhD8Ety0sIXMVnu11YaBEaanSBeVfrzJ5MgYMpYDbeR4hTkgFLew5DUuAPzv3Fx8hIEGlUDawTdMmiqZLpHkaBlKQOKHAADhF9QK4c3IwU0LyqXxRdchI0n+IF8YGQIvlwlH+SegKDUJlA2QeamvquQHnWGcB3fCuU0MCDpqgkDZOSooYCwCqgsLyYXJ51tJSHLUaAvsLqD3D9pR9lrUAbg6pLkPFKFbhULqRnZL1CCty3j9x6pkCmQKbAA54CWhckq20qmOmaGab7CTODcd87XFkBtNhscoqp31N71EZdHa9HB6Rs2bIlxZhZcjf1g4vskAYs6BM5+tXXljMTqcRw7hTcEDrBEjZMzJGZApkCmQKZAseEAmWnosQGAg8hOkUJNxrhBArv3Re9H2hHcGjYj0D9i4pT3L9kaf1lDONBlS1SNwtcqBnDdSuGAnAzwCkn40v1W1hFgeg9F+8A31DF8wY2wXrznSmwMQUio4PxMbkdeYgMNgkBSl8NHKHHeDpqtr8RM/KljGSHqE9tim/lHiLLEUTnIvcVBSzJs/0yTV9Yrd2XGnlBcHTXwsQALNu4Eos0YD1Sv311AvftVZeGq0iZWdIlj3qObFp9QIqTNFWUT3UAnpVFMKDDgk9+EqObb8VM4VDXQxYG5SrSZZS0xj22McTcfKoWOvnOFMgUyBTIFLiPKEDBfoiWZQDSHqbl+iG/k/zmPnskAxZdSO4fouxmiDYzTO1RG/VnwxVo+qvvzm2YvFE9911cE9AOeXrUBi7a+7uhTZ6lGAeuz6uLMPKVKZApkCmQKXCfU0ALa13X0FcoTdNiNKypTDnUXFx3cu353Ec+ArQ1KqpdxoU2qsfSnuROoKCjXzKeDprQ0nEoUAKS/2WJk574AyhPPwWYnUPdG8K3Bn3t1fIkipnu+Z1ruF9RQHuHtQOiWTQFp/sh8aHyRPJkSrgHDzNxNg6qSZtNVavTVLkZ928KBMqqyCEmvjJ6eEumychUUD/Rn/+tAzNHc+j5Cs22HTjh+74X6HYAHtwiuLTfVTU1eDlCNyMkHVk0pYvpYh3gWE9F4xRowFq57HJsoYF/nnKzbpu0d3bslCk91cHOTP0KZ2QKZApkCmQKHHMK6KAjUKZTPKe2tV4kD8YCPzKgj3no8NxNISS5b7FFO+LKQGMWNvmlPdfMDA+iD9HP8UgPSDz55JPRtlrqDkjYbME0JxEriwuY5+Ld6McrubgWVYG+fleFk6sJnnZ7/wSPY7QUj335mSmQKXBfUSC3+8ClQMGT/oYKU1EU0GIlSsyUHuVohMUbrgU+/3kgjiDlClyY2zYJfWVLi7EWMGNIShgdlEVJxzEnHWWtKuCEnXjEdz4Ou6mxzZRbYMMA7wqMuJBHZst3psChKKB9kNeXe2ZI/Fl48DATZgb9wz28qpkuRty3REcTgQFTg67eB32ReA+rz8U3OQUkfxI499qrTpURUFZ5MpoMWILjQW3HPIwGp7lqBuD2vGF4L+XnNzz5ScDOnRxpiRHTK1fRgM8gb+1xG9adBKJnBG8FuU2GENmgwvqFQDQjfPKC87HDHBWcPjqdsSxlkXQbC0hpYhGoDKKkb0rKj0yBTIFMgUyBY0wByWLJ+Gmz6bBBC8okIqXHiKIq095CP+bepVzv7d0LLjFjTPJuRkcHedu3bz9k1zZcgTqdDszSEnXIgpsiQRPFU/Q4GEH/BbuDoaFVUYNOm821ndRMTsLyarMwCR7vTu5/pkCmQKbAcUcBJ/m92mtHn4NksxSlKowwQ8W+d8UVQN3CI1K6A2Zr1qUISLmb6GUYXwZmHYMRNH0BNIg95Ed+GHd6Q20lts6fgIVeD9XsDPI6QCLl+5AUMCM/MVV8uXZPERgnkAXpuwf3pP4Da0h7mHtc+YG15vBmooCmN9BYNAZF1pjVVrtozOCZLvk316Ghc2WADg30o1GDpZU+/JZ5LM52sfP7vwegMaumlcqXMzRiNUkuupbRgGxdiAU9DsyBVeMWY+AoE8E9s4xXuPkWtLt3o1MPMVxZgXhQecaIiOpQCpDzabwy+lej6M93pkCmQKZApsCxpEA8TGMO2rNM97jOgfKfiwr30+1wwAWHcvwwpTdDkplhbm7ukF3hkA5Om5+fX68oHJxlc8QYJyAELrY9xHo0niyGW0SYTkptfzc1UBf3hyPLRqZPJ3d/SvZlCmQKZApkChwbCoT0ZyrTtqby2McWnbbGVRe/HxhwseVBBRDgKLMp3pmd2hnDyR9BxwhPDyV9YLLyEdLP4CvgwWfiS7/zcVguKuzr88DDHKIvmDHfmQKHpoD2CNNUxz3F1H+0XNUZydRqRxCDp/0Lefpwbeg9SfkPlymnHRcU0DxqugWJLnWaoksOQLmX/MoEyawKvSagmt+K3XWDM77tm4GHPQygYd6hQ2OVQ3CSg0DFCj1AuQgM6Q4pLwtCRn8GwerAkwGA9aGJCJ/6NOK+PeiGBpGy15UOqdmUWY+A1iLEe8ag/qSRTr4zBY5jCuSuZwocvxSQLI6UydMRyCtMw9HZ5CAiQl91K022kgEPKDBdbKaZN6m7Y8eOQ/aMu/2D07Zu3Xp8GLC4QKMNSNZELvRFGk1IE2amJXY6tpQwDaxxVcGaYPZmCmQKZApkChxjCnAljZLRgppm2BpUocZtn7wSWFhOWhiXYiWuR2SQCNTGBNBlDGCAkGpMq3bA1z7rmdhTVVgpK/juHIZDqXXI1wOUAmsPtMQiG5HBzKAfQFVaWepPqpCU+qiIowDvaWJgG+u/dmEb8Wi1cBQ6mau4FylAWSdNwuQe3Iz+jNSZp6yq0Zmbx4AHtANmmz3pBNxJQ9PXPusZSJ9b+S4ln0dNoZd4SuxDyERvzN+yDQYBPVgHs0FIBqqmBWgMu+Fjl8FWeijQoqocdHoPXoHQrbwtBaqq0LtjlNmOUFpGpkCmQKZApsBmoQAF9aQrtIgk6T/+Ast4OBHSRz80lHA9mEr3SeZN6Mgedahu7R/lmhzT/7bwwE3Vmiybxzsc8AS/hecq7bgiO/bMjJNEt5pdPuIAABAASURBVIWWWnp4jzeoStWECYzMd6ZApkCmQKbAfUYBSeS1jUtiRypzwSjTYwPs3gtcfxPAg4ogRUuZKeuVD8wHLs0U+5T0jmoXa1MC0xUnyMtEYHYeeMRXYPYrvwL9XdsxYlbayFRbRqZAooCU8uRZ8zAz7vPEVKBSXzFl7KfnqNyupInBO8g4ENmWWeLYVLfZ2K9+jX0pOj8eUBQwGPmjNkNTePQp1AZViTvqEc565NcCX/EIjAYyxBsSEzE9cSiDiUwM6Ksro5wUoD8XVALTW0F+Hv5iFHDL5Z9E2dZo6z6K0o1/m43p0cSfAfofElvHA2PJTta7+iUX8+Q7UyBTIFMgU2BzUUA2HB2CyDUzyKX4Rt3vgYHN1dkNeqO+m3Gh2iBNURqL3HU4bgxYXETBEyNt8LwW2djCjIMlNFHrBsWAjFjKS2++MwUyBTIFMgXuSwokAxSgRcjYD4nzQE+goI5M81S25puA5vJPASGkDw2YLd0BUS7A/OC1eiQxCad41jEaDQAqgDAaH3yFb37uM/D5OMKQxTu+QF4PSLwH+H04HjCzRB3xpT7BFx+miKP00NcyZuM2plVq7yIovD4Fia2Rr/sdBSjy0pgkC5Nn8jAemzec9aI7g8XRCKNOiZq4bbCCr3v6U4HSozpxJ+AK1HULD9CQz4cRuinnPAIqysuC0A2GW6JhepKbRQncegd6t92JOcrKEFp48mTTjCC+Z7Z0R9bJ6hDZWb0zAr0pLT8yBTIFMgUyBY4dBZLsZnOSy3QOuiW7g77kpixvEWmvEsayfdjnvnjUHFRms0VM90GH6pfbKGF+nqfVGyVsxrjlRXhOjuNK2jYNNKlmlibLTCvuhkNMIznUxKfE/MgUuN9TIA8wU+C+pQDF9roOSCaPEai2tZhpW1x16Uchrcx4SEFRn/LrZIbLMeACYEiXlCv9j1vjv2phPAtZoVggDkeAo3r37d+KzsMeAqPSVrAhSyXzI1NgYwqY7ecQr6+ltCGcZB1z1iRwhI4MFEdYNBc7zikgzpoagZI7GU+SiZRNkGCjzKq5q60Z2RQOdVWgVzo8+Gu+AvimRwKjGq3RNMXK9Jt+dMCs3P8C0NaXhwAsjoLM6uWXAGV8y2RGKYT0+ORn4HoDlOyIZ2YpDs4x4ySflCF6oS+w5DcG1A6dfGcKZApkCmQKbFIKTOW49szG/YvCjfbDNY1Ym7TP026ZaaWZhg52xyvUAfH6XwgPiNqkQSop/R5P5gOCOdRcWT3NWSX9EZMlmqfwXJO5RjvECS2mC69NI450dLlcpkCmQKZApsARUcCoQVEqJ4ULyerkIJdinPIcVN8CyqbGrVddBfBwgonpBq+YZLcEumpA0tWM8VwRINCb8pauxHA0hHU7gDeg8vgfT3sqVspZ9KN+7aVIWZmS2jOWngJcO9QX/e6LoIz6sxlhGq+4jOOZAuQ5dZ9zDc69vGthVPrFaw03Uq0f84pKjPkF5Bkc+aVKXAEzn+pwqX1xL18MxljicXp4y3AQD+xjemeYmO/jmgLjeUfaxxYUND6Iw2iU0q9RGdCGgP6wh/nZWYqkiBENVl/5/U8A5njQvGUegTzaNEGiDaGmzGSZYWgRxVaqStQRW6neNTwlfmdWYDTA7iuvQmdQ0/BlCNw/j5ohvDP2CRjvnz131AUYGofJi4kf6TIy35kCmQKZAg8sCtzHo5Vod9HgtBnF+IqU3RGWAi4CDFKOgwcYjmuHR8M9g+l3NynfJffBtQOb+HKTQ5Rv/MZv5GgO7qg7OAo4fv6EkKvyygInp0XrS/jZ7YgjQ8mF2scGFrkIr5mgkNSc8YhNE0lokscx+ZkpkCmQKZApcCwp4CjCPQHK5gjPpgtI8+K6TH9Al4rYLBUsfPgSoB4xjdG83SRvy3Itw7rXLWaU7WhLoHGomCdaBDoGtDW2fcd3oT3pwVjo7MSA+TwXdGM7SKi5bjSotHBScWzYwZEHGu4EAtFpgJINRipuSgusUm1nHI8UcOQngvwBqxEcoWGQJ4DAbSAne0h+MMMK9xf9ogJKh9gOUQQk5R5RBY4UBnRn0RsOWS3rDSM0qLnJ5L6F/BfJZ2BfAvvXkA9bxwhr2S4bp/E10MABph1p67ncfUuByOYD51UyxGgekhzscIrLtqBSUjKmxChEeBrdO65B7C3C7xti5wlnonjSjwBbdgC+g5JyqSS/WABmCpckoyuMnBTQKNKxoWiAGiI/gfvjknxTIFA29gEb4VMXXIS5EXnQedTe87ygYZrDWN459qViXSUsEKxLvFgXNSQHka9MgSOgQC6SKZApcOQUMMpyT1nu6Voc19NyLWi5FqSQNTRejXiosYIZrgrWGKzagpoHIB2tCUv7sNkNWBpHw8PrXbt2yXsQNIyDIufm5lLc1PqVApvywVkb9rnYt9z0AQ0XZXAydULuEOEspF4bn4ETG+WhX7djUbkZmQKZApkCmQL3LQWmstmSXHZUrQAtTgXleDGqsXDtdUDbAtZAeR3NC4b9l/yC2x819nE9MK8vrQKGqIGZGSp+W/EN3/8E7PUVrDMD2qmYEuCKAmVZIjQ16uEABcNqSxWluqN86zFNXx+bQ8cTBaTXI3HceL8w7nsghwHOFHJo6GkLD0U6PXQwtgE/4Iu9XMGWXSo13pOwXRrMDE5bToCueCxahL7Ccmo3xfLBND0zjl8KtAbKs5BmUvNvlFeOQIrhkzzX0pLZkQyrG1Rb5/F13/44YMt2LLvueM+r4YsvBAozQ2BM4FNg/QyB+1/WxgB5LdUP8lcE2h5w5y0oen10YmQZhwEVhm63S8VnRGMpoP5Elg9W0C9QPnNvHQm1pOozMgUyBTIFMgWOLQXSekEjlk2aDfRQqk9CkauIAMptQHkbINlKYqBvSNnP8Ga/zQyH+qtAt1Hnt2/fzk19gJltlLx54jRTXHhjS6WGC7f+bt/MOEEB4IZTG7/Dd5b5Dp8hp2YKZApkCmQK3EsU4NpLxVyV75fFUuSkNIGKlplxxW1w7eVXAFTggAiascZrE+W/FjDP4lMwN0O85VFigk+KWQtGOkYUDtu++3EoTtqJAdeNlgtFQ2PVkAoZS8L7Eq1JmYtJgata2r1qpK9uhgUgpHxsn9nkzTjuKHD4DpMlyGnr88iguS6G7LQufCQB72Fm0N5Fm0/tW8KkHrOj0cCksuxsOgpovleNQInhHA2lIAIMbcKoHcE84+uIpprBykknYO4Hvx+gQUlfAY45JODAy8GxvGP0BJSlYBwjIaiEgVfdYnjllWgGfSo4AZ4CTQb8bqfD84KWGXDQe6BIyWhmVY0KZmQKZApkCmQKbEIKmCVJn3qmfQZChBH6D/A2FO4p5+Z5OO7ZD/W77FrdDurp1q1bEbixPyhhE0ZE/S+EnCCnVZn9M7O0GaT3oFsLboqcKCrJnx+ZApkCmQKZAl8cBY5CbulsUqTkqjpK7nRSJL+gZddTrmuxveXqa4DFJUYH8LgCFPNJs5JMF2ihguCYQ7e+bIAqUCC5hgIVQ575ePr0oFPw5Y99DBabFrUqqyr0A5U5KnQV/VZ4DJshHDsoRVHw9NdsQGBFKU2KnPwZxy8FxnPIid1gCGbkysgNH13xRcpCP4x8lAL38KEfhudhW2Ab2lyaGcxsUunGfZokZue4p0BApPASQFNQpFGqJSRfolFGERZb7sUjYtXFgitw+mO+FXjImczuULIMeEUCpgcxceUIYw7iU4E1SGWYHWa46qMfhW9GNNZH6As/zz60bcskk0hlH4NyHgDHvAdE5WCmQKZApkCmwKahQAtKem5wxnuLCC0BjmtOIQ9tJ5umo4fpiJlBNqmNsnBlOzhaJ40a8MEpmy9m2O+h4oILLrWe3TMzqO+BEyQwKt2cQ7r7h7s2jQn5zhQ4phTIjWUKZAogfX2VjE0kBtfVtMAmV18MEJLlFZX7cOce4MYbmauhpOeyrD+XiQxO74lfZRXV8tFwDWi4gLdMs1SzQyulT0aDGY/Tn/x4VKfsQo816rdmjEYJqpQMRaKFmVGpA4oWyQWvyPLTtcMxnO/jnQL7Z9GR3w4ajTNy0Dg2GbDIi2SMcQT5auy5B8+yA9AwEclr96CWXPQ4p0CgXGm5jxWicTdL4xWsRbcsMRo2aDpzWJnfigc9/SlA5QHKKm9gKYwvoyMohnzs6ApGF7qUJlYX6A+KkwytG9x8xRXo8sDaxwYFG9fXV/1+H0kP4GHvqryLKjTGWM6qsnE4PzMFMgUyBTIFji0FIuUzhEmzsnNQvE9CSLYQBbSP1pdM8hdcZ5IBq7fC4BqhztBmvae/y35g/w65ApmtJcOBxe7z8GoHhlxoPftaYNxfM0v/a4sZw1yMU0Yu6Jgu5Cli/FDydHEex+RnpkCmQKZApsCxoEBgI5K/ksNGk5ETqFRpEcZEnmvhLahczVHRWrr8ciC2TAkwM/qxHoHhya1luZXfMx8XbAfPFYAGLBkgKhoNOgXwsAfh4Y99DEazMxhQSZwr56m0lRg2NUZNQKcoabiKLBcQuElQX1UlGGNpTRmH8vN4p4A77ADEg2aGoiqZj3nJTzB6xWR07tFNA4V51slKxGmRhonIF0Jg1Lp7/F4AY+MB8nU/oMB4Lg2RPKX5Hw+J8iZNdqD8CXBlhZsHIzz0sY+lzHo4QHlFzWQs+1ggEIkf5U4g9hQmQVBkIeUxFiOgq+XjlluwcsON6CKktozytSI/NqMhQJesCFD2gelTqM+OCUYgy0HkK1MgU+CYUiA3toYCwYC4JrxfJhvSl93OJ1dZXIxpGSi53tTHwRdY2nup31+0Act7r3KbGxEYrizDNQ2gHyXj4qvFdjpoM87sZATGvI7YHzNJyE6mQKZApkCmwDGngPQfLb5JAWPrktEJ9I/vibSmQWk7Iz774Usp50fUxaR5TdIYz8j0TA/K+OTyIa/qlnnAKzAKKGLBxd6jMa5vHY9Tnvz9KM48jepZhZJpaBkfPZxzrGF8q481oxsfqOQB+k0spQT2RG7G8UsB7QnW934tX4GbvTEfiFf1RQq4AcTRutRUWcBcQf4DolMEXTrawwjqn0VAwAGXS6UOiMzB44YC4izJJUFfXrXGiWfvx8+AdLo+pMzqzmF4wk487KlPBXyFBh30mxHInOQASTgBUBhrLtWvoFIjPeJhQeGUxj1z+OSnUfaWUYUaHi230TUZMI7/MwseHAQynsqyeL7vNxTIA8kUyBS4P1KA4vrgP+3muiK5b2ZJtrvQwijbZTvBcSLcv6jfwNLGyYyDPQ5muOHJlNPfiPDEnGbG1GNNFrgZlBuRluoUv/aRNgdrI7I/UyBTIFMgU+AYUsBx/TRIToOqmIthTdtKc5DxCG2LeS5Hd372c8BoiKTuK6+yM/5Qitu0suGwVfUoXMnVoEDTBozoQ6cEvurLUD74QYhUEpvaoaHC2C27mKlmMKhHqW8NrQj6H+C01tOGBYFR0+qzez+gwPr51J4ZkrysAAAQAElEQVRBmA5MfoKGpnW8tgHvTUvcPZd1+gJmegdc4rXxuzAuHVOAeVJQjSUPH+JEOvm+byhwlFqVsiHjlVxVmaZbHmJ1tr1Hj8b2U7/hG4Gv/GqgpFwKEd2ZmcQvzLr/ViFBMWQReZ38hETlFIrzjAP3zbs/dw220EVbkw8jIhWblvK205mBXGUTDAHqpwDJTsJFB1NiRqZApkCmQKbAMaUARTzS/vgwrUbuLczGUlp2naiPfGjA8rSXtLSdHKbopkgyG/f9bv8vhI9+9KM5ZoMGuxlGoB+TP2RfqMT0lxZpcQzoFtwIcnLquka328WQbhyPfXUY48V3NXjwBmB/UvZlCmQKZApkCtzLFNACLKRmjEoSQvKCypE8UqLmOhXapSUUvWXg85+nAakGolInkJx39MudOBMvQ0BXvxmjagXaskpXMd7RiFUA3Q4e+dIXY9kcaiplM9Uc6n6N0aiGrzoY0Vqlr69aVqh+0uF6Aypzjq4aRb6+SAocP9nJE9rsVSUaKvY2Ows4B+1JjtoY5ubSn6yqXse6G31NzsrNDPoK3sjn641ryNf9iALpP4ngRjXSqK4v/Fzhk+GIYocypsDQV7iFsujrnvfjQFUhNg6V80lKSpxNSUE2mXqRZKMiBMbS3gWKvRQdqLiIpyhqAdb7mQ9dghNoyA88GDAmJEWBmZthg7LsIJIPJffEgy61Oq7eJvKZ1ec7UyBTIFMgU+A+oUDARMxPWl+/J9WeYtTUsILSO1CmO0PBnJ6lZDuhd9Pf2m/t3Llzw36uHy2zzPBkh86muTUBZnbI/gQuwgU3maZVmrnMDFpwo4pMFll5tQAjrdrMBE66IjmJCmVkCmQKZAocJxS4X3VTclkAZfJ0YNSjIPkdzMHMKLZbdGKDTj3E0ueuYdYA8LACniWM0C1XkJ9wE9DZf0d6WXTaVKMKqKThtNPwtd/3feiXFfqDBp1ihu17GrQCDViAvr5iSZq3xoXjmnYUn3F/oIA45guMw4/zpPk/WjzgycQ0XAUYIjlMgDFO/hjXdUhNCorUOyI343imgIOjMcq4T6V+gdA2GLYjRApEbyXaWGCvK/B1j38C8KAHA5RPxoxMToNumN/RJ9BB4h151sDIQlIAlCcyR8ny4MEvKEsp7DC6czesN6AxPkD7ZuXVgbEZSyRGH1dmCFBd49DkyX5PfNnJFMgUyBTIFDjGFEgiemLX0N5guja44CixkWCmlEnHYoTRVmJcO5pBH2ktmCRtVsfMkA5WNuigOzBuy5YtB0Zt6rD+jtN0Osqp0gJrZtACrE63XLDlYrLQWkyh1YcW7NVA9jxAKJCHmSmQKbAZKCB5bJTNcsf9CVTbw9hLH5Qmec6TI2ctfDPETZddAYxaoCYm63JUXvmniJBpSrEJsEmVcpjGpQI6hQJTG3SA+W049elPw9LsHGpfpao73Vn0RkM0XCH19ZWPgA9Aq7A+m2Bdxjg6+T6uKWBres/JXROaeqf7CZTlNCq5afOYfPfgoa9qyOOBG0u142jMMhv3SeFpzZnXppS4f7mRMihQQJWcf8QatY0QKq8YDGOJuyiTzvzBJwNbtnLgE76g6GMAnnyiGGMdSABYcAyML/GoEBhsaBwDDwLAA18Zr3DLLaj3LsDVNXxhCDydbyjTgiqR7NUGma6UIvEfc7AWIEUnX35kCmQKZApkCtyXFAiHaVyyP1KuT/cSUQe/hKfNZLDcO0zJzZNkZpibm9uwQwft2KYGrOmADyq1mSK42A6WVpJi4bgoe66y3P8hgAmctIO7un+46ccpTTkON/1Kz8gUyBTIFMgUuDcoIOUoSWXKbsnkaRuBCpkWXzOqTTRgmWtRUMG7/ZNXAqMGEvFJz5oUiHKTPKeHAVYHT6+ke9L3pmkTV2lgGw1olCgq4BFfijMe/U1YKAvUZUXDlYNznu04NQOjgqm+smrIoKW+sfp83x8oEN0hR2Fm6UDMzMBjQOajS76hB4qSe48goxj5TF++tGQqMwcztslKj4s9GPuZ7yOjgGRJTd5r2hbat3oal+Q67zFg/DKN6Sc98huAr/16oKCcYhzEfmzOEQX5BoqjX3fgQ3WmPJN8jIL+NBDcFTtjKuUYaLCCK7DnsstQNDVK5jXKvcYDOvS1yReA0z9nVR2SfYL8goxYAmtUMCNTIFPggUCBPMZNRQHJ/NQhW/Vxr6rVQbEu7V3gjNI/wsyYBugwtoBh0KMBKyrf5sfWrTrAObif05GupkwNWKsRm8SjzZxwYHcGKys8TY9pYpRmxsmiMUv+tbA1C/3a+OzPFMgUyBTIFDj2FJBCJCS9is1Tf+dzfMsfweVJ8pyLc2SmDt3ezbcCuxcBxoOXEboDH5GA/jxmAq4EiFy6WyJZs6igQQUI1pyiwNUDfgb6uuahz3oG+iduw3K3xFJ/gNnuHApWXLZIi76qF9Q3GbH0NZbCGfcnCrjVwWieQR7UviP5O52URpYgXyEhRdyTBw1Y5hyCOUQDVPc9qS6XPZ4o4NBQIDVJlnHmraUxKaLh/nVPBEa7TsSjnv5MYFanzxRetDSJR4oCaBvmZx4k7OdZxqaotVRw5K3AlvTbWQi1CgM0ZH3245ejy7Y9+a5lqZpyM8LBaNxyko60UBn3zUxmL0EEPgLUhymQry+KAjlzpkCmQKbAsaKA5Pq0LTOjdAc814OKe45RbwWb/dLeS33ctm2bnIPgDozZjAYsDUI4sK/gyfyIiobnKMaKUICZcW2OyYUzcA1eV4x60LqwFuJ1ETmQKZApkCmQKXBMKKDTIEGNSVYHGqnkj3wobGb0Ud+yBo4KVrnMRfez1zLOkiJFD8Y55FsDVcCgnIZuo3pljeJawWC6p+XaSI2w2wW+6hF4+Hd/O25uehixVhmuOi1QhpSd7UXGIh2WyHilPy9UH5Gv+xUF0pxScdegzMhnkfOur1K6YwOW4o8aaI1w3EyqPjODmcm7fw+TQvkxocD9yhGfRc598AVabmBDGKETWzSjGsPZLk79+q8HHvUtQFGhaQMoihIkjmJLqRZJDoGObnkF+aeIUAxLsF4DXZWjAkMLGO647jpU5O3Ythgxfvzng4486BMcDVmqh12j7EWCaoPqgVMSMXXpzXemQKZApkCmwLGhgPa0a1qSnD7IviH5brZuP+G5JjgY+iu9NaU3t/eL/gJrQ4PRfTxGM1vtQctFF00D/a+DBRdkszVpnKC4JrxaKHsyBTIFMgUyBTYFBSSxXeBSOjEWTDsVmRAov+VqHdKPGsODi3CDTt1i6YpPMWtIahRFPRPSPQ4zZe2tXA1ThsSIgKcSl37Dii4zOkJ/kQjPBgrDg5/2ZLgzTkLZmYHrt5ipDRUtVeqLvrpScRnc5Gc0FM8qjpM7d/OLpUBkgYAIMzJlWTJ0lG9fsG5PWIL4PYSYGjGzscunIw7cnDIq38cxBSKNQIFA6VFTsDQ8kK0C4J3D7Jmn48uf/ASg6HCEHi0NnTV9tWQYUU5/jD0yUqAzvVkFYEACJBtb8CyXPqYEIjbA9TdgZe9CMsaL5xoyV/QO0Xmkj7uYrbCCRivHckj5MLkC62Yy5E6ispMpkCmQKZApcB9Q4MA9KMXzul6YGffOk0WCewvJe0agfxx8gTUdyPz8/NS7zh2vTmuiujqJXhM+1l6RWVhtlwHjSuwIxTEoB/oVff3arlwzA2iNDMyjRZUH9XAAYVyAka7IdJXVZAtTa6UpMuXIj0yBTIFMgcNQICcdfQpQLgOS3KyagjnwMKIlPE+OvAQ506nPIaS/c4noNhG7r70eaIa0aQUWGt9GRzKfzrrbjVcBxjmaIZiDdYMwxpcAHHW5GXpWegNAX9h8+ZfirG//dtRVF/CVchBAbYaGWmA0BmlwkxGLOicD+T6eKWDkCiP/iZNklFzdDliAkf8SD3K+xZNTftDcR5a7x+MmH4JoyNuee5eCxgXVDbpiM8e4tG9hXzBpL5Jvoyk1sH/3uAe5gntIASNvaDam1egLUgGaM2GawHnDAUh8ZyOY6dsqzrDqslm05RZUZz0EePS3jIvQWFVV4gaQU9v0FRYkFHmACxnjDeBNeYj914SRY0oB0xx1lgCYB9gOrr4KM8sLSBKOden3tIqigHFjrMPhEFukcYBlsMG1OrZDpG9QJEdlCmQKZApkChwlCkiOT6qyOPbs3y+Mw9qjUqozYIgGNIjcXgQY146mP+RaEJi2wa36puAaIK9WKblCKrHqSaF75WHGTrPmqtJKRc8BtzsgjF27dnGhi/CeC92BifdGWESYgoTisskFWmeegcRlgzXdmi4X4qaNTFN0gPPs39694KER6prn6xynjFcts6eTo+DgeJSkPztxrFeLccvFXgAn3jFzwR2ro1+1Z9z7FMgtZApkCmQKTCmgxbZ1NSIVOE957GKBoS9oKHLoUHZ3uciGdgRXlej1a8yWM+iOgOsvvxwIK6xGn0DTAkWfp4w3gl5wqRgD0C9coaLiWBKeYNT4joB0sKJlefornvCEYhbobMGXP+9F6M9txSJX/B4iGn0hwYW0phpY+xJchlAMW3S52PiAfB2nFBC/FKGBjw3GfxLqkqvhGBifABTcayzTqIS5bUAoufkDWSxyL0LenfIcjuAylqHRoNq+g5zVwg8H6MqYFVoU5L1II27r1LeWGcVoDo15tlswDDga2DSGFMiPY04B497Rc58pqPFAgRItIroWwTRnERIyysfZwlooTvNX13vR7QZYHckD2zHyu3CXbcfXv+glwGwHmCsRPaDqOqwOKFEnOeaAsoD4tmW7CMxDFPQ4jC9lZ0+Y21g30NQAKp1ke+y94mM4bbSCUj/oznHor6uNGYy8V/oIo2AL5LTgAiiaUzvBxjXTxpV4T/1njfnOFMgUyBTIFLgPKOAou8driRqnrKa8lo1DcltyutIOmHtV70qMuF9Fp+B6EuEp523YB4Y1QtMisnjgQ9ucFNDyFRgJPQLXnICGfi0hikl5mD+5ynY3cE+yOB6ybFR+vCKtSZmZmYGZrYk51l5OAgmViJSa3t9FM2NKiuRGktQb1ZjGMLSOlpq8KZgZkYt8wqS4Jl6YBLOTKZApkCmQKXCMKSClT02OZbGDvnRpufxIruuLFK1bLRV1UPaDmlRFlFx0cfNNQDsEjJKf+aGLXsg/BeM81bciuUhJygJdU48S2wEcywTmaK0ETjoZj37Gj+CuDktv24Z9yytwrkBZdqAvtcpOB57lS/aFxVRbxnFIgbQ/gGY9gNMJTmdytU/Q11dGA5K+wEppnoxC4yUmG0btKe7xkM0BNFhFGiJUl0cLzx1k6pcaZaTeD21I6U134IY0spzyGEKKy4/7jgLRQJ7hPE67wH0mVuclJPE0TZIbMM6rcprb2bkOVpb2oYolXDGHmxrgUU/7EeChD6OxqYTkocpNweYopSYhBqRnCCkm6hn0GINhtRaofiii1J/ATuToyk03Yma4TEPpOL/4iTarZJgaYhyCZQAAEABJREFU91/x4/eC1XCMSFA9GZkCmQLHnAK5wUyBDSkg2T1NOFBWK81xz6L0tWk6fPCKaEZckcLqmqIo5U1QQGAgck0bY7IOKF5g2r156xBP9ZtxsZPnAGh9Wxe19m8Np4XXZTjWAfVbYLuB7rjDXLK50UOfisUxICKbznemQKZApkCmwFGmgOPiSrGeFD1bleUhtSIlTycvTdNAbqDMp76PMBpi6eqrxyspjVvjYloZDsCk7rWxaiut1vIIHhixAuXxdL0WGe/QfdL3wL7y4dhHhbKkYlm1DiXbN+4IZOCgpocE5Ot4pwCn/ZBDGKvwQFFUzOMI3kbwnjj03YObPFpVqpt10K/2oqypDK7ecdLuakT2bAYKSD5RLEy+Thr3yE++yEou543iApgYtWSwkuzQF1MCs1ItABWICnEQEWggXdk1j+0/9lRgtmCageIJSS6KBQwQp3Sw/lLS/pj1IcVLbsqFBJ9E6/Iybr7hBuyPxwPgykPMFMgUyBTIFJhSIK0rgyGDXFj41L3OTrQ/WiuHku8zmK3pzJpeHLTaTX/tXcYrs40LrSl/bLzqBjHtTiK8SHoc/Yr+sSFUbiVTIFMgU+B4pYC0K4G2Kcp72ZIi1bu2bVH6ShI/KXOxHuHmq64C9Ek0hxqISKQMcteCCawqJcldTVKAaFHAV91xek1rFeOo2QFnnIyv+9Efxh1lgXLrDoSWfeqPsHXLDPqDFUizTF+GrVaYPccbBcRf4p21/bbVgLZGhqhMNCj5qgRo2Bwzymqmo+CJqDozqZ7IdrTvSoHN9sj9OYgCMkg1LkBQoosOMoAXrU+uiXcov5QmRD6iNZARSxDvtSOHqpxDYyUWDPjap/4AcOpOhFijASNYRncyltFTsBJPQGCyo5mL0eOb4bFn8pyETcIKvNSg/mRwz27s3X0nzJRBkUzLd6ZApkCmQKbAA4gClP39HsdLV+sIDStaEqLWFsfoTXJP90Tf8A3foJ6t69VB3dyyZQumBdblvLcCWkMPqPugTimdXR9nFbEViBj2VpJCo+SMTIFMgUyBTIHjiwJGpc8R0AI66bqUNUp4COO/zqdi6H364Mlii5KGq73X3gDI4BSR8k1WhUkNBzjMkzJNoiPbUlTLcEPIn9JloFBAbqfECU94Ik791m/F7VRCa2Y2PrrOwdqapYDABUnZU+ALPHLy8UMB7uNWO6s5DjAUnQrJgKUUB7KL0SfQuYd3NdOFvrxSNfmrGFHh+IDklP68U5Bf3OCCg6c8E4wuiEj5ESwAq5AwaRkLVG4G/ZGh153FzJd+CU591o+AAg5DGkwb8h1SLoAlkK7AehoiBaaPtWE3jVx1C1eM/ZH5KDObG6+HDgGO2e/cjlvPz0yBTIFMgUyBzUSBXp+9MW1oMLX7JAMWY/ffLq1CzLU/6hj5zMatqm+yTR3Y7EGr3UaZDix01MPjPqZqp94DO0adZX+6tAauxaNE/BSdH5kCmQL3Xwrkkd0PKWCU45Lzcg8cngwHUgrBpdPgYQwY8+tTKP021vIttwDLXHyl0GHNZWv8B3m5aNBUoOhAV9XJPxxRPVQ5KZgyTpUlGnSAmXk88jnPwu7tWzHqdiCFL6z0MVsUKgb9Vlfy5Mf9ggIuTochruSejjwREEHWg6dBAY4RkyxHzdDEKivyVgTbZP1jg+2kkYnDLBNfdjYbBSSnBPVLxqtkjKfRKqAg3zhM05RuNCA5agfiM0e/5JmhwnIosXt+Bl/97GcAJ2wDqi6zszwNWA19kjOBricgz4RPJw5zMeEQTELuHSeyT6ABHpSX13/qU+gUHoU5puU7UyBTIFMgU+CBRgHjgGN/hU/eXEy0Hml5ERgzuTfHGiED1vSvAycdS85BvZMBy0xDS+n3+oN0W9eGOrSu9WlA1E05SV6ewoMbgAENWNoMpOj8OAwFclKmQKZApsDxQwEZDaT8aX1wzkF/RqjeaznoUIur77wLuPFmSCFTvMCVAco/1ugYo8AqmCo/owPLR4IxKWtZepZjSItJwRWojShQAjVb+8ZvxCN++Inob9uCpqyAUYOqBVKfIps3Vpjv45YC0RwEJE4wGkpd+tIPkyuAnGKAlTRaevIG/eClDRWde3arLjK6p8E00B/Zh8gwzCOkfh26ev0vQ/oztEPnyCnHhgKUG2xI21NOIX3kERojNX+N5BaD+vrKIcDHmGRHxdPYksV8KDBsPEbzW3Hydz0G+IHHAU3DOjxN9o7cYNAvlAiOsWRFPcGEBFaRvCkNvMYdSHHjB+N4p3TKNERmCC2uu/wymueNolNtMUO+MwUyBTIFMgXupxQ49LCaPlcX2lK4k90gU1yN48qRlpSpuxpYzXHveswMsk0d2Epa29ZGdrs6/Vkbc6z8XI4n9FKnjJsATC9STUmC0hDo40LcDgfgjhP5yhTIFMgUyBQ43ihAaS6lSqC8l0JOtYqDCJDSFxlnVOSF2DAUHRW7mJQvW1gAbr+d624ElweW2X/H/d6xb11EGMdNnlxGoB+Gj4iomxqgASvUDdDSYFFsATodfMWPPwdLO7dgsfLwnRk0wwbOFfoYbFJLdu6vFBC3yLhk3mHMaBOXexD6xlG4BxeZ1xUlojnyPLCOVVO1aiV50oO5kpsfm4MCsnmP/+dIzhPlE+Cg/zlQX03JDcY5JTwZqViFQ9FqJgv0ig5Wtm3Hlz/v2cAc995z2zBYGaJCQTiwCFqsuVjXlOnYIlvDOKh48BIDCfSCpS2lMieNZimKMm7vdddAf4Ydg2pPsfmRKZApcCgK5PhMgfshBbR26U/J06aD+xnjeqFhas1Ky8b4oSiCa0habeg9xrcOC80MG9mm1Kt13Zn+L4Rmti7+WAUOalURXGeNWkatP+8QtR0jeZrVDPrZfnWsJia3kymQKZApcC9RINmwWLcWVUp3KJwWUsbpz7XKskRd16iqigakHk4oKyx84pPU0QIsNFxaA+pRf7IEA8MRjVGqiOXTHfkU6GjRC1AgoPRgWXCpNhQ0JICX68wCDT2BjpXAzh14zE/8GO7aNodFOHS6c8xfwswzk2qjk+/jkgLigmnH9RWN+G8a5vTDFR5DKv3zW7YBBiSwkPhRRk/c08s5lFWFyP1W00aUZQfc2sAxXhs3bHipZxsm5MhjSAHxiycvJHBKxB6BDNJyLkfcr44oHka0kLc0FHWrDgJPu8vgUBnnOxRofIU7ouEHfvZlwGmngJMPUN50/QwwAgrW7TC+LDkB8IwRTBGOrTETvXqyKvqmN/NOTF+JT9kWBpSJV30GMzz4Lclkh+avaR1Hx821ZApkCmQKZApsLgpo/RroP8JLX/0CXLYQYkhLDJcsRmDd5RgS6BzT28zSX2Ds3LnzoHYP6o/jxmma675b4A7o1gHB1D9u9oKUlBTIj0yBTIFMgUyB45ECaxUvLaoyIshNY6EVy8FzcfVU7CNqGqtKKofW7+HOaz4H/U+Ejsqc0XRV+oJFAn10uOiB8fRN7ukiMnbdJNExddrWuuyMRwRv5jCH2Sc+Hru+5RtxK1f2QTmDhd4AnQ4VTeXLOK4pQBbDlAc0EPnd5GuaID4Rg5UeIB8oiKN2keNYp9FwGo0czKD6Elh/pJ+O7oxNS4GQ+MZTTqTpIs9o3vTlVcsIfUXqOiVmuhUWF/ZhbmaOykEHTfRYqoF9rsBJ3/RI4Ou/FjhhJwZkrnZIy7nvAuQLDFv9IXMCJNUMUL1C/P/Z+w8gW5LsOhA81z3iiRRflq5qWahGa1Gt0Q0QDYAgBgPZJEESINBDABTgABRLcrhL7hjIHQ7XjDM2NhyxNrNrs8ux4Rpnbddoa2uDpQAHAMGGarRAo3V1dXd1dWn164vMfO9FhPuc4/Hey8wvquqLFP/njfQb7n5dxvH74vq9Ee8lwNrYdaRLcuKkMkfeyIBIGf7mNzFuZrDU0BVvu74uCz8cAUfAEXAEjggCGeVbbHzIUvQLH2rowqVbpMeWCoZ6jbtgFe0m253dq5yZwcwwHA4vGSJcwtnB2HcHlpAranXHJIxpzlJFcq4pC3oJRbMtfwOL6HhwBBwBR+CmQ0D39ERDraf59I0Gl4w1ZosjS68206oP0J0/ocstBnWFumnwxFe/CkyntOoy9W9GDKD2YEOGwDrkMsVgJAUxREqTWH0+EkrvyKxYiCUMYuq3ahCoOEdjvOsX/hJm992HZ6qIsLaOyfzJFfy46RC40oTlvLq4LFGqquGgZ1NE+kQgd5npWddyZhc1+85saxax73sujuvh2hAIbCZ5WRCzxcGk3ydLvHnpvxNWVcCLL57BqWPHMZnMMKPUnOmAfNvt2DhxEu/7mZ8EXn0vYDUqDBHlFOdmHToSMCANlSbRtVVeDFXMLDvhWYJDYjUw2uaVnLiAUa7oNYNudi984QsY0YEVeO/a8awafjgCjoAj4AgcHQSkv2Z8EAw+lIV8KlQQZsYzQJ8VwL0J5oeSonl23yMzw+rq6iXj6houYS4YZns75aJwy2BUtNuZwrncyUyVVJcx0wV8GjyXq+s8R8ARcAQcgT1B4IZ1yjt5MbUWHfK2DhHtvzkrILUddWyC0XGk38mKMWNMzTU98wLwlH4HKwGzWanfpYYKuINUF7mgvVj4/YmNyLA5YXEYE9LYosQ6ykfyRGWChqn+g9fr78f3/+JfxpN1ja2VMRLjzL7gx02PgPyW2xdBGWBGvETpzMEw1G+DSi7I3x3C7uw15AZ0jtJHCwlt4lNQM+N+koPlsHxDhjn4cfgQuNzql7XkXchI3WwLA8pPN2uwfuwEnrpwHvn0bXiiqvCOj/4Y8KH3A4MazbRFRAXQod/RuUSxA/TWXyKrGBdABxoWpGUo96Y+pySr9plyVi5xBorFCGAGj3/lS1jtOljXUtxMBU6OgCPgCDgCRxCB6eYWr3quB6RE0KfLueRZPA/UIPPSOUNRqajE3tP6+volg2hOS+aDDz5YpqzfHBHTbD9mt1CwGpHpMgOldxNLqNN3zscw2dpabvB21/acI3CYEfC5OQKOQI9AQKLRtrjtM0eXUCqKUnf7KkRWC+i6jBgjOmqsppvRKMwYUSPMvvE1GmYtaPGzXirtmEDiSX2KmNwOcwa7KXUVbxcqR2LQOKLyX8HoSBiOTwD1GPjBH8DbPvrD+OKzzyCvrUFf59lu76mbEgGuLyh1C5LztHdCUKyMRAfEYKyvdfVXl8mj6PWZG3Ae0Rla+uQ4RW7V/w3o17vYewS0XhePEuSE5B0o0vGkN52Oj8do6cC60DQIt92Gb+UGg7e9GXd87KeAYQ3e2FAPV3k/Cpiy7SwGyJdFRt/1/J5lzAVSJJUgRikrp8K6+JSXgsrKdPKfe+IJjHOHik/d1dfF9T3vCDgCjoAjcOsjoAfFzXQCcN9R9s9iUG9lXrrocrqNRSh6w5TaXzp+/PglA5a5LLgLD9fCgbXg70t8uTepBJKQ5AQEpi2UMfMCfLZF8JV2cgQcAUfAEbjpEJp1DjoAABAASURBVFg4ChSLpENFuhA5EgKdC3WI0FerZOR36DBrJgg0wGoaYo89/DCQqCT0fRjy9MxFuoIc1mSROpIeUSxSAfs0quFe+ak2SXzwYN1+nMT2dIwNWIsOtiSL0ujEoCPtdX/2z+A173sQj599Aa3GZTMPNx8CWvLEtV3MXHInmVvkVd7RoWBmGMqBpQLJhwqUvl5iX3JSDIZDRhFm3OFwPFA2t7sOfZIy2yf8fNgQyAb0xPsIhYhZ9P91MGPAyXbTGbS3fvbsWUxGQ2yeOIbv/iu/AJw8xlKGIoMB+keBmTIQa665OpEsKBbRsCC39Kcfd2croPDBwcFSYLdYci4LjgpEjz+J7vwGhqlF5DwvbsGePDgCjoAjcLgR8NndMASm8qFIN4jmveaF3pjnSzTff0gHlfw+nbTvXwwlHbpIL+Jd87lchUXFfYt3ALkYMy8U9YIhg4X1CvgLnseOgCPgCDgCNw0CcljxNl7U5c57vJwIIl1I17TQj7PTvEd5sMKnRZlGnunthtThkYe+ChagdMIGgcYg3QCLLDmXCfNBpVasmH4JxRgko6NG7KBD54yWD1Y2Z1t0mLEwV8A6jc477sAf+Wt/BYPbTpU3wlTb6eZFIHNpiz1/hUtQeT0YXKH0etmGajiAPguJjqudG7br7dnb7y0CvGtAsqG3MPOOoXRv0ttX5S2ntkWVgOl0ivVTp3AOGT/wH/wM8PY3YZZboB5CnqutdoYJ7zWLbpomg14m5MhbmwGBBbz7sC4T7I+BPTF9xaAaIvajOow2Hvkm9EaYyOgcc1kTMEeP/IodAUfAERAC/VcIpSeYo07gmXqFykKJy9K87mXLbjzTzEqnZvbyv4E10u88sLpZ32ivFVw/ilQzB5WKFqNkeRKGIipwlSqKegoOpsQnzImGhZW0ajg5Ao6AI+AI3EoI6G2r8kZCDOUtrBgj6rpGqGrELuHCN78p65BWHo1BY1Q8UVWBgFlpCzFR2GIsCItjrkB28RO1kRR1ixYJgxGNzMz6opqOjJV14C1vx4f++J/CZhxiFqryJlYbQnFo6b+PFYcE+1QM9rZN7EeBxqrqKel0kAhonXeOr3xCoIPUyI4ZMD19rEYA1xmUhyJL0MF9iqJrJWNDOlzpwYIcIYF9az9TMWNMY5eMGOekBthxXOf4O3ry5CtG4KKKFBBy9DnvuBzKcfnIATI/95FyM2F8oRrg+UGNb/vej2D1ox8F6jHy+AR9VwkIgfe0Qbm/qT146Lf+2IxSkAoZeaBMgjnJn+qxJVD26qaq0LEYG+VdrRqVnO6q2Gzh7FPfguUGXdeV+pI1UMbUzskRcAQcAUfg6CCgPUamDwV8EAxQw3CfY9QMsRDIkZZBf7BYiY4naSQqN6YYdlRhbk/DcDi8pP+wk3Pbbbeh5RMjGQl62m02n/XOSjc4XZQogSNa6CzQYAgQSP0w0rw0IfikKrSANpNJClmUEmbnzxBq1elr+9kRcAQcAUfg5kBAb1lJiRaiIlQ+645OPSCDUFSNa0zaCfTfB43KItNplduMKY2wmtZa/a1vAU8+TrtuQidShQYVJg2kTsDqQJsAtkFIxbnUUuPpjYlSASxiQvomU/OArSNJvUQaipHlVdFGrKHvBImR5BxbAQa3Y/TTfxn3f/CPoF07hqf0Y5gr4/IWxVaaoVoZIHHMrOshGXXcgmAJyTrk0DFOHOUohcNzrcapBCRKQAJFqZD+c1ziummNIh0GNWUtzzJWT90HWA1wzSh9TFPk9IP/uJ6DwsjRR3fdCf2uW0W5GFDUhkbpo8yDMpklJxqCex5LA9aez5c8fT74sWHKw0EgoNXTnjTyyXUYRkxSWz7/GPAeRIHKdF5thQHOD1fwOJ2fKw++C6//pf8QWF1DG8flPxIGOra4qHS0J4xCRM0LiaRaP+BO2VRaRBZgXO3YoQt0QvE+lSkfoFyIjHVFRSY4sa70NEbU/arlDRFb+NbnfxczOrIwGNBhxpG4h1aX8MMRcAQcAUfgSCEQub+ZvPgsrzkBVBzJhpA+G2TAmoZqiZuRkPp9EcCdcCABLO5PbEb2nofFi1SLF6x2DkhVt51VhRiX6nK7YK9SQkLE/hURrt0AkS/YzFIBVsh1WUxNO6GdTKjT9wlFDevkCDgCjsBBInCLjR14P1/Q4tLI0q1+FwH9fV51VS/LKcTEuoyzxx8FszLnShupMGOZlPHyrQXmpV8SY/XPqIRMh1dm48RcpspmxBCYCuQqrpiXFuoVOZlACMCQ/JVV3PW3/ibwhgeQ774Hz9GphnqASGN1srmBASdinLecJJq33uopnfFE+5ZnDwePgFZehCI7iXuNTNK8ZNxHSkI0rnc9Boxrzg2d9iPQYTpdB6k9ZQVVDT0rNG4orTg6QTHLgHWkfm7iiDQn1VMarAs/DhQBOdRHgyEmmxewSqf1kB/0ybkLuG28jsn5KdpqjI3VdUxf+yq8/W/yXnHqJOg9woTLGzhzrjCYZCrAeBYxmoewI1baWLenecEyUmlvXrS84/SyzMoonbZTYLKBraefQF0FNJQz+OEIOAKOgCNwhBFI6GbUDdIHkXsbKR8pI1FRHtJOKPpEICWeVKSYSZQqJbF3p4XzSiOsrq4q2kXSe0vG+vo6zHQVS9ahSBgM3NGVufBhF0DDALnDVK+/Fa6fHIFXhoDXcgQcgVsDAdqKkIMh6XewLFKf0nijhq2p1RhQVJnxWkWMxBPNs6yvHAuKcqECpzMLuaZiFg1hGLKEadR8sFJhxqpTNp6y6mzAzGoEXn0H3v4Pfhntt92PZzh2yz7G9Qhhc4awNcUgdahSy75aQI4REXiUH7cJTIgYeTgUCGg1LG9PxcxgZiivrwcrBWaLuGSv7xQDMBwgs++OEqnOtGkzszKu8gsKO+a14Hl8gAjkgNHKCp555hmcoDN7OGswOL+Bu+MA9vRZ3LV6GmcnCefWj+H7/sHfB+5/FTBaAW8mqGg0GKeeSB3vMh1jLe+CxFeagoFtqmC8v8RCNe99FVsxGGkeKE3sDawH8KF6n2hmwHPP49wTT9HvHkGzBZKxKMcs/HAEHAFHwBE4aghoPzHd2gCoi1A0BvpD+iTo1Gcve1ax6LKFN45ptj3IiRMnLulY+m7JlANrkTHbbrjgAdizpBS2JrNrVGrwNN/ULfCNixk0Lb2HzSLnsSPgCDgCjsARQsCoeCOfaDzy0EO86kw3Uyg+osCc/ERG/VH0xlypKJL+ULmKWI2GJArpbS21KepGhXNSH4s2ai92x4bSPFM6H7pAI/I1r8cf/et/HbjvNThfDTDpAlZoqNKNhUGXaGiyhXUob/eARw6okihCmwj4cWgRyJoZnaPD+e+DKivjX/H1U+i7GA5hZv0+khz1b2aFx6yHQ4qAHEQXJls4duoUNi9sINBZvT4eQz/DkVdGeLyZYuPV9+B7/9ovAW97G0AnF3g3AO9ZIy59zfvXgNfGO4i4u4jF0L2HxTQweJYgirhRFl/3JMUwlonmkZIiZksob3pGcr71BNK5DVbPCCGgaZoSl0p+cgQcAUfg5RHwGrcYAlsbm7uuqOgLcbj/kJ5SUrpI8UGR9kMae6d/SnnRrrmpgiqLVHhQRHW7a+i0yFGBU/eiANvMijK+uO6iqseOgCPgCDgCtzYCRqPxaf0OVtuiQkKkRis6oZ1fN/N6JSHPszL6RMqWevQtQd4o1U/kilR5B8mxpf8kpt8GGLKKjM6acWk/OoauoQn69vfio//JP8Tm6TvwXKB5Wa8gWoW6A51VVFnspKW3qtNX0Nh22AaMm9B/NZ55D4cEAToXIYGZTydrR8enkdV4RI6EgmuZ+5jiRt4NCKMxjDKjocCxtP8yi+zYSB4OKwJar006oYbrqwhVxNZsinYQcXYY8MjY8I17T+LNf+MvYvDHfxipqoA4BvRfB82AyYT3Bt50Gt5w2gRjshDvF7xVQLR0pi8AYDOImF/cw5TXPMhC0Ek0F09FSUJaRbRf/TpOULaNY2mucrKFsGyhVk57joAP4Ag4Ao7A4UGgmU4A+lJAZSO1tJzZXM8s80xIW1yGzZK9DWYG/Sa7fuLq4pE0pyXv2LFj9A3lUnnJ3MuE0FjQfBxNSDTPMgqElhHrlX0j48KYzqDf1WWJB0fAEXAEHIEjhoD0RJ0Szr/wHPD8s7z6BJn99BMhSk+QUwLTiQnVlz0n/aE8NR25DCyXIVhIlRZ5FqluaaMGJBmOFRmx/OIWynlarwFD0lvfhh/8u38X07vvxjM0Fp/bbNDJEcF0onkpQ7OzAPqu+m41jsZwOhAEMkfVWzRaFybL8itekPiF6FSCHFhaLxErlL0I4+sO6k//5TJK8AAzo3RxZhxTjiz4sY3AIUytjVfw/PNnUNUDpFjjhckMz3INz91zF777l/4y7v2hH8ZmHCIPjmNrygso68xF189g6GZiuqmQrzjQiyUyxiXPsiBSOWlnoIgo27Er1lASxj/wXqNML00yS+gRo5PtqS99GcfpUA90+HcU3lTqGqsuajLpwRFwBBwBR+BIIGDUIe2sARrqmwRpBOigeqDiYCH1mPKiy2oJqQ8V7gNpL1TpIdBFY+2a19raGsIBPpURHqKdc8yENe9gCHRwi4etLZYAMlZ2FHvSEXAEHAFH4AggoK8QVga05y8gfesJoMuQvUcWinLoUolpwmGpQ5QQgdWlRyoq75pKnHHHJyJyLok6acbSESsuA/srLiv12JU+t2ZAGAGzipUGQ+CD78f3//J/jM377sX0zrtwoR5jFmrWrTlahPqeRuD8MGFjkOjgYrt9Cj7M5RDgQs+NfpUaTzv3FHJwQRs5OZnoVGIxQygssZm5vmABoNxYoADJ2amYzk51qk2bYqfDiQBvF6imHY7XI7zw4gWElRPIK6cxuPf1+Mhf/AXc9iM/DkwHWOnGaDaA0bDClLeQF6d0bNc12hjQVsCMHRUKGTNucHtqMENPLePOGmQSdhLvRbqViSS3UEI0h0u8AN6rZlM89/DXsTprUVOGZ22DwWCAjvfLeVWPHAFHwBFwBI4YAkE6oOUemLvToj94/YkEebG0N5nvRcSSPlG832Rm3G/1dPHYYSdjPB6XrNnlK5fCG30yLHBb9kwdPmf208vzGsK0VGqllBtEPlmaVyxsPzkCjoAjsEcIeLeHDAGqjvK1wTCbYPOZ52gJUhEnqt+FEUeFoSS1RZm56pfE/CR+RwOvoyHYlrijGmcfPBfNo8a7iNzi7DDWZpr9jAeA1BBHpUHKTIjAe9+H7/pH/xDP33Mnnlwd4+xgjNYqxFRhwEEj+9RXCVt624qjjP14OHgEtO+gD2E5Ea0pd07IFde6pqdBDiZt6OgEmG9JlnWvKbEQSPVHSsozVl8GylGioMCPQ40A7zENl2n17nvwjSkdRbedwgd+8Rcx/sEfBqpVIK4AU0A/oVbshMD06gjnpi3vIXRi8Q7WUqYSKcMoVra83MyUSPcMKXNuAAAQAElEQVQnUYLuTXMyxhRYyaiIVXcFFkmCSq+YbGHj6acRpxMMKF9NO0NdD/fvmxa7ZuYZR8ARcAQcgYNGQNpGb+Si6YD5w16qoDKtRE1UEvOT9AlV16J4zt37aPEQL1zhxSrNaTmL06dP86lMB7Neic5ms2XZXiWkoHf2vWtC84IgNawpLQoVnz8H/VtysefVPDrUCPjkHAFHwBG4kQgkWNditYr42mc+A/qdgJ0KIVphXaxjsOPoWKOlsu5IUiuBccVy/VYMi/o+OzJoL7KIiUDDs2JRTXMy0/wE9NhnlFjUkUZrwMoIeMsb8L3/3X+J2TvfjKeOr+FCCljFAOtNxHirwYCTinKMsCf4cWAIcBlQHEfFMSkJALRZwzwvuZjMpsDddwGUNfCwhZCpMfPXFYytuYG8/a670fJpaNv2W0f95kMIFfp5qBLreThUCEhuJqlFMxrgUTrRBw++Hd/5j/8h8KP/HmBDIJEkIxIr3hv0j0cZ8f4BrA8H5d4RWF4jlH9AMSBnSBrQ9VSTF4qcZZ4DwHw3p1nDOxblhMyXDsWzTgn+8pdQNw3GNAImmxdw4sQJlL19cci+dBde6gg4Ao6AI3DrISDdIx8Kzrwg9VIusDz/pboJMQJ8OFOYF51YfBHnlWSvrY6ZcRq5NNaeqCR2nHbNRT+SZWYws1Il6iJKan9OuyajOYsuOzSthbahA+uyhc50BBwBR8ARuMURkAKOdCPFWYPJ088DNOxAgxJSXyJ6nHapkF0ZzKtFmoVGszHScZEZl4YAjT02ZwzQnoQq5w6g2oFejAkAjU7jmNJFJOar2uhvMEw7Go3DCNx3J773v/4v8d4f+0HMRkOcn04wiBWG7KyjU6RrZhyTDT0cGgTsIhnRb2BZrAELQLAiEth5XFR/Z9ErTrPfEGNxpGUzNuNYPO8MkvWdeaCXud08z+03AmFQ4wJvDK/7wHvwob/7t4E3PgCMKS/1ANAyiiogMyufqLK8MyDxXpJn4D2ExKWMzBv9pBC1AdbVqNloiAFvP5FyF9DQIZWZq+sxrBpyYx+2L1dyKCqDztmsDzq6Xnz8cdRdw3tbYqmh430ys8qVnmqzyIMj4AgcJgR8Lo7AHiAQpQi0qdV+gum0Y4xsoN4Bd6soB7PUHyV5ICfpq3e/+92c5fbwOzQgoP9CaKZpcuL0vu2XA0ugBQHIeZXRd00RpUR15lMDNTfAJ17yHl66sWMnHhwBR8ARcARubQQsQTrB2hnOPfot4NwGylsyUiILIgI7kswxkCHFF6mO61yhngREGoyxjWxPoqWZWC3TDp1QhbeMuxEZpDhEMTqrBohNQtTvZw02AduiXtqA0QIdDiINzAhIc4WEkz/zZ/Adf/Yn0KwN8MzWeXRVoBlqtHMHrOPhIBHQWzS7xw/MioB+AxdQD7lOwaC6RS64yrhBR1Y/FlHTwQmOoazGWbw6r/yVKFP+r1Tm/P1BwLh273j/+/C6/yOdV6+7D6hrbD1/BvRSY3NyFrxJkGa8K0zpap/RKTXDiIs+CIB+k7aZcp68lyAxVmBZeUWLDi3QwZWnGZYqOp9qDGyMxDRbIivOEYFtImkZbJlC6bNt8cSXHmL9FnriGwzQfyA0M5jZjsq3dtKvzhFwBBwBR2AbAd39g5QEH6yC/h6Qoed0UkWZ1USMACVEJaOTaijeHzLjxOZD6Xfa58kSSf+VhE5yYCkWdXyKrHgvSZjshMIEppgLKoNvT355HQJ7c4LiPSx1/OQIOAKOgCNw1BCQzqhSwvSZ54HnXwQtvB4CqQ0SQzHylopOjL4GnUhMJJYEeqVaaSKaglNajalFnskZ1WJYddTrLYlWJvnWtACTgVHUbzE2F5g/D8hY3dgANujIOsP8Z76IZ//5v8Rn/tN/hH/1c38J/+af/o8ItB7HqyM0bFdbBUyT6zAuwWEJi4dhegtrISaZa1Yv/gMh0/kGTlZ9SerAfoccQw4zpS8eQvPZySv1djL2Pu0jXAEB433jD37nE/iXv/CX8ZX/9r9D/re/i7ENyn1gZUAp4n0E7SZGaQOreRNxugVsneNnfxOgc2nAqvROoRgJ7AvTDpjwBjNj3CVYiAgcm37wUk17Xr1Yxee3MHbPUMpL+8yaYojYBnpVtMl49mtfh+UWiQ7PwCqZT9yNjrdkgc3IUF0nR8ARcAQcgSOFgHXchWxNev1DfSHVkYiAiNHuwKoqXzJ3ZZbcG5q4+EHeSzqwFj/irhlc7vuG4u8NXRau5VDEjYp2nl1kJlswcg0v3XbeyiNHwBFwBByBWwwBKbgBHQCDCR1Pjz8J0ODL0gk01qQqdLnGk/VmHkpEm83QHzMalKmhAicPUxqVshRbPhwBeRvPwtI5xPQiQnMG1r4ItHRYTc4AF14AzjwNvPA88PkvAP/yV3Hmf/gneOhv/zI+/hM/j9/4mb+OR375H2P2//wVvOFbz+P+1jA4x75otI6qGhW7D1sJQUZnPxU/HwgCgaOKGDFc7CwiC6OVMbjZgMn6hw7rN3xZ6euj0gXldzxa5RARRseCepRcK3Y6vAjEFDDoAu6yMU4+cRYv/H9/Fb/+N/5j/Os/+qP45M//App/+j8DX/gc8PWvAU/y3vECHdwz3mP0tmbcAiLvJaAzKzBWumZZTX49BYw3CNU79xyQGjrUJ5BsyskqaR3WIJ9dUIDE51YYMJSIri+Ug459bE6x8fSz6Pg3zQ0qNqaUwcywv3v8MiM/OQKOgCPgCBwCBAKfhOgRBraoc6hHoBeDdswr7UhfkuT++hLeHjDMqNTYr/ZDeqlqdXWVue1AdbadqaqqKDZxzPqGSu81CbtdYIkhutzABeSEbrJJvK9U6XINnecIOAI3JQI+aUfgCgjk3EEOrHE2TL7yVdaibqAZJ82gr1hJwUVyydIZrAaVlQxPg5UaQcbgdAO/8t/+N/itf/xf4Rv/5H8CfuPjaH/93yL/xq+h+fV/g+lv/Bts/qv/P87+f/4ZHvvv/xt84R/8Mn7/b/0N/L9/6Efx//vzfxn/6v/8n+EP/6d/hud+9dcw+MKXceezT+O+CxfwlrUxpk88Cts6jxMn1zFpZmhhOHn6Tp6HtDg1Q07Ew+FEgPugwXhU5pbKeQ/2RRxDTjIzK7KZEZDscnKR6PDUJLJOTgeMQKYodHyCPTl3AXe0CfU3v4X7Nph+/mkMv/xF/Np/8Z/jn/3sz+Gf/+xfxO/9pb+Kr/2dv4fH/6v/C57/Z/8zNn7lf8HWr/9rtJ/+beTPfgL4/GdInwY++Ttof/Vf4Kl//v/CF//pP8G/+B/+e+DF5xCsA1LL0II3Duh1LI1f0tg+WKvIUOEknh9/GunCBoxeroZOLDNDNZctd2ARHw+OgCPgCBxRBKgWAPpSqFyWCGRqkMycwXh+mfAKqrxMDy9ZLMeVKigWveQbWPqRLFUWxRgV7TkJqF2DXMLYVQrQYBFH/0WlgK+M00si4IWOgCPgCNx6CGTIMDM+SRrlgEe+9BAgo40XKkNunmSOIfcknsqYA9gO3Qx8GgJsbsK+9jU8+c//Fzz0X//f8Mn//f8Jn/hrfwe/8x/+R/idX/pb+Phf+4/w23/n7+Iz/9k/wjf+x/87zv7rX0H6/U/g289t4YELHe49cwHHnnkG65tncXLcYbTW4Xx8AU+np2B3RZwdbeLJ6fPojo9wjk+vvnXmReTxGF0IZSp+OjgE8ssMPSjf86K4sF4339wxeUOC5BEwaAz99pXZ9o4wI8CPw4tAx6WyYysIKwNMz53Ba+9YR5o9h+OrE3TnH8Xts7N4Jys98MIm4kOP4Jlf/21845/+c3zpv/i/4g/+/n+OT/0f/hP82l/4K/g3P/cX8ev/wc/jN//cX8C/+8W/in/3y38fn/rH/xif/X/8E3zzX/0L4PwLKPeoPEGoppikKWYce6LXsQRP1qmnxEjEiALL1EMPI0xnsGhoI/O8QZoZZAxkl68Ck58cAUfAEbhVEXip6yoqhPqh1NF/FimJy5ykY0SXKdpLlvSU+jczyD/1kg4sM2pF9Icq96m9PWtEK4pUmzVSzwD3dFgcYi3S2ViH9W3WoU4J7sRaIOOxI+AIOAJHCQFqhhCpAzJGbYsXH/0mkBpEdCThUNFc6/UFCyCd0qGkeFZgGQ07VBXABzZvetVrcGpzC/dNJlh74jF8Gx1cr9q4gNdsTfGaWYNXTWa4a2OK2zcmuINPre5sNnFiMkX14lmMNjZx53CI0+Mh0G5gOrsA/ZDz+XYCG9YIpIYPX/TWxID1xJvlRpNwOiAEkm0PrKT2ElofvblHvwNaikcXAkLUDxWlIlPMsRELSgMmrzOwp76HaoDOKLkhIYUWmoMk1TQh1tBcRbCEBY9sDweMwHneB/TbUiv83J978Xmsr9XY2jiLAe9Dpyg7w3NnsXr+PI5NN3Eb71F3zWa4c2MLp54/gxNPPYNXn93Eq17cwL1nz+Lecy/iHtLd587h7nMXcJr17r/nbuDkCeifFun+ZbxXVVFSkxByy6tPAGUC3BOLMgARI4AGyYVHv4oV3qeCkUsnP3IFYyzDwAJ5paKfHAFH4AoIONsRuCURMF5VRR8K2g7QPoP6aqERVBaocBSzGpjsCWAyANI3xmiPg/SUhjAzBM5vNBph56GZ7MyX78UvGu0q2IOMrj+yXxEISCbBqJS5gVNSZMhl4xhzpjECpMgpxxqbL7yIMdEuD5XYhwdHwBFwBByBo4NAooKYdYH6YYCVtsHZbz4MnH+WKmQTRp0c6IXoWKclUXMQmIbapKEeaZlmoCEHVAB1CwYruPuNb4GxYTM9g8GJIV5ozmJWdWjIa2ksZnoQQjfkg5MRx+zYbkanQ4cwrmCDgC06q7ZmWzAq2qqqga7CSlxH3qowmI6whlVU0wQ0M7ZvEdBwEszz7OGgEEgwDl13QMyAHEdlzbnuswjMbIi19dtAoaFMdawTWT+AVcFET7i2w9hs4UMYrJ9GRxncSlPIgZW4DzIOWqeAmCp03BO1sYX8EJonKD3JAnvwcFAIaH3GlITQtfwkU44GI9CfjUFYQWUjtDQM6C9CpiwFm/I2swHeDGCYoebGdVBHZDotRS0dXrAGw4oO+Ok5rPOp+Cqd8/e8/W0oDvZjlMG4xvZDVKnmPShhaMZLT6QijdBZdxTFaXMGTgCPf+o38ZpxhzidcNwBqsj7EeUpy5keOrZVe0Z7FrxjR8ARcAQcgcOGAFUQ9QgwPU+9FLnHqCJmVAeRmgLcXyAbuAUBqFAy9x8d9ySB/Ejar2uJfLCs377SeInOtp3/aFC8oNNOMjOY2U7W3qYJmADSIEoWtLRLW05BkKm0J6lcpWzWUZGnfYRSozo5Ao6AI+AIHBYELFRIXYeqa7AqvfHEY0BqSSi6IXOiiVQsfyrgjJY6mVwGsTMMoOGJqsLonruRrGMyshYNwNrooEro9FYMq4FHoEUa6PjSULDE+hmZ/Mz0gpgFWEf1Qop0QPRUnE6X+gAAEABJREFUdYoD8+DcOEdoZqLSwk8HhEDISVIA40LqbRpGXHeQAhIdDFU94npycixQHaaQleCaK309ZGCnDGEwRkOHFH2uHJO7HPXPjq3IEcgDchkvI7A+i+YhzGOP9hsBrUOk7Eh+tCQd1y/TNY0cuUaBCxYgfr9u7fwzr8+9KJXpWlINoN9yJ2Q6smquc+wy2lmDU/fdC4xWeA8a0u0F9tmTUS5Q2vL+Iwe89UUsLSFUA4COtc3nHke+8AKs43i8FyUKWM4GvX1lvK+Vyn5yBBwBR8AROHIISH8lPmgBtVPHq6dq4Fm5wP1QWCqVBOoZkqlUKovEoNy+UeCD4dHLvYFlVqa4b5N6yYEuQmjn1Pw3sF4SOS90BBwBR+CWRyBQKegJjRTsoAp44ctf5jVTh9EQhAFMUTWTNQ/Kx3laUaIBqhiBJa96NcJgCHqw0PJpT6DCDCw06iEZq0wugxS9aMnwxE2KAA37XTPXioObN9AJgeI4Gq+ukIG9OwwIHCNRoMysjKO34I3OM2USWQxlTsqLxFPsdHMjkNFxXTPMtML0OdHRJOdTx/yE96C7778fujfpPpV5qSIYEyKWM7UMYomKBMs59cKzOPvCGTRNB93LKF5IqSv1zazIN/xwBBwBR8AROJIImBk6Piihb6pcP7MlPkwnM2m1fkZX/A2s7/qu7yq6sa8GaAO1SB9IvD1nDs8nWTkXvV2UMzmzyeZ8jhdvQFnowRFwBG4EAt6HI3DoETAzZHqZAumRL9KB1W5PWc6qokrKCXo/ouiRUsN4trlGYR+gE+HYHXdhRseBkZCoczKgGqaqJAVpnJ6ol9ROTKebDoHLOSX7i7Cy5uA5k1aOrQOG/pAwMGVLBjPXHdjpseNoKb9mRhmNdC4YdFD8FF2WXqrssg2ceegQ4JLTgZUoZQHGe07xScUaMzrUw+oYuPc+zpn3N+5/mdgOvXiUvNmODDm656Gjo+ob34Cerst5VVUVzPp+zKyk5fhndQ+OgCPgCDgCRwwBA/UOH+DOplvlyo3nQOpD6qPlWaXLzIElrujA0ncL9R3DxcwO3IGliRTMekil6MXKOpEmdGDRfGDqMAefmyPgCDgCjsBeIFAcEHQy6XvymQZf17V4+uGvA4xpEaKj0RepMESAlEngOdBBwDSD3kigmYc28xwAhIB7H3gAm2yX4wDFmGRHlgONzMCnOiQq/RwSMo1AfWWIrTzcgggs9hstMsLx47uukCJFOdrFuvYM5ah0dnwdDTeTmU4MdbbYfyXjLockntOthcDi/hUoA1pvSpqkDSlETOqI4/fcC6yvQ/IRyTPw4C2ItzyIl0PhzB/kksUsA+9vCfRc4emvPYwB21WUKTNjvQ6JFSwG3s/AOpJkxh4cAUfAEXAEbjACh787agJMtybLiVI9cMe7zF45oYpXLr2hJWb9YPJPra6u7uo7LHLybKnCIi+FukjvWXy1+pP1y6VwozedbIO+Z/Pzjh0BR8ARcAQOLQLSU1HWHK1BSx02n30G2NATJRpxIFFnLCavpBSeSGmWFoOxf2GLmoXhrre8FdNQQY4DZAO7XRKLAVMroGOGxehz8OMWQEAyIdKlBC6unFhtoLTQuVR2dVzz3eu9O6d210TsF8fWIWeZmUHjSq7VF6exlDHxORuxd9ANmsOOHj25XwgkihWJMqa9t5kBVmFG7rSqcN8b3wCwDNavegZ9TnNiRHbPT3S46xYo3kAned7bBk89/BCqHJFTRNd1WMqU6rOemfHswRE4pAj4tBwBR2DPEZjqDSz6VLTRiHs+2tUPYGZFd0l/yU+1s4deA5KzsrLC8wGEV6hDTehyer39kNGU/6qSymaPbA+OgCPgCDgCRwyBQKsuJZr+uaOjifrgwibw2BOA/tNfnCsX1mEgMqHYeXMuFrxgNPvEVGff/gBm4yHKf2OJvTo3KnejJ0HFMiH7H/oObB/Yp4dbAYFeFravxOaMTktcnvoxIRlhlXkRuKti7gaF9RU0ZjAjscvF+Ilpil7Z53AGzC2CShZpj29WBPS158pQHEwJRv9VjUkCJsMB7nnTtwNyYEkAeIEd+ZK9TEGQw4ssBiPNAwtLjo58dA2e/cY3oB+D562RospC3sAyN9BNakrerNSeN/bIEXAEHAFH4CghYNzFtrMZ9zLgY5PFlVNXLJKHKA7UhVd0YA0G3MQf4GSpk3ePfjGGi6dGqqWyti2bOmWdHAFHwBFwBI4mAjLmOnSoqESG0wZ4+mlagBtUyrT4lpCwsKQZ55Iop5btSoJsVBVw591ox6uYpowY61K0+6TGGfoqTqLBuVPt767nuZsNgbKmJkEI3FsEOkQDWuVHlIOgqyknJW4saQzuvxp6rTLTZtxWzvc78l2INCCLOS+ltinZdtpTNxcCWjr6lBDm65219mFQ3sDaqnkvuvdegDxY70jPbYKOwIaJhofS5W7EPPoilJp03mPzHM4/+Thi4Ru0+Y90yBuFqNwvu451Q7mDwQ9HwBFwBByBI4VA0T1SIC33zFQgVA2HTh/orSstipnBzDAcDpVdUlikVvmUUT/02NIxJJ4UnuKDJk67nwKVL5qWyl7ZhBdfeI4KmOjziZI4To6AI+AIOAKHBYH9mYdxGOmtuq6RZhOs0bB76lOfBkaj3oFFFcEq22FHPpFbFS1CJpUjPRbAbaewevc9yIMh2q53VAGBRYHOAxIVPQqxMfk6O928CARN/TJ7iEiRAAxyKuHkSSatUMO9HlMoh2SmJK79lCSElFkcW0McD8ubOJFyleW1ouNCkaqELBm89nG85eFEQO9xttMJQlVDb1iFaoitFpgMeP9685sA7Xs59UAaDXSGpAUx1OT0eTMDRRXlyJQWGSQPfQVjOrKqZIi55r0L0JuqcnzJkVWHSEYRcvjhCDgCjoAjcPQQyKnFdGsLoN4IVCd8dEZV0p8hvXLIIDmpvdiOOXHKfW7xBpYZlSFZZn3M5AGE3WOXnHSt6cTpMMrS9jkXxUyOB0fg1kLAr8YRcAReFgEzo2FGsyx30FdxRrTfzj7xOKCv0UhfFOWhbgKMf8X6y8r3pKQVJxagYlQD3PXGN2FmES0ZKpcTAXMHQnlqVRxYAX7c5Ahc4rgKRTx0VSFxfbnmjV53WV8BRaEQxQL9QUEriUVcMld1KrLFYSBnQgwIIz5dNDFAiTSYUbZ39GhsYEUYdzA9eVMjYGbQU2Y54RMdl1uTFvX6cRx/zaug/4oKWhUZVq6xl4ySXJ4yJdaM5QxMbt/3vvUNDOhtrZKqzlsWeee9ssRznoqdHAFHwBFwBI4YAokaJ3GrzKdydGAtLl6awfIitzOWkmF+HjG158Fs92DDl3oDS7Mx291AvL2lomGvPASdVMtCE7TM0Wsoz2HYATq5u4JnHAFHwBFwBI4AAnReUQujogU3pk54+mvfACZTGnMtiu1HlcYAUF3jMg4AaZVeCxlQR7z5/R/EFvVgS+NR/2kwkc3GDIGU2GVCcWTRwUGGh1sEAYmGCFxXI+mysn5Hbf6f4DIZ9DMhKcE0PQ86XxftFK3R+mrpS2Ob9SWaj8g4Zs8pVSCeqM/5+eZEQPeSTHnqUNVDdPSObs062GCE17797cBwANC5mXjf0vrvvEabZ1JSH4scmYlEB/uTX/ocRu0UkY5Ym8tyKdlRdUdSRU6OgCPgCNwSCPhFvDwCuv/rkV07m7ByURzSNMs0E8uQWbLM7HNCOm4x5MW/1a4deSlb/DiWmS4L3Jvlwt+XU3ki9BIjyYml6cznpq8S5rbTJF+ikRc5Ao6AI+AI3OoImFl5E9e6FnWXcF6/gXX+bK8fqFuKoS/9keZIGGji9emqRCpkooqQwYi3vhltVaGjdhSpNBkzrGJsqQcnvVEonogFHm5qBLadlP1lGCNRFykhqyPQa4nFQZ9BSerNmZK43hPlF5Sv0fqx0lNxjnJA9S/5u3hupZKfbhEE+ptSR2FL4J2GDqvNNuHb3vkOQF8fpBMdc+NBTiy76KrNxJnfg9SVshTQJ776FQy7BpFdgrIEHokdZJaLpX9MQZYHR+ByCDjPEXAEjgACVAeY6WGvlIKI+9srXbbUSykr9UpqX047HVjj8XjXmHPNB6yvr+9yWu1stKvFHmeW2AhZZsysnxcNkWJ28Am7/sNKR+WsH6Tc4+l4946AI+AIOAKHFYEcEEKFQMVrXYeKDizTf1V55lmAaU2bjzog27CQGGyjSMpPagalAjl6vUZG4+nbcOy229BK91DvLBwItP9oCqbeWZbBWD3Aj1sQATmRdFn1eAgKV5GflmsuHsVCEcysxNdz0rM5bnCgMVZPHKMoZvR7r4CWex0NKaeDxljMSWmnw4zA1c0tc2Gb3KCFoR6vYCqheOANQBXYUVjethYJI3eRDkYHq/ILksBMJjj31JN0YLWICX6fgh+OgCPgCDgClyKQMN3a6NnSO0otYqVfgox77pco3pOiwWCwq19pyMLQG1jaOJkV9cg9lTRhKTq4Uz+V3ePr/f22RaKxEmDlqxzwwxFwBBwBR+DIIWBGNZoS7X9DRX2Q2wajEPDi174GUEdkIkIbjmeG4rgKTGwHvaGwUDMde4HewqIT6/VvfCNSNOjNCDkQRItWqq9e5NCi7blge3yjEDigfiQnO52VoLysHlsHxYqkVUc5KHIlxjLRZ6/5XLrOGK+v7dp35TKZ3oEhOTMKc3iFm8trnos33F8ETFLHWxXvYYleqXowwuk77gZOnwIsoIOhHFx7xbrvKN5J6kHUV2XqsceQJluo2SYktqAcb9dn+TwjmRLNsx45Ao6AI+AIHCEEdP8vb2DpmuVbUXzIKHI/rrfRNS2zuT5UhkTtxjPDxd8tJOtwBm3g9PVBGidmuy/mcE7YZ+UIOAKOwP4hcKRGCoZWDzRoAA7ofMrNDAPyvv7lhwAagDLXaMeBtmFP4DFXG/MI0fqUDEg5rFgDr3rwnXy+lCHHVeHRCFRaCl8d9c4E1XS6pRDgOkOOTJLWeP3YMUAbO8oUAyRLim/YNdu8J8bjtVVIxsQxM86AQ5OPksL2oYlt5zx1kyNgZjCL6Lj4Ha/lre98F1BVAB3xeefaS/hYfnFIOYFdAAaAdZ7/xtdRkRdTccmTGUh9KD7RkhRPVDJ+cgQcAUfAETiCCMz0jQXudqHfkuX1F2eR9jxMlyC9UhL7f9JczIzPoqUZsesBn2az1GAXv5pltg+zLkNwCmXTiKKqrWhh8jg76nPp40IopeR3LSAHFh1ZZsZaHhyBG4qAd+YIOAI3CQJmhuLAQodYB/oaZqhpuJ175DHqiYxIQ65oCaoOhIRClhB5fSJGkMphS7Rpxl7AOix5w1uwGcdorCYD6ELbk4H6yCBHlknpw4+bFgHuOygRXFAJB7jDoFxQXiQzsBYtxaA6dpLlVi6x1MqQuID+UoAtemLyeoI8YnGAMFxn3zXknzKeRJKz0jVltsQ6aWOk2OmmRyCZ/vVEQOB6g42LLOwAABAASURBVPeT84zHb30zr0tflRiQIy6zRioCCMwj8EbEkCkvIpZ3GaAD/+xjT2CUqnKP6kKDFGYlHSg3gTLPmmASyRJJOSdHwBFwBByBo4QAVQ11R0DSbyNQdfTXHqgblhoG3JBAh/EUF5pHGeaxyJf03pzkwFLPi1jpnRQWmTvuuGPp3VLluOO1rUWdVxZfXS0pUlEPJreTVLxIAXrq3fvcEsxoKpRHR5yuKr94BoOqpuGSrm4wr+0IOAKOgCNwiyAQ0M46DIZ0NA0CNtIUo0GNUdvgwlcfAc5uARM6tJCQrMGMhlxLRVN0dSIELdC1TFhCpvNqFGKvki0AD7wV3e2vQaITazKZwMYtmnrGMTpYPULbTDGMAQa2Z1cebj4EtKXIqJC03py+HFcDeqZibumsbDCpEtLJ24DRMToLjJu9FrWBG76EEAKdWIGtrickNu7AjoE8xMqp+yiHdGZIqnKDHDqlCsnZ0IUMMGdyQojgx82MQObdpos1eBtC1U6RMcNzNXMfeC/QDJiveHmBccv9MMttynyiBDCSKLC9MQ50umLSAF0HNBlPfe7LsElCqAaY1VukTTYAAvfWkcQUGjrzm5iRLZUyPzkCjoAjcP0IeA83EwIhV6hyBC5cgPYh1CDQfsjMwI0OeShHpK4Rkcn8/ukMM86DI9Z1TX9PC7M+T1YJoZx5qqpqWWjWVzLrYxbvScjsVVCICjALBvlKCszCp5JNi7lIWdNAidjbuXEKHhwBR8ARcAQOMQJmEYiBRmBGSz2Rc4fYJdQbNNoefaxXH0j8AzJ1SMdU0StSMLwuM+MZCBakv2HKxQFQD3Hq296AmRQ8dWNnLftvYBwrZ0PkA56ua+DHzY5AKBcg39DCGRByb9i3LAora4DkQZKh1+opN6YWjAPLlbweCqA0Um41RhiuIoeIaIbSt+VeJrNktycgoCdGHm5qBJIFpC4gZ+OaB9TjGsP77gTWx8BwCG11tdqGTClpC0EH5UER2TCzQqgj2Blw/gI2n3qGzqrADX8HvX2Vw6xUD3R6GgmUoUzZ6ujE6vfepdhPhwEBn4Mj4Ag4AvuCQCj7C+19oG+1cUyplm2dYAADdKhAxP1zJom132S2mMz2yGGRHI1Gi+Shi22J4nxqMzcc5kh45Ag4Ao7AkUSANhgCrbyigIlApoJNBpgZwoyOgYe+BiDTEOxANonGIs9JClgMlgbmGQEWyc2I7KOwaA++4b0PYsb2gQ6M1GXQh4WB1TA6MkKMdG51LIUftygCkqW1Y8cpQoFXSMqMGMzmwjPPk3XNwYqw9c1X9BtYTCaSmfHch4V89zk/vxQCN1NZWVe98ZcCzCJa3lNe9eY3Aqt0YPH+Q/8SGNHdRBHkhSWmilRkZhRKRm2ZYEDivvi55/EiHVi1nGPsW/dIK04roE8rTqDPDItu4Icj4Ag4Ao7A0UVAv4NFhSA1cphAMNuekVmffu9738uZ9rMMfQSMx2OY9RUWvIOOd84mLDLSwgL7oCfn4zsCjoAj4AgcLAJ0JkkliGSUWQioQoQexzzx1a/Q8stIuQXonuqVXUbAXJkEsmkhZnq+Oiaz+JkJhQo49q63otOry+RbinRuBQzYumtapGhobz0TUFd+pMiQ+uu1PtbyS45EKhitroDLj3LM90dmVrLXe9ruJbCrjBX9F0I5HihXGr84SjUhli5CP8tFzuObGQHdswId4zHWaHgDOt91eIBOcwwoGRIJRhLLSAHMvO+knRfLspJdyEdkaSTnW48ibGxhwA1zRVkyOq80jqrLYSZSmjU9OAKOgCPgCBxRBKQLAnULuP/FdArs3NfsTONwHGa95lpbW1tOKCxS+i+E2sgrf3Es3r6QtPVFA2UsNPSOAoIdYHz6Dj8cAUfAETgkCPg09huBQKUmRZxl8dNY01szgU6JER1bTz38MEDnVQxG8y8Xijyb3mvodSF0pJTQUZ90NPjYFIUq6p3X3ofxXXdCXyM09l11AbITM+sn9onIkXb0o76cbnYEAjJlAZQTScx4hQ4scpATChssCTzd8JCB48eKU7SVx4H9ax9mlLueyJgH1ixTmVebcz26GRHQvasKNbYoXtNqiPDOt1HAuMLGq2EEkpKJ8igidzuoIGfo1apJN4NuTs9/9SGsoyR5BvfIYU4lC71hqjGVS7rfKeHkCDgCjoAjcEQRoPKZbKFsKnD4j/V1abh+nsutmN7A6lkHdSaIO4a2eXoRlyx1teL+3z4q5XRLIeAX4wg4Ao7AK0RAhlh5y4D19baKmUHOqHbWYNC2eP5bjwJb51maqJupSWjsBabIkF2oqJCZMS/HRSz5UkXJ8QCvecfbMKkrINeI8o6xD9DDJZeX3sLK7LZv5OebHQGtpUjLnHgxissbWJSOIhM713q+F2G16w8alA4KrNOBRa9UYj5bhBxY6jzsGItFYjndAghoXUXgok5ijZP3PwDQYS5RALjokjdGSoZyvf25yGLJ66RKQLKGmRZPfPkrWE8Ga5ql/KDvkM0SfV2J9RRMJydHwBFwBByBI4lAomZI1Am8+OkUCz3Ta5kEcF8MHlRPgNSFCHt4XKZr7YFEiyLt7y/7BtZwOITZAcxwMbMrxFlPPi8qa6mczQxWtP9FhZ51BBwBR8AROBIIBBiQMq81IISKOpiOqNRiTEdA++JZ4LFvsbwFqEdSm8BahdqOCjqwGRLM2AeTBmM9JsSPEYiGV33oQ5iN1wCTA6uCVE5kWcv+cjD4cWsgQJt/14V0lIFsAWvrx4FAWdAuLpO5q9b1Z0wyp26Mp/VVtBbQMW3GE8skbywpoUyB7ETKheOnmx0B/QeoGe9f0/EY3/6h7wCqGqmOyBUXmaFcH+UulLsW0Imx5DMjQSBVuhfNJnj261/DuJnBuo4tjMZJIKEQdBjvd6yvpJMj4AjcOgj4lTgCV4sAtQMi97KJugPUDbvaX5zfVbg/GTPqMJJGMzNF5eeuSoKnQCohhACzvoLZ7rhU2OtTPySwiAEqYJ5KyKA9UlK0UKD//hRoePQMPzsCjoAj4AgcOQSkYEl6KiN1EK2CmRUYVqqIup1g9sRjgF6PTgm57WBzrVIcUOgPo3IxJgMJkScRI6QOeOtbsLW6QsOxBlJkTF3EvnNmTMNT1ZxuTgRCvnTevXMocJthJCCOR6DQAHIQGMi7TCNc6yGJE7E9+8ZwQBGzQuB+jNwytIqUXpAcWYu0xzc/ApMEbK6s4rZ3PQjEGhboxDLJGq+NMejAipSEQJL0dbrZsYjCCPC+hq7FQPmNs9h67mlUsxkqFuo/i4NtesL2YRyQuVAEKTDlAYCD4Ag4Ao7AkUFAqiVkwLiP1d6YKqNoCxzyYzAo2q7Mcqm9ZASYGbQxF6m041McxXtJxO8luw8WkDgPRn09Gg76CqHmZi/XuG/hZ0fAEXAEHIFbEIGOBlygsR/1VpR+CZkqeBArNFsXsBoDHv70pwEpj6ZFPRxCSppNMKgrOqPooJobczUCWwLlJM0OHqp/8jjueOvbsNEFxGqIajTG5mwT6FJp4TqION3EQfueyEVX3FE4Eo16xUbZabnXwMlTdIDOADmwdl6nMZNJNyQEyiI7rGvE8RCpCpjQCREp0+p+p4zJwSYed50ohMNy+DyuBYHEe1c7qDDV73q87R1Aa5SFSEkEGu57KZql25gr1AgsQ6HClPxJICwy2+KFz30W49TyvmcUja7sm1nAENhfYAxk3u/UzHQqHD85Ao6AI+AIHEUEMvVFxX3GbDIF+IBXGPSagiltlBldMeyDDrnYFxWoL9elK+eTWs51nt8Vmdmu/F5lXg6H7UkmTmH+JP3lGrGmB0fAEXAEHIFbEwHZbv2VJVgONO/AGDwSlKhSg83HHwdmdFTJErxIn5l46A8ZdPqBY319S9RzqXnosHrde9+DrVBhxjEuzCaoB4PyGrOlG6iE+gH9vM8ImNmuEbVBypSkNtHYjwHg+qMasA7TyOUBHzPb4XpEQG3nMiSHmcSxXl1BChGgw0ybN8nlYjBOiTMAtuWe1dTHooLHNxUCWsdcR0yqCvfKeTVeBeohggQBXO3aUJKM5LWyHKDlZgmWh+RXDBofLz7yKOquQWTbQOrrBLYJJVnaqi/mJFeB7fQEnlkPjoAj4Ag4AkcMAekB44O6RL1RLl1KoiSoHEp8hdOy3hXKbzA70HG16LLmg75Futdsi9w8NptruXl+/6KLUZmDeNF8mkY/WLl/s/KRHAFH4HAj4LM7mgh0tMIy1ZUMsZACjT8Umy9ZS0OuxZmvfQM4ewFQCQ1AWnOIBtaRrpF+UQwUe4/JjkkRIwZWrCvc8b73Y4Px1qDChE+sMgfTfyIUMcl6Hm5eBBKdUh3MuNa8iEzHEUhdTohyXK2MAa49WJy00aMAZda7YWHRGcdEANZOHKcDyyCZBp1bki/RDRvPOzo0CHRc742YcKEyvOEDHwDiALAaXaP7UuItKfVyAB6SE7GZLJExoaBYb57OEp78/BcRuinFqOX9LFNkIzJzScR6cpjJOZ+MnBwQSerCyRFwBBwBR+BoIRAyuBfOfNab0c3kU8kFAKqlElOB9PEBns2sjG7Wx8rs/IeDy7mq4GIy2250cdmNz/fgvWS/qsI5NbMZzKz8oO5+zhC37uFX5gg4Ao7ATYWA1IEMfRmCoJEWaJAZidYbcmhhaDB75jlARIcEoDdo+kvU2y27lF/prC8rZ+XZZzEq77sP1V13YmtYQV8hREqYXtgsX+kpdf100yJgRmcRHVOLCwhWMRmQae2P5LyqmDeyRCWKPN/AwPFBOUswwALWTh5HS9eFGfOAuIXAQ7LOaVGKmWGwIqNMeLgpEWi53ue41s3aCCfe8Q4g1uAJmQttfYqlTCijtSbpniUitw8q02/1TTs8+9WHUSlN533OXV9O2cocRyRnf5o7/CP7ou9sKVvzyh45Ao6AI+AIHBEEtIewnNDqd2J3XTMVxK58n7k8ty/br/Pq6upyqF26cMmdJ8ykHeeZfYsSLtGqF81jOp2WKmYHMT/44Qg4Ao6AI3AIEJBRtlCqUsYyyuSoavV4iYbcynQGfP0RyBKk+wppXll16brgFVDf8HzFIIfGaAWvfe+DeJG+C33lp44VAjsaWF300BXbesFNgUBxZgY6rThb+g7Q5YxkwNrxEwCN/8UimxlYDYsj55eRnUXFl4qLw7WIJzTO2gk6sNivejaLkBiLMD80v3nSo5scATneN4eGE69/NXDPfRQC3mDocBpUA54zaX6BumdRHpVTjUoJ0ZwH1XzyGaRnX0BFB1XL+x4lGGaGxLLMuokk2ekMUKz7X9QbqypkmQdHwBG4VgS8nSNw8yKg/cV0MgGkFLj3oIrAYTo6/RYkJ5S5LxNd4sD60Ic+lM12TzvxKTPbHEy4WKleNLfZbNrPS4D3KT87Ao6AI+AIHDEEZJjJ2SBVIEWsWBB0oWWUsA7D5ue+QKutA3bokVKPChGLQzqHnQX+b85VAAAQAElEQVTmRYwAYypTL4aIb//QB3CuNlyYbqEif1wPoa8Qwo+bGgEzGvlcYjODNkeFmEcwHD9+HOA+iHs6lpFJhxJFZHm9ZuQtc9eRoByWftnf+slTSJQ541hX6pHFZa95pXLn3xwI6L7VDCPuf/AdgNEtJe8SeFCsGMC7TyEoI2KRHFgiJrHNZ+GXHsLKrEHMLR1UlCbK0kKWNY5kptziWJWlrIdCOAyHz8ERcAQcAUdg3xGI1BPc3EAvBUEK4jIzkL64DHvfWNJjGmwRr6ysKFtIOhKj0ahkdDIzRbymK1xNKd2/UwYNj8Vw3OgJ5JaK2qyf56LIY0fAEXAEHIGjg8DSMCuqINCoD73BRwj0dgOoLKTZHv4sHVj6Ve6FzqBq0w9XYpFn/UVQVyKUE7nS3nRY4e1vwcpdp6H/epiaBoOqQtfIScY6Hm5qBLQxMjPooV1Hb5Xy+tHQY3Jg0XnJIpgtBGLHpV6Ot6P4apKL3tePH4PkGmHOKZ6Hebp0KIEUlUw5+enmRKDco9ZXcdcH3g8KGEBZ4y2Le2/0B51RSkgEYEyJuPQmGWV2ySfvic9+DqtZbxEm6K3UGCP74Y1O9dhYdSVXIqXBusZiEat4cAQcAUfAETiCCEgHlN8V135GPpYFBsov0gcYaz+2c/hLfgOr4mZ8ZwWlL24k3l6QdLIIVLIQYMqQAhIYAQgkI81Dygg0IJRLrEEdrKSTI+AIOAKOwBFCYPHGlRSwjLJsAR1JEIgXaejVbYtnHvkG0Daw1EH8bZ0hvRLp56pAVdITdCTyGNPIQxgAejvi9GmcvP8BVMdOYNZlJA0eOoB6Sj+K3BNz6pLcRVB2Jy34iUzRIu/xwSAQuMZaSn1XT2sIyoj2PjmMUY3XgWBgFfkVygSZY3pbggrzek5GWWN7I2mgenyCDohBkeMEypdxLJK+7mUUclNWdUll3ow9HCACWj/Rcgrary6oZ0qutqnnAQGzENEevw146zuAyHsQA9mY38Jguu+wepEQY0KB608BVKon8bspnn/4UaymAKPIZIvI7Cuxor5SXS2NEjr4KcySIc1Hji6KVN+Pnx0BR8ARcASOFALSLUUHcJ8M+laoMubXHxlLuUAqack25kQ4oMPMMBhwTz4fPyje+Z3CVhdCppxa2sgxuWfB2HOkASDKqAgStW7glLghsDm/Q0RDpVtA5uTRzICNC+Qa+ezAgyPgCBwgAj60I3AwCBh1RE3jTI4qOa5mdDbMQoWOBlxNzTzQ179o3A2tAb78RWBrE1IvLGId6hnqnJZUdIsugQops8+OBChTg0oJ0I8rpwrv/fd/DBewgjxaxwuTs+hGLTo6sTItwp5oMhqQSJCip94KNCrlfBAFGp8GlSekMCcxyPNwEAgEhM5QhRqbswmqYYClGYZhiI2mxvG7XgduNNCh5eREiVKRubJcSIYiGyy55mAJnADaPEXZkk3Z6e2vRjdYx5npBBjXlK8Zu28RKUdVFzg2oDdwJEtsDD8OEAGtXxEC3jVMn+vAyZDoPTJ+9kX6j6XJWszSFMbbSdPNKGcDtG1Cqtbwzh/5SSCsAcOIzjqm0b/ZWW5Khg4JlApQ8FAOygAoC1YykskNYPIinvryV1Ff6LBWrSPniM1minoQMOxaDDkWOJ9M6Rm2AQP20cYO06qDnFilKz85Ao6AI+AIHBkEtE+dGqhOeNqkHukSQL2TsiCgHkMFajZmyOe5sKlHpEuY3bdQ1zV1WubeXXMCTp48uRy7cOTRMuNFLNl9ItM46FN7dU4EbLtvqm8CNs8XtJQOyBaoxpkWj+ja/KsbxJrMmzz49B0BR8ARcASuCQGjTuiNeRp+1GbSCZmGWuEnIOSE2NFYe/jrrJABGpO0/2DBwBx0sJoiqAw0GYtSkqIGykMpRsDqCsK3vxk4dhLTOIB+zJ2+MmRja1GpdOnJ5izNR8Qe5xyNLppnPdp3BLQe2uMU4hpqLQM9BUYHaKYTK+gNLDNKRL9OVnYhXO8bOFNtEANlERqC42J8HFMJaFWjNbovOC+IOKbeFtOcmYTkapFW3umgEJA8JN5nOL7uGSImtVaM0KW233zXAU1qEGNAqzc4Y4XzvFnd9ea3AyvHkSgDXcxskpC7hvEiJEodHVXWj9NzQxEX6EyHKx5/FOO2Qz1jHVYF+0UV0eUWUfe/DCQJDO+LMQXywCoJ7rzq0fSzI+AIOAIHgsABDkq1gM4CQN1jesjBB767pmPbOWqWPqNGIuWKTlJif0kvVy1G5Oz5oG88XuRhtj1rs+30ssI+Jwx2yYjdrCmbArNLyy6p7AxHwBFwBByBWxIB2Wq9cZaKESmjXlrBiiEZYGYIVMwPf/Zz6I+MjgmyqUOYWAQ1mqeDYuVJ5RkOY4Dc06dx75u/HWdpiNaDMdI0QQahxjJOxDIgwo6DLBSismeVZYnqiZYMTxwYAlqXELi+nIGZIYsq5o+tA4Zdx0XZXWXXmjGb9xojHaTraOlw1SbN+LBuZ5+9nO/kePowIUCJmTuK+lkFfvALUbYGISI3CQN6vem/wnRQ48Rr7kN44H6A94aOax50j8H8mN+/UHjqmVSMjb5cBoUpyRvUs1/8IqxrKarkymGGBMmPftNNMiNSVVEujZRycgRufgT8ChwBR+D6EdDvir+iXg6B/hgOh8upUiviij/ibrZ/s6XqLZNaxCUzP23PQqXW/2I+lbQbAHOAPHIEHAFH4IghIGNMGkGxdEGgMVcMxoXhyFheqooVHv/KQ4De3JWxCBUAaiPdUpSgEiQGGoJAfwJCBWxtNX0+Ag9873fjQmWwOERqGdPQLGMCxdRktAwcFjIeRR0HUaxCJkv3xgpqK57T/iNA+JH59FFvYJnRcUX5UTpRPhL5OHa8TMrK+aKTmAu6qOhqs1akga2MtL4GyUqkM0sOCHI83AQIaOkW0+w/57ozAXIkRTqeAujA6oCQazrQI85Gw9u/+7uA0QBa/r4NyqG1L4m2UxHvKwHljmXkigL6PLP0duKRL3weNpugNoNZxkJuOtYqMs57nqruHAPsFYDYTo6AI+AIOAJHGIFZM7lprn7l4v9COJ6/gaXN2+IqFkpwkT9M8WQygZUJ9ZuEkvSTI+AIOAKOwJFCQAaaLpg2HY1DFL1AGw4oBpq4wMCAyVPPAM8/T36LliakNAftvVKLTJSGQMn3rfqM6oUqgvYnSuH734XBPXdhq8sYxhHHNERahpEVNa4cUiKyivNK8yuE7aOvZ6U7+HGgCJhZGT8GrnrK9HdmSkdGI/7JY6UMRThYfsmK4QYc6refQxlmZYQ45hPGQIeafpNiPoLkqcjRvOqc7dEBI5DonALlQp95fa6z0blEUtqQeic55Qpcy5o3EeNCNhbxIp3g4+/+MMB1Rk5YvAGY2YFVdGplOq06FiOUK0w8s0gMSE6UVzs55Z9/+GGE2RRVzKhCLA4s7eUzgM4S3Vj9nJjdFQLH2MXwjCPgCDgCjsCRQcCoowIVynQ65TVTq1BXBaYUshSIEoeMLuvAksLbOc+L8zvLDiK9AFX6fDrbQs7dQUzDx3QEHAFHwBG4EQjcgD5oD1IFg4Zign7vJcgYzMobdJhZ4Q83J8BXv0pLrmP9Fpccqk5ioDpnNVZgNzwD1SCgY79gjBMruPdd78CZSYdQrbA8cGxGDDII1Z7JZSjzI1Pxoj8VLhxeSjsdHAJmXBwOb2ZlHbXvkcnf0MGAEycAC9BhOu0lLYRjEDE+cYz7mwyj0PSjX3ngPZ/XlYf2kksQoAFQeIwtQU4sfTVQW1VRRYd3Qo2tDKy+/rXA614NRANC4LaWDiu6mhb/REndGPnGhIhNoB2vnFgislEYTz2F2TPPoMotalYMvLvpHphYSPGB6uq3rvRfB8EyxeKbCnSncydWgdJPjoAj4AgcSQSoq6b6pzEXXbwcWFQpF3EPPrt44UozKfuj0WgEM1uSCrSRU3ygRK0thWzLSZDBtL6vqSdekXNm1oMjcCQR8It2BI4yAokXL41QbDGmjRnpBemLErMgxAg0DdZTh/Nf+ByQGxhaFMXH+mrDpmCykNJgDfBQ/x0LGDBj+2Js0rHxhu/6MPLaCWy1gSZhxZqBxmoAZAyK+t7JJ4ubA/04OKcCGY6ZZcXRxU7LHEstPx0UAnJW6WGYmaQGMDOkENFVXNcT62SAB9eW5xK4biXWqW+i1HXQjk6M41QBq6dP0YEFSoqVfovcMKmhEzmSJUYeDhkC+jxrjbQ+i9hoBWgvHXKkbNW880RM4gBv+/7vA8Y1wPsJTKsK3n8yLIbtqwpRTMoBoBodSxbEEqBrgS99GdXGeaySYXRitbMpghxfZmyT0XFSkh82vSRYvoTlDEfAEXAEHIEjg0BCBHWFfl6DGgh60rK8dmmdZebQJOSvWkymaMvBYLDIw4w7JeakdBntbchl+Jcdo58Rq+We9FSLKQYy5sqfmasNXt8RcAQcAUfgpkUgIM/1lYxAqmHQXkNvmLGMpp+MuUwH1krX4cwjjwLNDENkqO7isqVfZBgm1kdmLvcGIyPoGz6ql5Uw6qvREHjwQazccx/O0bvVkZcRIFK9xfiKlVcfS2LX4i2on+ci5/H+I5DKkDLwAyUCXEezCFCmGr1tNx4xHcjF7kMLartZ15cLoAAB6pOCU62voKPjI3Ae8OPQItBLDyD5WXyWF/cV8ViCKtaIsQJyoBM8YRpqbPGB8V3f+UcAOUm5xklvd/IqJWlRTiumc6s7EhMcxCRvTCqac2l0kMH7z/lvfAPjaYNBNGQaH13bIgb2FKryVULNQ7c0IJV7I1sBnAuKVIeS9ZMj4Ag4AkcMgSN/uUYEuN3gOaFLDePdwfLu/GHJRT2Unk+maLBjx46V7MIxJOeVnFqKS8Fen4pCvfwguezs5mWJ2pyKeItPnDLjOdcjR8ARcAQcgSOIgDSCDLSFIjbqBaVTMdAA/V7isdUV1HRiffF3fxtIHcasU9RKabwNWt5O7kqpWrQanfqU1j9xAve//32Yrq5iSmU6pV6yqqYBaZjNZtAPNxdjsus3BTIiRTs7Neo80U6ep/cfATmKtF4N5aObNdC+Z4tPI0/cdSfmnlBA616IyR3hSvKyo8rLJo01yj5LCTpD5cRaOaU3sDIsZZb2QSnJkGS95/j50CBw0aJo4y+WqEMu9wTdH2wwxlkW3vbGbwde/zpgQGd4iAha9/nF6F6jdlZFsGlPLBOfke5cvM8w1zLXJHz5d38Pd6yM0Gxtom1nGA7pnqegNNMWQ44HdcaquieitEbP4v2HbA+OwDUi4M0cAUfgVkAgdwmzyZSKgXpF+xBelJ6pGB+EoOgM8sk7yLD4TXbF0nGLuQQlIjfhig8zFVx3vG3FfcBhnq7PzRFwBBwBR2CPESgKjGPot10Y7QqJhqF0WzubYGAdqukW8Gj/FhakoReNs9R0KqoaRdGoQISSVcqYatgmhQHoocIdH/wOnBuN0dQD5BigrxjmH4qouQAAEABJREFUYCyqkOgAMQAam9EycJhl2hOHA4FMt6QcSJHrG8z6SQWDrY2AOgCUISyOzLxokb8hcUDOBkg4GGEQMVxfhVGmzMToi+iTgKphx9E7JXYwPLnPCHDtKDcadLE2kesoJ7ruRx3FRWVVPURD/hbX89ywwrv+2PcD1RBdx/XdKV9Qf9hxH1JrEu0HddVRVhXrt66ge9nmJjaefArp/AYiMmxQwWh0mLFfTijtcIBqTuSysx3hhsvyjr496Qg4Ao6AI3CIEaBisQyQUuITkcw0+kMqpE/1Z+mdktquUrL7dTK7RHuVocu8BvOvEJr1lcz6uNQ4sBORIrCL4bXJhObFp91Km5lwXxR77Ag4Ao6AI3DUEKARJjVBew36ram5+ce0jMFQHEoNHVg1H35UzQSbn/lDoKVumVFhGwAmeS6hTxaVCJ1VrALFynd8UpVoKiLWwPvei9X7X4cNOjuaKpYuE9NVVUFv81Q0TOUUUVv1AZqlMmrliBD1PD9fKwI3sl3ZT7DDQOOfEXIVMDx+HEUIyDDSXgYzA7c1/RAce3zyGLc6lJ4i1JK8vsjPhxeBxWfa6OQOGdDSyT8l2QIFqeECb3Cd7e47UX33dwFxgGR0hsN4UYE1+nWmSQE2R2GrqGRQjqabks37VuqAzQnwyKOYPX8GNpshVpQh3n+6Ut8QAp1ZvDcCfb+aU+DcwENz1fxEzHpwBBwBR8AROKIISEfpq+coDzyMyotAMAL3zEwdqmCmiW1PqWi30YhPG8kz211I1t6GxXCL+DKjyTgpkyxlrNhMASlwSNUXpp8cAUfAEXAEXjkCt0xNGWbSEaDZl5mRUSYDLdFwU1rKGdIV1mKAFt/4vU8CDQ3AvBuCXVmqGQb2APYKtHRcRVZfqcY0IOm8aqh7xiO89Qe+D+c5ZsOyhsZjNmqqWCHTWK0CW/CJlubGKqzRB81JKcUipZ0OBoHERe7XnevJKUSubuLadeSvnKIDK3I9L7cnYiMGSVWRDza9xsD+2dLMwIAicBEYz/8L4UJuyjwpW33MBh4OFQL6HOeyeMDiDSw50yVH4H2ho5Q0dI5e4HK/9oPvBW47BbCwCkNeB5k8L8JCrhZ5GFOkQGmTc0xvWoEyCjqozn760xgxPaSc6iuHs9xh1rVInFCUo51NJUO6B7GL0hVZHhwBR8ARcAQcgSUC5b/fcr+6ZLxUQsrkpcr3sMxs9+BBYy0cWEofNtIr/ijKez4zPm2SUSKl3JfN+R45AvuGgA/kCDgCB42AjLNCnIiM+8R4EWjDUWsENHzYUZU3pDqMo+HpL3wZmLImHQKLumBNpWU8ipSmzVkMPvoTaAoaH0bleT7S9qyAYY3T3/MRVKdOYKonVVVAkxPkAAkhIMaI3HYI7NtIpc/5KTPOLEEhZjwcGAJmVsaOXN1Ayk1G4gKtnTqFsjyGEpVKOrFM0Y0i7WXUVxFHKymMjx9DkSPOR5yLSbJdeJK7kvDTYUFA+1Ldk+ifgv4DYKZ8hRjRkdrREG/8ge8FbyhANYLpDak52fwCJF6FxBAt+R2GVc2mLVB+W8/w8Kf+ACvZULOexmsh2TWYRbYKrIcyhuYTE+hc42l+Lyr3S4MfjoAj4Ag4AkcUAekrkb410CsM6QhpIALysg4t6hhWO8hQZrBwYJkZFhuqPZ3UNXTez4vgziZU0x3Meu0r8K+hO2/iCDgCjoAjcJMj0GsBUCeQSoY6gtckFUzbrncE0KGUQ4uKtaZPPg08+iRr2NyUY5KVS1MmE2kZ5vyKji90LNGP2tDBEUcrNEhZ667bcP873opU19DvYCX2nzioHFgoFmKmAcl6O0JmWkWMWFtnp4NGIHPNNAczykRKZelWTh5HWTw5GHDRcQMdR/2+Zkf/3JGNj60j5QzJpGhHKSiFzGZSn2LCw4EjELD4TJc3sLg8yieuZUsHOkLELGWcftV9wNvfBNR0MJGXZ5w46/K8DFrVjjnFRQAoByiO8Zb3LxaApWrTzPDMI4/A2ob+rBYd6yBWCNUAJgcWJ5BZVS0kQ4XYTs4sIAFLuQ6q4uQIOAKOwP4g4KMcMgQSGn2zTbpGM+MeSNFhIjNpsH5GZtvpor0Wv4HVFx/S82LT2DS4ZNN3SKfs03IEHAFHwBHYGwSkxgKtRKMxJh8EbTaI+rRKATmTWv2LYNqMmfFIXx/87OdowCWo3sUzy+V9m6IWS1HRNTT8isHXkiXieNMwhF59uP97PoLBeIQWmVUMZiTWT03LnowNUPwguOjQPC9iefYAEJAMiDS00fDXulgMWD2+DgQDGHCFg8t8hZJXzjabD7DoTGPSeWY258+7SoxLFStn5jwcDgQCP/m8nXAykh39zpSWSDKlt6J0/2hpEKjsfR/5Tt4zIrJ+c5bLaJ0akZjmeRmUFS0ZdFqFoBylQEZG5k3o4YcxPXse9HQisf8yFuUWgf1zMPmz6lAj8F4lp9WC1ItI81PsdPMh4DN2BBwBR+DGIMB9MHWKvi1QFBk7lc5idOjC5eZV1GKM3N3Pp3u5SvOiPYrKFErf2rLtzpGTK5b1mwRqa6BtUUnxk6vgilgoODkCjoAjcLQQkJGXAhUwH26YFAEpQe9ZBcSEnqKV34WxUCG1CatW4bmHHqYemSEu4KKRp7Qxn5BoLrIx+wTJTKOwQA4FKacqIpFVVBAdHnjfh7B57AQalmfWT1UDzSl1Hf1bFecQoGYiMNUblMwZR9Lc2bWHg0NAy6s9D21+Lo/R4GdEb0FcGSmBpQMroz9MUaCUKL5+Misdln8CUIYwysbKMeQ45BjVfE+5LY+BMm6l4vWPfUR7uMGXnYqIVAnls564ftn6IYwJqweYUZ6mq+sI3/N9QByg4T2KNxko6mv2Z3bBOwSr9Nn+HLjYvOHUqHm/qgD2j65B++XPY7x1FsNAVgwsszKPlFp0vPeoWjVkfUoR5keR8XnalnyNOmd65Ag4Ao6AI3BkEMhSFLzawL0xFQfAJx8dHVraeORkKiH1QbmiZJQtGSUOht7znvdQMaLoS6ysrJRZ6HuQgcq2ZHjSkx1Gexqo44UVFTBIifi0HC8hE9hMDR8UJxS9jTQDZlOM2ShTSUMGBPxwBBwBR8AROGoI6L/6taFDsowq0YhLFWaxQkMdNuwyRl1LndwhVeRRl9TVOgbTgEf/4PPAxotU1lukHrVIJ9YAVDSkltbljGamYjCPJH5fTxqT3WOgbKSTY+U03vUTH8MFGplDMjfDJppBB3QJgzagn1eAsf/IOdYdeST1m8srGLjJjltnuoFboCpGrg3ApcJMX/dKBkUrt51GDv26G+tJDKCYi8/tR0na9UKh/kip7UDRxSywQ8nG8bsxxQhTG0DZTBnP1u+LrMhRLI42yRBbeDgwBBKfpzbQj6ivZLqYZsb7TcSEYpNnLaocsTnjAp+4HSff/X7g7tcAYY3OSgNvR5w1yxhkNGTeb0AK5MrtFBmXwKqQwDUVrK2xpTsPneiP/f5v4O7uPOq2ASgTxvtP4MNdo6DGKrNJi2kzQQoJFOlCWTcvdiq515tiImY9OAKOgCPgCBwxBKQPOjNU1QAriRd//jx1SYM4iMwwyPdSdEagX0YV+j0IS0qQ6iqJPT7pAaOGMKN2415cfqnTp0+LVWaHnW9gFe78ZCbtOc/sQbQLAGUyQVLMsRKnxhxTDBno0zw3CZH1LJOn6VF5s4YHR8ARcAQOPwI+wxuKgN56oipAoHMItAozVa1Ib0SIQjQaczQNaeA1NCpt0mDy3BngPB1YHY0/zSbzRJI6ATL/aPSR1Z+Z2Bn6SnzYQqZVHHKM43/030O7toat3CLWATIgG3pB6tGY3YVC0ldquojZGjIsYdRpyjgdCAJ6Iw7ca2RSCgYzQ3mIt74KUJ5APgWC6T5QTOje7NPXfdbaq0PGiZ0piVADdFwNVk8gxcFy6CzBAaDIoCPo5HTACMTK0M5maKdtkZt6ZYTRcAUDqxEkS+MVPLE1xTt/4k8BK2tAZ7DyweeKy5Nk/QX095rE+4oI0DqXxTfWkwMrA8pbipBD/fmvfwUrzSbry6gA1FVPrI9tmjdTU3bgwRFwBBwBR8ARoBox0hyIAffHmPX7YWkP6Q0VKZ2gvYZSmSzG0klM7Wcw42R3DBgj9SDzmhnqumYSZfOGw3YQM029TFQXwadMmqKZuEo5HSUE/FodAUfAEVggYHyAcTlNkKlkRWZWDEujRVjHgMB4euE88OijQNElVMhSLuwkg+Uw/oVCykGH8bQgJhWUVYwhdedtp/DAh78DF+IQzVYHmyaMjq3gbLuJNtI0XVZO0JwS59ZZQOYoiWPCj4NDgBs3Gf56ymdck8SNkek3io6fuHROZR3TpfwbwCldqx/KK5g5duokUmRCPKdDiUDgrKrAz38ImIYOE33W6Tzq2ln5D6QdRaWpBzj2+tcC73sQqCs0Le8NlDHw0w/r2AODlRwTfWB2RyIAdYRkQlRNJsCTz+B5/TMK+OEIOAKOgCPgCNwABLQf1v5j3tWO5Jxz8JGZwcww0B6N0wmkZcbMlF2S2e78suCgEppP0/RPpzgHbToZeXAEHAFHwBFwBKCXG/TCgmLaj9DvwcgPEGEY04AcVQF17vDwJ34foPOCJ7AIpc3cmaS6IlOBeAYoKmRMMxTFybhUmU3xbX/6J3F+vIqUKlgL5IFh06bQV9PUd4BcVQkptOiifvKdPZTfd1QnTgeHQIKZcd1SkQGtTD1eAVZWYPwr8zKeRYz2Iphd1DmzJ26/DRQjJDrVNCb9roqWVOSb9fKS44l9R4DO89wmxFDDRjUaObGaTd5z9CtXhkCH9nMp4Tv++I8BwwqgA70aDsr+tUsNEAxFxIz3AojQnzN4AyExdB2lgPVyrQxQZd5XPv9F3sOMdQ1+OAKOgCPwChHwao7AEoHFg7tIJVR8KbPZUu8sKx2yhFmv80ajUZlZ0Hk4HCqCWV9YMjyZ7c6TtXdBQ4leagTNRyCzjpmV16bhhyPgCDgCjsCRQ0DKSyoj0KjbffGZzgg5JBLadlb0RKIhmEmx67BiCV/5nd8BC6mws77VA70LIbvRUCHSNKxIiku/ZRCmAknp7ai0x4ljwBvfhJNveSusWsVosILnzp3B4Ni4OLDkbGATGq6Z8+rQ0RuRabSKwHFU5nRwCASuq363NHEtZgasnjjByQRwtRhfPrAaawOKcT0HOzCzHf30kzlxx22YIXEO7JyOEsxrhAw/DhEC06ZD4meZfmt+rukMjcB4WGNE51VLCbF774J970eAqkZXsdD6204oaS4m87qcpJPql3jHibLRMduQUqaBQYfYQx//XayFyNrgPQV+7BsCPpAj4Ag4ArcWAmaGpQOL6cDLK2qJ6onJQxPKHOez2eXAWryOZVamXarsrFwYe3TqFfdVdN40BezIDd1+zfEqZudVHQFHwBFwBPYDARn2eVtnAdImvdbtz0Bd14iVIaQOuZkxbjCmA+nco98EnpBDTZ8AABAASURBVH0WyGqD0rJPgZolAKVvxmCS1JJkSGbGO0Nr5OgrQYMaH/zon8LZXKEJAzqyIprUInF6rAFVAx1nXaBTgjz1YSkqcjpABBIdAoEerLKXsIiW6WN33sEZae1FTC4C1y8hUT5QnAcL9nXH830Xu593ZTh2++2YGJDoHGE052s+onn2Zotusfnqsx0jHVN0M7YtP+voIL8URQhtl3F21uHBH/r3gePrwGBIhyTQaTHnS9i0U+ieUASqP6EcuZzLqe+/LW/jhZqNZw0e+/3PoJp2bMr8jZXEMqafHAFHwBFwBG59BLTvkRYp+9MpH5Dwkl/qwR2LDyxorovBdzmwtMnfWbiotF9xepmBtL8TyNwnANwoLKoX0BcZjx0BR8ARcASOFAKBjiYjLS46gNqEngAZl5lKQ84JpIxYHAEJNZ1ZcTbD8a4DPvUpoGuLCSibUVT6USIxJWJpVyihU98LUh1SrGiNxkA/GOPv/AhOPPBGnCV/vLKKdkIDld1kjq25kA39BhbdEnSkBUTOW/NnlVcUvNKNRyBlrr88Duw6RUNDh8TJu+6iXGS6FCK580BZmqeW0Y3cf1B6oH1O6TwYqttPoqNsSW4oNGSrBrBzzFIGPw4OgYBIx1SnhcgdeGsB2g5bW1PKUYWacnTHD/4AIPky3iM6fvKNs40khqR7kPJM92FXprAyzxnGu04D6A2sL34RePpZVE2iLPQywSoeHAFHwBFwBByBq0JAGsTMkPUK+ty3UtIv00t+mfIbWbyYzyJW34uXrjR/xNhrVLP+QnZWVOVDRXpiygldqurJ9OAIOAKOwOURcO4RQKA38BMwd2LpzYimoQuKGpcmJOgTQLt1Aaep877x6U8DqaF52JKwfbAuLUZAMbnsrSQVi8hahswStba1E0A9wlv+2A/g/GiMLRqY42qIsKOPRKWV+gmi7gxVB8yz8ONgENBex4wLo+EtohlEDE+cBL2VAB2XPEH+iV5Atlf/xq2bBCRomJ7o1ESIwNoaZnVELnPYUc5aIUmSmfBw4AjIebV4i28YK4D3msmsRT59Gre/4+3APfcirxzjOgLD2N9SZjnRYEgYDvvf8ZAESNaC1rpkEnp5oxh2GZGZKIFstjD7g0/jBNsPAZjZ8v4CPxwBR8ARcAQcgWtFQA9Uiv7Z7mD3zmObr1TS6QDIzBC5fwePMr/19fWiDJmnYs0lbWbKHjhRV6Nof82Ezis0TZm8DJOgJ1viO+0DAj6EI+AIOAKHGYEEo+dJzoU8n2aMNYJVzFHVpYyUWqwPB1ilsv7Sb/0W9MYEZjMaiS1NxA76z2Gs3OucrqR4Suw1lZinS4LB2JZsOqzqH/kRPEcH1mD1OJpN9lvGVvuMNnUcP2NQ1xhWNdKscQOUsB1kqOsIfZWrigNcmEwx5b5nePoUIOcCPVcLOQIlYDs9n/EljDn/aiKO13BPY2pDEcva4+hp6L13Y4txomyVt/Tk2BKBcqy6pETycLAIJN5POt5LhsMhP+8TDFBDn/2vTDbwwMf+LFANeW+IoD8dkQumda4sIJCAwMmLlApcaWYvClU03pvAfnUz6vDF3/p3OBEMA4vcqxv8cAQcAUfAEXAErgWBKkS00xl1DHWJ3sDi/iMW3cTe5vubwCRwcCf5efSgMdJppb2SZnLixAlFRYPCjJMv2cN1EnC7pkZAMy0MGSiLmR7OmS9m57Ej4Ag4Ao7AXiJAtQC93bQYwyBLMYH+h8IKVCJmhgyjMdkhpxmq2QTDrQnw8MMAHQWRT0oiay+fibALVidnZ8hUmKln5D4K7FV6atYqXwEnjuF7PvYxfOvMBgYrx4vTysxQVRUGgwEqOrRmkwbddIphVEu1czooBLQxEplRPrhBmmpNjp+kTERSv7vQis+Xm9PcTjHDOuV8XSezfhx9Bc20edQc1lbQ0bmWlZ/3rlrhouHnRR4dEAKRa7eyOsL58+cxPnaMzlBgWg/xqg9/GLj/9QAd6Ma7Bm8TRVb0iRcBxjwJ/aFUUD0lRD0bbQPVRGxnwJkz2Hz6cXTnz6KZTmB0YiW1gR+OgCNwqBHwyTkChxQBs7nCofMKi/Qhn6v205pi0aVm8wsQ55BQmdjFc+E89eaV2GbccNLwUNrJEXAEHAFH4OghkGjgi/TbUqJAR5SM/OVDjkw9IQ8EDIlqTj+63ul3j5oGg8kWzv7eJ4AZrUQaiFasTCBl4ihi1Ad10DPYBUo1JUip69gzMJTCqlh7NMTx7/9+DO59NSZxiBk701sa0ltdkxByjdABXdcgDioA6puRhwNFwMxgdBy1dDTijtu5LJnziaQ+aJXoEoW4haOEqGSu76RxJT5m7Eckp8TJY8ijukiHlTevWLYjSJYp2lC8g+3JfURA9xpL/DA3pCriguLxMVyox3j7j/9IcWaDn3e9eVVuElxkSZQIWmPeuxbTFc+YKSKlxJwokrxZUPo2tuhs/yqmZ56jE7ylzz3Dlt52NrzFg1+eI+AIOAKOwI1HQHtlqRvoDawb3/0N6dGszHDZlx4GK0OVCphZUYjgYba7IlmHJ3BuHY0No1EQYAjwwxFwBBwBR+AoIiDjPfPCRUozSa2AQuBRFHMpCEjSFhaRA4kqrqLjaTCb4ZFPfQaQ4UmesRZNRZ7ZWBYlo0WQrlE5kEtYDGKWkVOLwPaFV4+A46fwoT/xE3iUDrI0GiDUFVLboZu1iCliGMfI9F3N8hQpaET4cRAIWELQenJsvYXVcgGbyIW//Tb0QsAChkzayZAsFFZfUJLXelIXgY4MiiNHn/eiAdZWEFZWkFnWc8UEKG64hsOb7BECgQ6sjs7vMKxxnkLzAp3St7/73agefA9QjTlq6EWn3B8S11hSloDilOylT0WQIJBYUv7jIJOsA3DLC3TgEfDo7/wuqm4L41HAgOO0HJsFHhwBR8ARcAQcgatGwOhLMbO+3XSGonAWLwbN2ThEh1k/qeFwWGZF7QrOuWeCh9l2mtmDD5qOtPkc1BmNjsWktOlcpD12BBwBR8AROFoI6C0U0eKq9VZET1JtNBBL4TxN51UbjbajQQ6nIfXKma99DXjhBaCjYZlnvR1JHwYWegc6MrMJYpcKPaskjR0Zu2dzdLQ+s34lfvUYqh/+IUzvuh0bVQb9ZhhT4Y7DELGNMDJSDWzmrdKHunM6GATM+oXW2/NJCzkYAOvHAa4R5geXtaxTpoPCSBDleeENikz9iTSYphQCVk4cK+NqiL6cgoZAJ1YQy+mAEdAyVRScURXRzOhlOraOR4YB3/ZTPwGsnuDsaiwWMFvLZEMe62Ut8rKIPAaxuP4M9FclEnkKYmxOgcbwtU98EjXbdrmhAzxgxhtO1iRUz8kRcAQcAUfAEbgGBDL9K4vfl1L6GrrYlyZmvcIbj/VwCNwNzYc9tJOWAp/PUdECZDNT1skRcAQOOwI+P0dgDxFIVAXFkDNZgaCB31NIgekA/Qh2pqoTJTopkpxO1B9yYKUXXwS+9GUgdQj0ErSgcQge7JMWJxMJgWdlRYWXgcxMIr9jO+YQK2A67XrDc2UFuOM2PPhjP4QX2xnOb25wHsAoDmmIAl3DDgYBuQ5I8zmzKw8HhICZIdERYXQaDVfXgAHXKdL5oAW+zJy49JfhXj2LUrBsxKFB3wSw6JxCd/L2OygfTKAnneHHoUFAjvKastNNZghcwLOUoePvfyfw/nejvH1FX1WZbATkkkq8t2D+ftXi/lHKJQgiZiRySipmFlBGb2ud28CFx56geLTYmm6yP5QxSx0/OQKOgCPgCDgCV4GAsa78PoE6LFDPFN8KY7IPTdD8dk7GTLPmXno0KuxQzpc5XdzwMlX2j6U5px5Z/ZbI/g18OEbyWTgCjoAj4AhcikBxXpHdawcUR5HUBeaHGXMyAOkESLQGO5Ji+qoQ2Wgw6/D0Jz8JejBYw0h0KoEHm/WvXIFGI8hPzC7NymJAZgCNXr1SzoCqjmV8VgZiwGt+7Idx7N670dIz0W5NMUAFawO6NiNVAS19JDJk2Y2HA0JA+xwzK6PX9RArx/T2FbNzHlPzoNXeXv8587qjTHlUJxpOXyNUGkWADKfuvL1ktbksCcqx5LakeXLZIQgHHCquX5rNMKpHmA0rvPsnPwqsDXg/CcCMk2PUGlirZUZEr5ac1hInci4OYrPGNlsMOVN//1OoZlNKRofEG1egw8xC3K7nKUfAEXAEHIFbDoG9viAzKigO0s5/A0t7Iioscg5XKPOaT2nXb2DNeQccJWl5wKjxIUJ/KEl8y2aNyrziE229tm1m6Jhn6Ov52RFwBBwBR+BIISDj3uhAoooo1y09sVMnmLHEEh1LdFtlugvmxBz0+zXjNMNTX/0SsLXB9olOKtZnqgQmZUx2xYVVUadXZNNopI6aqyUM6fSY6LcDVKJixm3iaWUIvPrVePX73od4252Y0HmVZHDW1FshIeUObdNwXii9cyjsPsKSrzLRolxOuwUteB5fGwJtllMBMIuIVY1qbQWIAWULYujfqANg/ItkBhJEBpCF6zsCJReFKFyUhYzSJ50ToCCvHD8FkCGnValJOSZbRYXgx3UjsHMZ9ZnqAtecpLTIckBMPSkt0qAqK8QFGa2t4UUA6/ffj2MffD+yHE7qmP2QzRUEKVBqxIgAUzyVoFsFu+hZBtZLvFOE7Rp6cJsbfP13Po61pkOkkTGgnKpNt+3xhB+OgCNwWQSc6Qg4ApdBgLsNcqWTAL1NbPOHsYVvLGKYR0ypHnMM2rEoEocF+xrMNDIQ9VulHLnMIXNTH7hp2qkQy+tkrLAfoUyibBUJHTcMmeo7ceBtSjDOD22HATf9AwKtuea6hjYRrOrBEXAEHAFH4AghIOeVFG+VQOMfAHVHonOpo66QIaofSE9FryTIARCRUUvX0U3VmbFBwsrsPJ596A+Bc8/Tcs0YsA+bsCiTWKVh1LB1B+oaEtg/rUyGlr00jA2j4Sp7BjgsazPQkdVahL6K9to/9wv4Zh5gduwkXuimOB8nqNcDNl84i5NxBTWNY33VUWQaeweJtzCeda3GrvWVQ/23xTYkiFz/EZTrCGYZZgZLEWfPT3H3698AVBHc0SEzatl3JkW6FSzXMDG5RjAyA0kxo2sNHaWotJVzojJM2F+nzdlwBWt33ovMBZajFe0W5XsKDAPaaND+xzSx0thP14IAoUbFG0XV9a11v9Bnahb12QIyP/e5zVipRohNwMhGGMQBtmYNGoLfcR1a1pkMVvHUeITv/OmPAdUqWsoKBuyT9wEkIHYkyQ6G7HPIOxLliMX6TLMYDSu1oUVnbWk2pHxVKsisVM0Au4BHP/dprEynGEoErAb938jBsPeHj+AIOAKOgCNwKyKQY4B+PmHIB3mD1IAZQPsPaqqyx5EO4oV31HOd9Jr4ogzuhbDnh5lB/ikNpHkqFq3xoZHioNPlyMwux77hPE2gjJSlsefdE5x5CskytGEHAWQCgU+gqtSyOCCLx5TAZIPuAAAQAElEQVQHR8ARcAQcgaOHgIzABenqpTp2EjUy2amQnF2Lulm6wxJGVNzD6SY2v/AFVmXLRB9BZPUdgaxlLhuTImofNmAGTIWizKmq1GvhdUqFGrjzbjz4Iz+O59iwG42R64itrQ3cefoU2gmdEugP+ilKIhv1GqlkrnBiVxBdodjZV4FAAtec9WurUIcK1foqwE2dlo9+B5bMg6rR2QiRWMZ1Jyn5kvQShWlnWebmka4PDdNo8FhhsHockgdNJxZnRYbeGNOGzsxYi6QG8OP6EAjL5v1+s99zGhJlIpY3sLR5nkwm2GpnGOgfMoz5WeYKzOIQz3UJd7zjXcCHP8x+Imbc+c8oGxMtqdZHC51DKUtswwSFB/09AyWJDhyTpMBhsU3s5CtfgG2cxZAPbgfJitMbHFNywOYeHAFHwBFwBByBq0Yglb1mQqT/xahfyoM7Kp9M/bWzs8zM9n5ICo0MBRUo3gcy255UmD8tllZdDm22XWHJPOCEcTOwcwqL72masWQfwds5B087Ao6AI+AI7D0CezmCHE6RCtymLT7/8d8BZlTR3QzLB00cPJBqGp0V40h9ozbFyGQe5GdSSbJMfGNGFLkJKKqrrvC6P/HHEe++E+eodEMXsGIDTKdbaK1DF9IuSpYg0kMbVkXHzpSm3cqewf1FQKATRXMRFaafrgsBOQICF6uiw/H4iVNgkkAbl7Nf3Yj5YYxFjPYksO/AjhkBFjA6fRIJPOj8CFWENpW57YrEVWE5K1bwcK0I6HMlUnt9toW/PlcL0qZ+1kyQeQMIqzVSFaA3pgLvGbNZi621EZ4d1PjAT/8kECvoNhB5A1FcD9irLaisJDMo61cSPGkVIzlGoTPm+bgZhZTWE3E+sP3ab/022o0t1BSAaKyVMjIf4oasUVTRyRFwBBwBR8ARuHoEzKhT2Kz4VuZps55H9qEJZttziuUtMVBzXmF6Cw/XFYr3lW1m/Xg0AJqmKU+uxNDGU7GTI+AIXBYBZzoCjsBLIFBTBVZNwhOf/SLw3AvAQtfMbcMAsAb4hIqJOY8pGplWIpmlopKZn9RGhilKS+ZedR/e/+MfxZNNi2q0ijoOcPb8OdQjGsS0muWoom2KnhLjVBxXS0eWzTueR4HzCAlFDyoNP64Zgcz1lh8g0inIpcCxUycB7jMkB8ZetY4iKLMg8m9EoGSUbrmcKAkAGiuAHGPm9G1IFujozOByQ3uy3DFFB0ZcNGA1D9eGAFGm8xiF1IPRURjpzYqEOIj0VJpCMWk2kSogjCp0jBs6udOsQTVYweNdhwe+9yPAO98F6LfwqkFZq6kcjVpgEZ3SWi69ZaVxCmlwjsHuVcQ7RSAZ7ytssGCqp60Zvv7JP0CccDxk3ofYkOufcwfzD3+B0k+OgCPgCDgCV4/ATh9KS52mHjL1jOLDQmYGzdOsjzWvuq4VIbznPe/JZlSczJr1MZMw204rf1hIDqzFxez9nHwER8ARcAQcgVsRAdl/0nIjGq329Bngi1+hATlDyi2KdwgoDoWiKmk3yp7crdupUGl2slofaPCCxqqhhRVOBAYDYDjG2kc/imNveAOmYYitSYuVlZXeIVHqJZ57x5XettpJekOrOLJYQ1NQv6IoY5tEtodrRECoI8SyOeKiI5FRnZy/gUWQjauoN3HkTyhDWDnf0BPdFTDJTWSK/dM/QicFE8b88XXYoEJDh0VTvGyB8miFzIzz5YThx7UiwI89FkTEiTsQCGlFZiTexg97XUeEytDxnnBh6wLa1GA4HCLyCXAeDHH++Am88c//XD+FE8fRcHX0OdWbnewCFKHSqYwC8UXQocScIvMchVUDYMoBsBbQVzoefQwbX38Uq5SRih1WIXDdW8h5xSQATphnD46AI+AIOAI3EoFbv69AHRSpebTHkW9FV2w6HXJaOrAG2mDPJ2u2PfXQa8d5ySGIqLy5n0Crp1ycjkDP4jHtwRFwBBwBR8ARuGoEuowRFfixWYdHfu9TvdGIGUBHlIxDaUSRdA8uOWhwLnk0JEubjhzuCmhwgk6IthoCNYnG7ff8zMfwZDPDrKowWjlWdJn61uYBPBSLmEQ/PsqRWYk2dUkvTtp4iFi0YHl8DQiYGZ0TQjHAjPHpk+yF60fHZGCqrLuyTJeIVUAqafKuN7CrvovI0eSQpPiEwuRpPMbwOOUkGhq9ccM5RauwkBHf//TQXc85E9MFqZ/INRC+XA1l6bBqEUc1rAb0td/AfXFNh/T5psMT0wne++M/CrzudQCdWQg13UmB7usOQ65Z4BKCHC1Yxzixx8SY0XYQk8JUqnIuywLtbVOHrU9+CoNz5zDmvYSeVpgZo4xQJpiW1T3hCBw6BHxCjoAjcKgR0B7CrNc+7Yz7XuoiPWw5bJPWPDWnRbx0YFXcTKtgQaogWuQPOpae1oZiMY/yPc1FxmNHwBFwBBwBR+AaEZi1LUYWcZyOrIc/8XvAi8/TOKQWT812j8xCJI50fSFppgAlw5KvSi1zC8MylDcyukjrl/3b930P7nrfe7C5voqtaYvQGcrXlQBUKUNvfYj02zYiLAdlis6xxZtYgcNYMbQDW3q4HgQynQaJHkKLxDJWwKlTAJ0PhLjvNjFaZrgOdEDsyLLw2oOxKUflDJRiRkHjkTK54JzWbjuNPKgxS9xWslrQZpPODeM8zMhQG6drQqD/HEH+JchBrHUVT6Q9p96E3EpTNNahDhGjqsYoDDBtWpynjKy8/nV47R//k0Cg3KytYwogIWOICHIAObHJQSGwpKfEeheHTIao3FDQAWkLmG3hKx//ONabxD654nRosRq0PzfKRlv6F8fJEXAEHAFHwBG4dgQWvhXpv6Ksrr2rG95SOk+dLuKF3yrEGMVf0qLCknFIEot56TcgtOnTBsM4twI2Yw+OgCPgCDgCjsArRyCgpVFIWxDjtsMLX30YOPMsjUc6r2i4Qt8noqOo9CdlMycZmgsqukgVStnCNGXMvOow0vtcwLHjoGcM7/jZn8aTbHSBFnNdjxHoPJETKzJfsZmoZhxF6kB9z4lVS4pVS+ynl0TgFRQGOgOAbAGpiuj0uwrjIdcp0uUQSlnpROsgKhmduDiKbhCZ2bwnDqKuGbUkhIDBiePo6MDqyuJTcFjT6MxiBFOWjk2lna4NgVBWum+bBCg/79pbZgMSqRsYpqmFNveDEPl5DTi3NUV3x214+w9+P3D33cB4BRuzjr6nIQIbUYIA/VbZrGXHWkj2tUwxocC+2QCFcNHBexIaPg2fXsDjX/gC1piPyOjosJJ4dJogHWhdbsscL2rtWUfAEXAEHAFH4BUhIHUSqKbkW6Ga4b6HmR0tpap2ZA9F0qyfVRiNRui6bjkpOYrM+kKllwUHlOBzxzKyaXPRNEj6oQpyFAdu8Jj04Ag4Ao6AI3BDEbj1O6OticF4VHRKnE1wz/oaPvMrv0Ljkw6sutoNgFRigPQ7UvljhjWk/MWUyheRtQwyNtVMduxMifVV4H0P4vYPvAfd6jFM28gOK0QYinHcZMiBNRSn6VCRrzeyWGm7T/aTETikaMn2xDUikCUEocL5rsXxe+4E5nufpm0WSVx8pIsZNyLPdYVFcGnLcpv2O1Zh5c7bcT5TFoa9nC72amYG/UfCGzH0Ue3DeOH6vEXuKTOBz8xLHDKxTzB0rNBUhoYf8lpv5/HzqRczu+EKmrvvxNqf+ChAp2dGjeFghZ9aYMg9afEp0hEGfbtBnbJvFOIADIVlTIgCcGFzyjsKCnFYIBjQTNH8/icwnE4wpGymdoLIe1JL52WoBpg1LQKdruzFgyPgCDgCjoAjcNUIBCoc+VLUsPh7qAtjiKAXqycVHAKKMUK/0aVY01l+hdDMYGbiHX7iPDMB5n6Cm4WbZM6HH1Wf4V4g4H06Ao7AoUdgRuOw6xo6kDjVC2fx5Of+EJhMqLw7lO8WYX5I3dAylfNKBqgoqUgJktIJQRySYhGT7GZU0R5lEjI4mfngX/1FPBcqdKPjaBi3tJSHwzFS26KbNBjGCtYlOrBCmYKG1hshC0pkLCgvx9QATleNQOYjsipgOqhw7FV3oYczQA/HkjoLPBkpA4qwB0fuXRcoA+wchPudU6++Dxucg1U1oEUnL/NxaUpdmSP8uC4ELKcCuzrJFqDPmNKiTGEwfj4RAzfPLQajNVxogWb9OL7jT//p+ddNB0isrGXjMoG3CCCTIW6JVQL1xHGMBarFSMk5ra4OS5Ou1GdZ5iB0fv3hb/4mRt0Ug9xAHWsc3iqQKQOKlYcfjoAj4Ag4Ao7ANSIgjSRVtHBklW6oY0p8iE5mmiXVK/dsIWjWQJBHy8yW0zTbTi+ZB5DQ9ERGtV+Gl3Ln3Fpu8kueJ+PTKEYeHAFHwBFwBByBq0JAKkXGacsnIrQXaSi2OPfQw8CjjwF0bKFU6LvMRlafvOxZVemrYllFkuaiE4Qp5UTqq6UZizoCr309vvunfgaPTmeoT5zCC5sTnL0wweqxUwg0mJtpg7XxSvmR98A+POwNAvQDAcmQuRnaHETc/aY3AHr7BYHrEMtDyLL9WCyCFvmGT+UiN4TGsPkgHHf0pgewSQEyzrE8IeX8jI5QbTbNVHle16OrRkDrT4ghJxYFAVqJhMA48OOqElAGMuhLRq6G2GDZuVjj7ne+G8Mf/EGATmeESC4QM7B0XjENHaZT4EmJQFESgTFQTqHvX+M2bMPtLXKi80r72o1NfO33fg/Dbsaq5IF12U1mJdVn1oMj4Ag4ArckAn5R+4OA9hRmVCwcrvhWmO5zZByyYLY9s0obds4vKGG2XUDevgYpY+ruVzim8UlYg8AGZgc351c4Wa/mCDgCjoAjcIgRsBigH2tOeYa12nBia4pz/+63gfI6BLUTdY2m3/HUJxMi05cPEZnmJuY15F+IBgR2U7MBI0xVzjFWPvbnsPqWt+GxyRbq4+u4kDt0MaIajbHF8mgchU+a1EfRd5kdLEOC5txn1Wuf8vPVIzCIFWZtwvkqYVgcWMSd3cgZoS1Ga73jAMJ/DrWSrLI3gU4NdcxhGTHzutegHQ2RNJmOcwmcH2VWv4dk1tdiRQ/XjAAXlYstJIk2MhOdEuzPmMnTDqvjVbzYTDFZX8HWbafwpp/7WWC4CgR+qi3AJBAitimB/elj3qcDo4rZQEdX4J0hMCarhAQ5IVUDXFvFpa+mBT77eQzOncdAb9qpEBmsLQFgS9UUMenBEbgUAec4Ao6AI/CSCBhLtbdkVEI705u+4pYsqJzwsseO6i9b9zormPWDyekmv5W6C3VNJcyUmIwOXdCURWVivIDZbAbNVbyi7EuBnxwBR8ARcAQcgatDYEJ9UlUR09QgTTZxNx1HX/m13wTo1MCUhuTcME3sVhQZS/coLiakMiSjWRpIQAUoVjtSZj9UW6BvDKCTKoL69sTtwGiED/3SL+IpGrvh1EnEkyfwzIULmLJ1pBPr3IXzWKHhzOxlg+u+y8JylcyAYRhg7tOpVAAAEABJREFU1nRoV4bAa++Blk6d0HdIlwHFgBn6Frh2THA9jVEfJA2iPnctZ3ZHp8RFLTmAfj6pcOkcwYljWLnjNnSJY6WMLOdVAPeWqqge4Mc1IpAIoUgoaiNvTNBnhYxAp1SA/pnCmg3Q8j7QjEf4VjfDh372p4C3vBEgv7Ehlgf7glaTn2coHVgSeFJaSVKcU8/ieqo+SW9d1RXKW1ylLYse/7e/hdMpcA68B6GF5gkeRuEIpMi5BsZkeXAEHAFHwBFwBK4aAflSgpQO9xbyrezqgDpmV/6AM0H6dD6HwWBQUmHhySo5nsyMZxQnUUns16kf9vKjzecExvohL1Uys/2fowZ2cgQcAUfAEbglENBr0/VoiBw6zDYvYL3JOPvQI8CzzwPBABqT2xeqDLU6I2NU+KwCUmBGBiojQGUiZuSDADsxUp5OUWUqXqvRtnSLfPC9+OCP/hC+fuZZXFD52grOtw2G66s0WQ16ywa0qJdjsb+doRjdOxmHJX2TzKPgyo1b5jqv3XsXcPoEtJap6+jAQDk6nkXQeoqYV6AIKLohVPq6qG+tLUCpigH3vuH1lA6DfjKB4oBWv9vk+58bgH1CItDCVJ/PIg+ZmLNnshHoQBqmiNlGg3Y4wvjbXoP1P/1RYFChCwNY/+EGFwbgCpVYr1uS1Kd+p0rLKlLfIlUD16/UnwuV9uWRPSzZWxN889N/gOHGJu8XlD6ThIhYicE4x0JMa56MPDgCjoAj4Ag4AleNgJmVNgvfSskcspMcbYspKV1VfOJDRohRqhMQk/lDH9r5b2CZ9aAf+gn7BB0BR8ARuAoEvOr+IaA3kKVTQhUxIg02ZhhvNnhCXyOUFaqpyAJVLFJ6TjJI50lIGykvgpiJlRVTvaY0Y6bDsBqgfBto0qGTs2Q8wH1/9idx/FX34IVuhri+hpZz2KQDZbCyiq3ZFJpCpq5TvwuS0Spipx6uEwE9dRzQgXn3t70WXCCATomQDdoWJfTLRRcCUwxaT0YoXoiSuO5T36VG6rvi0H1icY7A/W95C8wMWn/V1z8eMMrJzbJnW1zKYYuFtZxMicAGAhtJmmOm49DoJKpTgG22WButIZ44hj/65/8cMDTk8QibdHQv6hd5kJOJ/WTk8hFv2JHkRsQkyEYRG42xIBXMX/Vj07K+3Ihj6w8+i60nn8Fo2iDSq5VYT/MLnJMocl6RTBGLPDgCjoAj4Ag4AleNwM49hPbBpQPppJI4vKelA8vMDscsc+Q85nNhxACRdD0LtgONAStbhARtQLYLPOUIFAT85Ag4Ao7AK0JgWA1x/twFpC5gdfUYWjqSajT43K/9KtBsAfpRZSqhwN4CDduilIqxSgYD7UieGViH50tClgGa5oV61WJjAgw1Aqvqe0P3vhrf/bGfg504jafPvohqdYizG2eRKyAOaiy+OsTaxcANpat+NonOFtCoVdnRpR6LxfUnrs2CwPSCr1hY7qRswKxJsPEKnYj3AuV7nmRqndig/Awa4xLI7vtLJRskC4VK9ppP6jaU1lxYykovX4UBWATCECuvfj0dmwPoN9Lo+kRHB2dQ2ZFfe/DzkQr1a4PlYUztJGaXYSkD5HRm3EcajFjKIaTPVyjrkNAZ+x8M8Cwfmr7h+/4o8L4PAOM1bKLCykqNVt/35bKxm3kwxuyP5ysGVVkUSgDpjAL7S2XMFtjawNd++7cw2tzECTm8WVfVOn7WeYtiTiHp5OQIOAKOgCPgCFwTAlJd0oVmxgclLSL3viAza1+jvdMOXaUkdyMsVipgv448d6Yt4sW4Yb5HC6PRCPK8LRgA+BAow8wKLRrsRWzsdAmFVUAhRuCRe9KGLRE2UIErarfOorIp5zzDzjmztgdHwBFwBBwBR+AVI2BdwrhaQZVWMG0rbI6AqW2g+/rnga+QJucBKqo8y+UHmMGjzQ3k3JBhKf3FYqjOksSUtmdsoUJVDwG2psICjq2UJIehOqPOWz0F/OifwrH734ywsoqN6SbWT69is9nELLc0ogMSNxTsipsMNs2gsQ3yItuTDEf4CMSiJxCj4riiByKFjn69DskylySReogy67Tc+Ii0don5PBjh7CzhngffRVAzyh6Ea5U6FH+WQQcdC6EB2K9yxnbsmmPjug5j6zjvC3Jg0HFqjAP5cp4UeTHKy5sfxNkUMY2RctdCP/yddQGcJ+h4YfUjGZJxZ2gZmeuSTGuXCg7CNdAxtJOs4BQoE4CgSyExHcCPPxIq1NUYmc7M9apGoGeqzRNMh8BzowrdAw/g9p/9eWDtNGZYI+qRBNShLeOBa7ggYzqS2AtqoNQzxmShkDFjAWU/axXnUnF8zoksTM4AzQU89uv/CsOzZ7Cu/1gKYBYqzKKhZZ2O8+4J/b1B/bGOB0fAEXAErh8B7+HoIBBg9QCT2RRj6tJIvYcO1EmhQNChhfYhZBU9pi1toq7simYrVfb8ZGbIOXPP08ca0Mwgv5XSgYfiAyOj+pYOzpyBiBFDvxEBQTWoBlkKvBBwU28QpIC8hyi7AhU6OQKOgCPgCDgCrwwBUzUatvohb9Dg7ahQWmrpEFsMz72I9rf+HSDDOLWoa0MnrxX1UYwVAnV8RzVU+sBlDhWIShErFz3FmIFdcBsARWDHQJPxHX/v72Hr+HEkOrGePXMGK+tr0FfFAhJbpjIN+mbQHzS8jSXL/nvu0TwHXraIUQkJMBJ0KM5MKGa0DH1ejoyG6HZjOonufRWguCxshiLBS5RZg32oTzoPAKYX/SgpWuSvJS7tF/NP7KErcqFUqwnoh8JHazj5utdjNhwiB0NNZ0YzaVDFAesf8aB12QGBINuRheUFtuIK1Z2x0gHBKjR8+myVYePcC1hfGSNRADbqCk8fX8GH/+ovAqduQx6sYKvcA9hO68Z1YIpBY2yTIUDzWBAWx4KhmHXAPsrLmYz5iWatDvjd30b9wgs4MaxwnvegzHrZAiSrrIDEtou08k6HDAGfjiPgCDgCNwECO3VJpLMqtC1A51CCgSqp1zWYH2KImJ1HgKVd2yHs42FGRcjxgn4Dy6zPMH/oQi5QzqdFB1ZKibgtIZwXeOQIOAKOgCPgCFwlArmDHuLklq6MnEAblk+jKhgdBJ/8tx8HWuoapqWGMp0H6t2o4E2JpNN1ELtG0wIn14G7T+G7/tJfwOOThOOn78OZsxcwrGrU9JINOQc5rzqjmWsV9FQshw7ZurLJuI4Z3PRNMzdRosWFhEznwZxQjH8jTuhxYl39plAk7orVJo2HOHUfnVenTjIbClEMwCWGDuNJxOjSoALRpSWvmFOcEeqDDhNwfbEYGPNDU6prvO5db8eGhCBEDPRGzmSKGCNuteNqrkfQ2HKtd7fU5lwk2VCs0gIz195I8kUaEoZxCO0pJ90WqpFqJTz/wotYO3EXHttq8eaP/jjwRz4AEG/jvWI0d1p18jzZ9eMfeBGal9FJDvb38L/+DdSbM4z4ZLwpgghovoMOqBLAqUPXI/mtWC6RgB+OgCPgCDgCjsBVIqC3mwL3HNIxrRxYV9n+oKqbSWsCQT+GZWbLeZhtp5fMA04YAS5ToPOqvPNdMn5yBBwBR8ARcASuHQEpcNAwzalDxW4GfEgiWo8Vnv/GN4EvfQWgEwntDEvVSIcSm6BSA7a55kCHisbW+9mJ/a/9wB/De378T+LRLT62qcYY0YG1cLZogwE6ZOS8SoGGrNHxBVq0hZYzOGIJfQ2sJxAHwoJAj1AkQIpFOxEShiIZ/5HrzKqY0VHwwLsfJLRV3wMX2QJ7yuyREAcE2OVQvSzzchWvzOMQHJPitahSHFhhkStlkNM0Are/5x04Q4dlw0aRAlOxrtGJcgOmsRzvpkvQeaU1XtDF89f6ytlT+PqsMWFENTAOyOUruaDjOlIokr4WTKfw+Ngq2mpQnFd3vPsDeNXHfgYYjYG6AugwovsYgX2wCxTBuJ4FmLctU5tOgXOb+PrvfwbHrEY7azBeXYHmH3mqu9A7sNgmA5RzICaUKcAPR8ARcAQcAUfgKhGg6lu26KhzQI3CrRF0GNOKD5rMOBPSznmYWcmGix1YhXsYT9LadGAlkoyOwAsI4h3GufqcHAFH4CZEwKd81BCQr6LrGhqnHd0CpC4jTBqshRrjScLT/+tvAJ1Q6RglJYAQe9V+I/RPrU46hOOngdWTeN0v/AK2XvUqpHoNNkMxVBMtXOPI2mzIgdUE0LBtASPh6B6066E3bEQFI0Ipoz6yINKJBTo4QHdDNgJGmLRfqLl/qOj4CVxKvdF2hp7IY+9/P0sjKAWMWXf+lg23GGytHgx9XyyeBw6FXghwXYf6yRylK51xHKZBJmdR+k1iRebe/AZM1lbQcHepZddvQOgfDpRKR/nENbYdJCwLETdhJydWoR0YxQQUxzDjdjJFbUDkmm9NNpB4QxjccQceG4/x3r/yS8BtdyMbnVfEvqOTOTUTDJAQWJ/Nd/R69cnMJpoj6DyDBWx9/LeRnzmDNTK71HAuxhoob2BVHRAl06AoGgpP1yCZhh+OgCPgCDgCjsBVIiBfihkVCtvpPzIzwuLBGHcdZVci3mGjQD2tOd1EDiyqe24+5cDSxJ0OIQI+JUfAEXAEbiIELAZ0OSHWVNd0ZqBtkacNBk3GGp0JX/2d3wU2zgMRNFtbtE3Dq2NdY55GJTPXHDJbZm4eZuy70wBxCJy+DT/2v/ubOL+yhuemHZrAQs4DyJCjhrsLOrVS4YgHzordHOEgN8L2QgQa+SLLoWy+Mtcpz9ExYhXoAIpqwrR+FDsdPwHcfz9Q6/ekhnRSBtC/BbBRFVBwtnIGeYFsI4GtUWJyrytoKqLMMUSlU45t7JXD8xqYCqQ7b8PtdGI1YQD9FtugrpHa7etm9SMZiMwl103/D0QqUCxSmrDys6MUYMyIxsMB2tm0vO3Y5YizFJivT7bwXT//54AH3w2kConO5BYVbDBEXVFOKEP8NIJVwW5wPUdCC4QEzFp8+l/8Kk5axLBLGA6H5cd1wUNyECXP88F0PZq7iMUeHAFHwBFwBByBq0IgzPWJGfc01GlN2dtud2Gw7cwrSe1jHbN+biFGbZABeeL2cfzlUMJQtGQsEmKSpLxFhU0HluapqUeBW3aapcRPjoAj4Ag4Ao7AK0aA6oWGbkCiGVoNIh0DDSKt0iGdSdZ0GFKhbz72JPDJT1FBNqzXIMyf/JRBloqp5K76lNiCPaKRLqMDA3S+INTAhz6Mb//RH8GZ06cxDSOOHVGcLaFDlVrot29641Wa8DonwTncvIErRyB6x15GoJEvioyNBBK5kMGvawwZrIOCdraAWYh47XveBRxbZ0GE6rIK6ENAm1AO47lHWCkRGQyqpyqKmb0BQaOI2BU7VWp7NPIGFd70nd+JtqLjivJZ9kHGiiw6qkH4BH5mROBaF9oBhtApsgGt1I4CJfk5V/vBsELqOtSJDqo4wlk6jo+990Hc9rGfAuTBHK6wdsD5Rq6mAZFvBGcAABAASURBVMoY7E5OLxZcZ0iUxQSkBvjmt/Dilx7CGnu0rkUIZEdmNM8MyibTukcwkhyTjf7ayPDgCDgCNz0CfgGOwH4jUPYR1C9GWvwGlnj7PY+rHc9M2hvUk9KUV9v6oOrLYSWaj29m85RHjoAj4Ag4Ao7A1SGQ+OSpoxqxyqCvoVU0WoeDGiF1CLMGK7MpHv/k7wFtgyEyQozomhn08suNUJ0tEqrSM+ctg3VAh1VV4e6PfQzxLW/BCzSgN+oRuqLrEh1sGRUf5EQa7kajXcYsWx7hkHZdO5cScmL1uAQkMmTsA309YybTbdAGwyZx/vYPfgBcVMAqzJDntcAHeigH/QiszTOxZqLw+lPfX5++9jN7XjY2pdRtBoykssKToNFxdc873ommGtKZWaFrM2JQDfhBBALx4tIy1Qdm+wTP4ksOmMQiVlp1Njc3MBgO0WGADTqLzxw/jg//nb8DjGrk8QiZn8nJDFiph+DHjvcBYt4l1HR4M8NuEunagiHRFcnO0xTT3/8E1iYTpMkmmq7B1nQToa5Kx5mOq47Dau6WQTGU4zaho3CIBz+EgJMj4Ag4Ao7ANSKQpeCoX66x+YE0C7VeRefEzagNOQV538yoWsljdt9CusJIRnXd0ZgAY0ynqLjpDEz76/PwwxFwBBwBR+A6EKAfoBiKm80EVgfM6KjS19RlKA6pB+t2ii/93m8DmxfoaGohz0YcDGh6Zsgwvo6haZYG9jmkNgt0ugDsFNAGIgyAE8fxnf/wH+JbNKibu+/CRtPBZi2GtXEKCYHW6zCM2CiQjm4wgWY06AlBMeblaBIRXbJgEdw2bGHENatj1Tsh6BA8z4KN4QD2HR8C6ChoWb/CQE3Q8cxtBs/g2qBfE1MceAo9jylo7BJf+0ndcop0ZLCPTFoEpiWD5SurkoeOjG97I1bvvQ9boUJrhkCnG27YcTN3FC6dPGUCpK7rUPaMIUBp+p6QjI5NGCwGDEZDXJjNMB2u4cXxMfzQ3/rbwOteB1SxyEHDnikmGHKDOpJc0YENOhEld+yRvbDCS4S25T3jSuU5sT3L2wm+8Gu/geHGRKIIoxg2YJlZaSm51teMmwDWB2IC5NASZfjhCDgCjoAj4AhcPQIV9aI2RcYHuTV9QVSS1EFUNFff1Z62WPilFAfOWbpcAzJ9eCZLvaw5XUJm1vOorS+erTZ5faGfHQFHwBFwBByBV4aADEPVzFQvevtKpPSCF2hEroSMyTNPYesTvwt6t+izoLOED3dqOpLk/KJKUnXgGs/SZ4XUEQ3a0g0VNFbXgdtux5/8T/8+PjfdwkZVY/X4CWzNGtQ0ogeDETY3J/AD0B5A61YgLGuJ+ZG4N0tYXVvBdGsLW5ubGI5W8OJ0hslwhHve/jZgZQwMh6xfk14msG+GUmkRl8w1ntRHWXu2V7o4L5neGaqKc5Pzql4BBkO84QPfgQt0uE0pg2al1c7qRzTNdSYUkoMFAIu0mdGBOeVHt4FVkb6nAaweIMcKU3qzLrQd7PhJfJOfvY/83M8DH/5OSB46ClRDF9ZyT9qxZ5GEzJhmMN4feENg6soh8rOqTbec4tp0K96uzc6aKfDII9j45jcxnk3oNzNsNlsYU2bl/JJ8AIEOy4DEjJxXxg40r5b3Jt2zmPXgCDgCjoAj4AhcMwK249ttL9uJlJAqLWKlD4CCFKzZ9izMttMHMJ/LDmnU82Vzx02bNgPU2zA7fPO87OSd6Qg4Ai+LgFdwBPYfAVqEOVC1BMiZRZu1j2HkaTYZtbWI0wv4/K/+Gmjx0l6V6ciIxTdCBUX2U0m/afNAIxqB/RcrtQKtWOBD34G3//SfwYVTp/A8PWaRDo3ZtMFEhnf9Cpwu7P9WDVw9GNcPNPDBNessQNSvY4J+IyilFnqymLsOxkVuEdENxniWTsK3fs/3EmM6hujQAA+thfoEuCBGhohJpgD2jTKOaohwQw5D4swTGEHDlk6tnPt8GV/jca1tgNMf+W6cHdaY1rwOtpzXPJKRoOGSQlQAMOKIhMDPUdkjZmBAx28po5zkEDGj06rhZ63l+k+txiQO8Bzr3PaRD6P66Z8CRqtAqoAwgP65g7E/Uwd911isEbteJFV6RTIrrVH2rRwzkJaVuZ/Vj609/ZsfR/fss6ibhkUdMp3j+mozM8vQUQQ0hcCBdXtITIi3rOAJR8ARcAQcAUfgKhCQbyVwH6FYOoqKaqnjes11FZ3tY1WzfnZBr1ebGedNzbiPE3ilQ/XTnNfOnCM3H2Y996o8hvMubtHIL8sRcAQcAUfgKhCgDcjaVN9UK0xAjo9FLKNYbzekZoLTgxpPf+azwHNngKZFlxqq/ExS7WsnaTFtHJDVB3Ml0wKKI4Cqgt7CeMuf/4t49f/G3nkAWpKUZfupqu4+4aZJmxNLzjksOQcB+UkGRCWIYsYsiohiACT4IwaC/ARBBUmyoiCoCKKIgIqKgCywu+zO7k6+6YTurv7fr845d+4Mu7i77M6dYbqnv67QFb56q7qqvrf7nnn4w7hY6ZabjKK/wKAaU3QLTE+lPGnPIEycyIkocqkRyWR9aIa+kVeI0GiIjIcDOnnB3NwcK4MRfmGJ4cIi2b3vjdgtLI/QF7VF6lOvPNMtBld3eEXOxPIpeD1P09RkU3Yr2ApNMr3nM0YDjQsvEus2t6K4ydmMRWKNNYCbTVlPRq/13ayvrf0G28wVPCKzwP50NO/oWdEYMeJ3pARNUVD3uqzPLbC8fSd3+o0XKtYwVnyTU5OJvO6kMWFjLA0MK9xEKdGdqDSNykzBr3NxzhFCwDmHHWYopC+xRKoyLvnCRz7KIo6gZ7qqh/T7PVZWD2F7c6aH1xhHdZlr04NFT9puvlZaBFoEWgRaBFoErj8Cti5pc/s1Bfividm6iKSjqnfO6Qp+8yKZYo7Di3NuopXeWM0aoO3AcUu6TZRtry0CLQLHCwKtHi0CV4eAGbkuGYd2NzIxSD1mHBoBEusB87IY8yv2w0f+CaLWorKWKdnI5DSxfDeA2C5BRi4uqO5GBjTJzeYWIXS47Q8+m+xud2WlO5/+R7TeQp/14YoqjpKT81S3iKDwBOsT9YghUTuIPgo7CzWKFYUlYiCjIQsFwxr2iTS4yT1FXp12BmSeKPi8JEh8U6tfLWYqKk8RbAg39NGoQKtLjuqyoWhiYy/VqWipTqfTBV+ASMvbPPyBLKvxtQ9EkXaW5GSVRDI7DCJBYDhGwRY1LiZumb5qAuf0klbpyHKciOERjkNItp/CY176UggOdmyDqiYEz6iuAE8mQftObHBkoCypsqg7TYq0kcM1HkZUzfaslsj8FuecQ50Hn7+I1f/5El3VUWROtUViUxFjhVMfkwYDGuOQRdQu2qNFoEWgRaBFoEXgBkEg4FI5ti6JVEn+2cXPPMeZ69xEZ59pMTfdmqaR7o15k1g4eY6Xi/TTqp50dM7hnDteNDsZ9Gjb2CLQItAi8E2HgJEf9lWDEVnWOKclMPEhFiCS57Jah+vsKiP/9Vd/g72hyszY1b1YlSnVN3SRUYqZ37acGRnhA3qtRGMKOSnjVLpT3I5dPOoXnsehnTvYJ50Ora/SMYNXSZTiJD09Xp1lUBkA9idVJorCxOK8dmDWXZVIq+FwTN6b46D68p6PeTQUOQjzjS6IIq+EucMBFjsTrIeS6Ea6aylMLPyNizrRCpPUKsxGlbnyYpWN7esrU8XIDB8552EPJs71GInmVE5O1sP6uBFmJkZkmWtjwcQwSa7tG0ULlSKda4GZFQWDOjIoK6qFRR7xwz8Et7ktLCwwNtKqV2AwV+OY6Kk0DFJhFQT1jJerMdVYnMpNzte5eA1A51xKYQaCSQgB5xQXGw7+3ceYV//WayuaawKFyh6urrAwN4/9ZhY6ZvNTmFSqGHDyz4T2aBFoEWgRaBFoEbiOCBzxV2xaj4xjmRWxiQOaRW25e7RO3hZT0+roGxZ3vIhzWuxNGW1GNuu52W+3W2kRaBFoEWgRaBG4Ngg4WaomZhjaCmMGoeUzw3dmHBe5w41HLNWOvf99EVxyKdhLH61FwVvqaJfrLyIkGhERVoqqwMT8ATO3a3CAjGB62+CM83jsc3+Og6csMr84R6csCY2lVpqT8LR+MrE+bEQmTEQcoxPh5CJGavggYNRXlq6uG0JWcPbNbwF3vDNoX2G/i6TkiRBQhDKiQ+wAeqEn39Wedvtqb1yfyHhEJtEjmNREaaB7Ui4ENUJ1Wlc3XZFu553JLe98JyrnMdLmiAJOsoD9+aDJRrP1EDua1J/yUoSMTDgZcWT7xVp4liKqdp5xGg943GMJj34kiAxkVFNobKw1pYhBWBSRlUWV2kiUByfyijGNXOsbxWLR5l5bsfq9PcuzDGsD/usfPs6ixqVocr2crZPe6WtBpTOdLam1I5cuWU26jw6r28a0vO3ZItAicFwj0CrXInD8IuCcw9YSW5+0CHEiHVpP0y58y3S2hXhz5bZfQIYF2sBtjk/+pha+lsPjnLmK1UZV1/ZsEWgRaBFoEWgRuA4IyCqcrR9pzcm0kDsZiZ5gt7QYmbFrf87jyxFhuMahT34axjJkB+sgI3OjMqXFZBphXpNpcMOxuEZrWy0xF6tfa5k4lo00ZoA3xlbgGIk8I8tVl2R+Ae57Xx79oz/OpT7jYNFjHDxWhhFu0XlM0GHEVtggwczyjbqnGzqd2moi7wl9GkFlhIQRGEZCBgNBmDWGA0YJePLGEUciHzod6n6HQ67hVve6APrCMu+hbsZx9GExjkb/jr6zERaGG/5vyKP+m2mganWKirMCvXSTSMFQSJcRqFk4V8iTc/6DH8ahhSVGImg44rDyvMavRIPNytt828Im9qWaSbTA5gTH2J/6TXqaa6qYzFQw3UwmegqLTTfNa5tup34wmeRphBmoyydBIanuxuuiEwNw6HNW5hbYds97kf/AD0C3R6U4un1ApVqhqAyxiOKy5NOpaF2RmirfJ9eiLGkqVzf1hKEseuKUV6loFJJUleYK3U95m6C8ymnP9oEDcOklLH/ly4TRkHmRaOOqTF9dzc8tMlgf4fWMK6vOiLM8mitqI7xVBGrkrG4l+OY+29a1CLQItAi0CNzgCNj6avsoc5u0CY2TOrSuTjzRVsWJ19Yd+aaOfMfudO7qa/Ud29jVNekt3yZ9LDxp0KbIG8MroEw123ZZ8dEuFqHFGtsIoA3DWJFOW4SVg3QLbUTrmD73dpltCHSvPVsEWgRaBFoEWgSuCwJaYxo/IvoxtdNa0nSgKWQs+vR7M0YCRR8Ic30RBRV5NeBL7/tLWBlqUW+wZckMU9IlQlqvooIRrVZJ0i27mExTlEpX6e5YUml9i6rbuLCgNEHFeO0mPIVSZ2QiWRSNkinsQMZ2/rDHcvef+AU+01tk2Tu63Zz1qmKshCHrMh6W9EVsucEqGQOcUxu1fhrR4xovkm4i5lehJ+zZOKhCTS0mIa/FRVRqVyygyYWSUurIAAAQAElEQVRwJjfQHQsfXzDI4SpfsbJtgcUnPgGKvvBSGrXeS1BZOPlMEthe16A7itM13Zabzo3A5F6Ku14Xy3+4DivCNDIJqt2beDWjihhvlf6mzQZdWIJHPoF9N7klq3lOFhwjkR9RuispRdbBjSLdOojIAlPXNqm4iH3F4zVOKqUde09jN63iLRCrOouRXPs5c01s/Ft8lH6N2l9JR9PVxOJMnMZwiF7PqKejf+avhiOldnR6XWoHpXNE4RJUTrk+pF8EEUwNyy7jvEd8C6c8/1dg52mQdwSrB9WD83T13GmoYB9ZJsx1SzeBXEOkg5cbdPWgMOqcdKavtgYKiirV2IuKlC+WhMyneaKsVUogpSNaoOELb3sri/WYwtWMyiHkgegzhnqQs0x9qGJUJPbc1j5SmQig2qssYeAal55l2qNFoEWgRaBFoEXgOiEQ8ZnDXtLampkVGYy0imlNtvcljdZDraIqsdIaBFq15N90ag3aFLpRvcZFmQT7Gl012X9uJAfvnDN3a6U5svoUdLqayEl3zTVJAXDuONCb9mgRaBFoEWgRODERMAsxanGW4GV4yjKU67Uwm5Fvbapizfp4RCYDuCND89DnvwD/80UQYXTECqQ8bFqfLO8RYvdMNiKtblKdFm1LXcpv0RZhorSN1rlSqbDKpAOdHswtsu0+D+ABz3o2+0LBlWsj+tu2USr9ytoyu07dyYG1FfqLCyC9ZPMSVJ6JkhCtLPOorU73k/cEvBhUZsxbeyZtjDLoZw2xRnrWh2O6c/OsiyQZ6WXdrR5yPzhlJ2S5QZMSW8qEb/J4xW0WBW/M0/A3mdZhNYvnUM9MIux3kFyuWO0tU4ylFUHH/Dbu+rgnsBK159Sb097SEmvDAfP9PtqRanhWZJ1ikiVdVYbyivdJ/W9NnY3xdHuLLrZxnvVhIx0aU0zuximd2UBjEmt6OyU2qceleJ+MbrevNtcsLy8zHo8xss6+nByUI6LYqDLrMZ5bIr/VLbnNz/4MzC+wok6vVbbDDuEjv2FvYjG6zYaICkbilMbSm2DHhscCECeOrvK5SFmOsfLEJ0s/lWDpNZ9w6ABf/eQn6InA8mYtKKeaRKPyTbB2m6gkO43ESqKApZOjse7NaaVFoEWgRaBFoEXgOiNgeyf7vdVGZFXKbC9XtBYlf1qMbbVpUoz5LP54WnW8DpyzVRWM4TIFjzdxbqKf/cCY6ejcNHy8Kdrq0yLQInAUAm2wReDEQSBqabGvVUy0Iqa1MWjF9q4h947x6gpXffCDIKO40DspJQe7zESrvHmT0QrpFnZYpMTLb/cyGapBdy2saMVuOlXG4ZCjkoFbyrRVFpI1bGTGOWdxrgiM2z/s/zDediaX7ztEb65Lf6Fg9/4rqJbmuSo2lK4vW75LpwzYV0q1r6hCRXSHazihfWbk20ZLZAGGkRN5QSVka8zgr7oFB0Yj5jpLBN/lnEc/Cha7JBxPgIbPfgdJDQLbXKY3kBogDm724Icwd+ppVP159g1H9LdvZywSazRcJZvLRG4NGQdlU1ojfaI2qYPMM9KAtq+duiL1jPjbKhiMvBppLNvXcUPpNZZeFqfWiZyJanIk09g3Xc21NiR9U1+LdJYbNZ7T10sukOUdukWXxf4cc7kn6H6xMMe4N89XRrB25k140O/9LmxfgGbMgqsJKp/rezhlVB3mdOQ1UXPk0+nkkxRZga8V1mkvuHNrXF3CRz/K6hVXqn6L0M32bBFoEWgRaBFoETiGCBifMqsu+fUyzMJGsZiYf6sl6XWUEs457nrXuzZex1G3juOgwJ01xjl33BJuNyiCbWEtAi0CLQItAjcCAkYfgbgpGctsHJtNSlsfe0UH+zOkPEZ29Pt8+u//Hg4tw3AoQzidTAqw8iQqIJUpFxN0mJU7dYKYqKAMRmJNo3VnelqEiYKzrI2IB7OBK+WpzeA2IkMGPzt3cvb3/wjnPOChxF2ncsXqMplILN/JGQzHRApJR9KVGjKoRfZ4lYtiZmIkT4o6AS9e7XGNE9nh1T5oXAWuxJmIxLK2hV6XkS/YO6y4/X0fALe5FRSe6CZvFTnOjmnXb2iV5zmN/llEci2BkVg2BrYtcY/HPparNFBKEaq5yJvR+oCQOY2DnLV6oHaSBI05JWNGEOWR9OeEzgreIlHXJYLNSLbKg8nsayxTKUhhI5iMvDLiyvyIMLJ7Uemtf4tuxrgeJ5LXicQywm8kwnJ9fZ2xCNwVtXtft8fo5jfnoS97OSxtI8GpNESNFwSEFXg9RSqmnKZfoUCeQlJOzywmUrQeaEzqXsLayCvNIx9//1+xQ31mpFzK0l5aBFoEWgRaBFoENiNwDPzOOZxz2NqpyzGo8bpX4dxEx1lO57THsfUzaDPknJvFH+E6d/XxRyQ6FoGpHgawEVjOHSd6HYu2t3W0CLQItAi0CNwoCIjHULleJIicdE6+7DDj2iRWNU0dqasxmQziblMz2L2b6uP/BAojY9RMYNmnMFuWZLRafBIzkBVv902S8SzihbiZUOIaj2j5U8FOlAzKllHbpxxBhXY6cO5NOPsXn8+Ou9ydcOoZXHZwhUyE287OAv3K6shE4OSsFDlDLfhmaHfqBi+Sp/FmwF9j1cf9DSFAXmc44VmqYWWohFSJp6RxdUKuKiHMLbIny9n+tO8GEZBo/2ApU38cp62M0svEdEy/9+DAqf8aI13Ej6AwPtJ9whMoTzuN3vx2Du09QKeb01voszJaI4jcsd9OiiJSKu+FiSdobGYq2BkROiWD2MKjUW+ZRHdYCSN1tJ3GS8cNSb0Z1QY9i34mYH9imaltmQjdSs9opQ430tnlXbKFbVw+LInnnc9j3/BauPl5oLFC3iORV87QPVzvdfVZ7pgy6VrLU8EEUs+YQCPRUCRXn6gLqIcD0m+MfOki9n7uc3o+a/VHpD1aBFoEbhwE2lJbBFoErhkB41Nmd5Nf+9lZ+Hh2nXNk2g95I7COVtQaYnJ0/FaHo8A1MT2cc+0XWAZEKy0CLQItAi0C1xuBZDDLGjVeoJka0jPXiaSy39mZK7rkujc6cIDTugX/9lcfkDFagu5bxWaGqgjzTmRToJHxHZNMbsmyVT75N9Iot8pOpISiZ+ckSgu1GcKKjDL2o/yNzyCYOJjv6E7NnX/zN5i7012pluz3rypcHUS4IRJAt5WvRsSXC9BkTOx2pTHremJxW6ITT0RGeEkQKWP9FX0Dzto1xr7Wsf6M5Fy2POSu3/ZEERjnQ1FgP9wtxIUkJ8Thgp/o6WBcVaRxkgUQUclpu7j/U5/K7uV18GqbxoZ9kTS0HwUPYMSQUMHa64RVIU9hZAvQpIGgCPm36gxSzrptJkklKWNhOdOxar6Jnna1r8jS11oO6rIm84GgjOM4Iut1CAtzHFTDL6s92+9+Lx78G78Ou7YRiwy6PaJ9fWX/C6UVZkVfb9lUQKNCLGhu8no9XZ4EvMU1DcEaK4Lt4ve+l+76gKIcpXGq5Mfr2erVItAi0CLQIvBNjIBzDufchE/ROoWtV+7IBmslOzJiC0PGTTnnyLIMryMpv4X6XOuqTXFL7Jw7YXQ2fVtpEWgRaBFoETgeETi8NKevUmRxRi+6aUrsZCEkEigXYdDI+Ozq/kITufI//wM+91moK9FDpDW//prmRVA59i2QSaO82GEbBBPdPhxUQGlxFjMVpckUYVEu1YIOr1I8pe7VWYb9njc7l2DHEnf9lRdy6l3uw9zp57M6Lqmlm/1JnW8qerL4szqj9Bkj+3rL1SqxxtmGRaWeiKcXBl6kjJM0ws5+36v21q4G+3PPTARGDF06Z53N2U//XmhqyHI1VTiIxDBcvUI33vmNl2y/f+ZE0KQ/HVVxWWH6y2PKZ9Jefdl7wuPZfotb0VnczqiODNZH9LtdjHhVynQaTvblVaciEZu1wBsHQWLlpBTH/hI05Dsal73SM9PLRrfTCBf/hEkjPaPIKZNGronpbiSWkZa9rK++VkOqMfaj7SONgysHI66KHbJb3oF7vPCFcNoOyDOs7PXRCq7fVWNzUF5d5L8BTxuTKk5Nw4SOR48wdRzKFfjLB/js3/4t26ild6VbKRXt0SLQItAi0CLQInAsETBOxTmXqjS/FtHkt8sk1nwTOSLcTOKOxTXpNa3I/CYWDLY3d+4ItSz+uBVT3GSm4Gb/LK51WwRaBFoEWgS+CRA4hk34eqtg5nwiA8bra+xaXGS8fx/F8goHPvaP2P/45mJMhqhoL+SZCJOjoZGp2iRjVvQJ6X7D5FClUT4TOYdPxW8ERDDJ1Fa2KAMcZKofviXf2KQosC9L2LmL2/3C88hufzv29HKGCx2MBChiTS5io5gq0Kg90aF7ESMBVMSJe6oBOkXEkYTpkRt5RcF+H7jHk54EZ50Ou7aDy0TsNfQ7nSOw5Hg4msNKiPY4HJBvMBhgt4M2bRoMDEdDhRVjXxKpLfd+xtP5aj2m7vWxNvbyHiF6xP9Y8kRaGWEUlAUdjfZ9aQzIv1WnhqDGJUky6Wq6iaOi0Y2ZGFG1WT/dmrRJ7XAiLisRteWwBJ+R9+cZirDcl3XZft/7cB/78uom58KuU3QfvWGu6IjYM9qoIiNFOjk3xOlViImcI06LK4dkBv5wFT75ScKePcwrvhyupbYckb4NtAi0CLQItAi0CBxDBGzdvV7VNdcr1w2SyT6+0jJqC/tEC4uwkp1zOOe04E/iLW5LJWkJ9uOcHW3WjLgymem7pbq1lbcIHKcItGq1CLQI/O8I2OI9M/RBpI6ymAEtJ5EizjwSW3vG66ssdXJO8Y6P/fl7YG0FxiORS5VSRJFVESyDSVWqNLBVtNa1Ucj8G/eVxsImyqUUgDOfCSmjU2LTr1ANHYmZ3ebPRUIFJXFUImKUPirkRXWddxq3++Wf5lbP+C6+7CNjlZq+vFG5IZYsZZ1EZqyNK2JeYCSGijkhT9O9DkJABF2mtsdhRRFyymFNHnoMXQG3uAkLT3gMFF0hlYMLEBthJqcshS7H7eGlmVc/y6HXnyPK00zFiBgjbSojYtQ2HvoATrnfBezXGOkt7GC4MqbT5AQxQLkGsx/X9LOCKjhWx0PBEGhqK81qUaFbcHpVH6bi5JoKUheTSjdrRdpzg541JyLX0nbV3kJkV1aitjXMdXvyeMqYEzuLfHUQOeWC+3PBrz4/9T0isxDRZWU7R+p3r6sNg1qR02rlu/6nPddiCyeFO3AqNDA5BD0UwljkIkQ+/sY3cGaRM15bptA8gp7LScr22iLQItAi0CLQInDsELCXs1VV6aVeTcdehI5GG5XrveyGf+bRSnZM90ybeZ66rnHOYbyP+Qvp653TisuJcVhjTExbc527UXW3alppEWgRaBFoEfgmRiAZmal9MV0PX2x98TgzeJ1nckR8XVKIBOivDzj0/vej1R9XjvAiixolio3KsUKzQjFOZquZrhPRbVTghigldlg+czfupYAudsNECZOtK3dWY0smHQAAEABJREFUoBnKhQz6oGRoLWwyT5WLpDnvLM563KN56HN+jANL86z3O+xbXza+g0PLB7ANwOLSLur0I+8pt5VwwolBXAmU0O+ysrLCqTtPZbQe6cxtZ3/t2dcpeNCP/jCccSqI2GqElTqEWFaYmxtWx2Gr3SadZqNuU9Qmr0acgRBE1GUNd/mJH4Fzz+WKUU2MBa7y5CI2Oz5Tc2tWR2siNCPpd6KER6yaLf8CSBpIN7VDjTbiStwUUht1X5Jut0usahDp6MVY2v+yGAcVXV/QCR2N6xVG6se6v8SXVyru+Lhv424v/A04/yY06n9yQGVjJFYSR9DzpBODjm/gcHriJ/0z0V9BJnVNHLsnzUkgj4bw2f9idNnl+OVV6a9nVYYD7dEi0CLQItAicLwhcNLoo3dFh9uqF0UpoAVSW8rkPR4vzjmcc7aX9cnDpsPIoU3B1tsi0CLQItAi0CLwTYfAYSM2JjszNVCkSJTHJEyt0sY+2fAio3TP2Rc/4xHd4ZBPve9CGA8kI9EjVcrVeA/2dYvlmebXjeSTJQ4OLGAGu3wKKr0ipIGCE//kywzTQFHNUWLRFlcrvpSYte8qRq6k1r9GmnCb29H7zm/nLj/6Q3x5W08kzg6GQXe7sDYa04wL6mGmNlt9KuMEPKODJoNRPaI3v8DuK/ezc34Xq0PH7l6X2z/l2+A+94ROLrLOY18iCR7yTJnUj1U1ZssPtUEDgA1hclj0xIdGxmGZxZnrdMmNlBHBysKcyKuzecAPfT+XFR31dZ+57nbiWiVytaYpGmr1vbmlCNZ6XNOzr5NUxlad1n9GVtlvcW0Wi5s9G2traxrNTrp28OOGrApsn9/BXDHPvoMrVHN92LWTi5ZHPPz7f5Tzf/lXQWOBrEOjf7XY3kZ9jWEUc6jV93p+3A3UaKfeUXHYY1iprtSPYLXpzsQVA6d6ay76q/fjDhwkL8cEp+dOG3DLq+Tt2SLwTYZA25wWgRaBEwmBxPsYgWUyU9z2mTP/FrvOuQ0NnHOEENDLWM+JchjAMzlRdG71bBFoEWgRaBE4/hCwtdmMaJONpTEZuzNdPeKqaMRyRecxo7pRQidDNatLuuMhq//zRfjUp8WkVMpUSxqJTiOx5CAz1lbYIL+bihysHEtp90zsXoq3iwVM7MYsbO5mscwWNgt46vfKY19/jWiovUirhe3MP+UpPPKXf5GvLHS5opcxErHTXdrOUNxNbca89LNiTkyJGAnlc896XdNZ3Mae1ZL9LmfHBRdwyjO+F/IO6yX4XMSF4WRdFHxqbmysz2LyH48XJ6VM5Mx4kQ3X4maysrJMRQHzc3CXu3Cnb/82hjt2smd9TLe/gI21sa+pRWL5TKNX7R6PlcP+9HAL+79RA2ofNVYjVXL1GCnOTqebXtLxGU4NqMtIEDEXOl32rq6wb7BG74zTOKS4zw2GPPoXfoHi6c+ArIClbUQhZT+Ab91dWxuN6TSyr1HpEi9nhq283+DpaVRjlMwKCqpj8sxHEGHM7qv4/Ic/yjY9pL0QKMuSPJeuptss02a39bcItAi0CLQItAjciAg0TYNzLon5ubq/G2zAcXwdzjnS/0JoLNY1qebc8ab2NWnaxrcItAi0CLQItAhcXwSiFum4kdnL2DUDGrFbjaTSWlh5L2NbRrZILieTtScSa/twyBff824ojRGqaGI1KcOWThEnQSEvIzWo9CC/stkVq8nE4jJtEMygthsWZ0a3oiZJZdiTRHetTBNLPJNM8eaXU6iensibPH1pokjfhf483Pc+POZ3fpvBHW7L5WrXgWGN78/RWZiXHkqnvCfiaf1ThIaBCI3+3AKDkHOw02P99DO44888B7ZvU7NyOrmIHfmiQI0IXeEZ1XdFniv2OD2laxoAcq3Lzb/Znfnr0YiFhW32fwlQUsC553Kz738m5XnncZWIEhbmRA7BSO1eHw+oxmN6InmCzxmXwmKLm69Hy5q2oYX1qUkeSb/VFpSgV3QYVjWrIn2C+rTetsDuWHKJwiunnMaTXvpyeNJjYFsH+iJuGxXnAzh7OMLsyWPjEHgujfxK91TRxo3r7rGqLFfQxQTNDfJqkmDinTDgrLz/gziRWH0PVT2iEeHqvelHe7QItAi0CLQItAhsCQLOaUFUzRsElkgtBbU22vWwaOk6HNhCX9JT9efav/kQ0rLLLFLxR/gtfLyI6TiT40WnVo8WgRaBFoFvMgROmubMDNCrb7DXWuhonKfWol6bK4la772W964YkZ2yf7/88X+GSy7GPtfKdK9WPFaw/E5uwBNUQWaRjTIoTqdimBi5Cpjd65kcCopuIIn5TVQdG2IJVba4KBoVnO7XikyBQJDhHkRQ1GQcMJJi+2lw57vzsN/8LW7+iMdwsN9nj8iMdTOkrWJOzMMZCaE3ht28YLA2YF04X9EreOQv/Tzc7KagePJe+s0joZ6InKYTiK6hNsLxRGl2M1V0szv1hyKnEokVQp4IrHEQgXPqqdz/p59D53a34IuH9nFguMZcr0M3d5TVSLxOIMuU3n4LbFr0VjlGVjlVLh4y/W+ERlwV4tVySaZOKwdD3fXk3R5lnnFlNWQ3Y6oztrPjXnfmUb/5YhG094cdCzCXoyGP2CFq+30vBXwSTzpSRfKJwERoufSEKfwNnlZ6UBlh9nzLn07rIxFVqA2f+PP3cUbWwddjxlVJLr+GIdb+lLa9tAi0CLQItAi0CBxDBIxPseqcc9rrasHSPtfCx5Ns1nGzXlmW4XVsxM0SbkS0nhaBFoHrgUCbpUWgReBEQUDL9lRV85lMg3JsfXTIPPUyT2UA291GLkRyLfYLZUl2aJnPf+CvESuC9gFKrQSWEB1yzcDd+NZCRjlGYunWxmlxCphBK0clqyh5ZMMnE3viRuxPGJPoXqUqSrkm9ptB0dgs+1H2WroamYXlIv1WUE0H/BLsvAm3fMGv8fAf+2Hiri5Np2by+0Aq6AQ9DVc3HrNQ9BmLxLn/Dz4NHnJftVeod+Y2gFQ3YcTjkCj6I4pAEE4iv1D/bGXTrXqT66dD1DDU+OvkIkWiWgYjKyhXf9/l9tz3R7+P/KZnMRJxldeR7b7Q3UgZa6X1GqvCQKSfIrfkdKo1qAkzssrIK/N3Kig00E0WuvOsrq9TBYfbNs9l1Tr7uo7bfOtDuNtv/irc9c6wbTuN86wNDlH7EbUxX2qXOZkeAyexZzbxu0ZeOXtqVPH1B16aHz6dvCZydFqhKls+zFtF9v3Nh1m7+KtskxKN+sFngcxeHEsvS9ZKi0CLQItAi0CLwFYg4JxL1Sb+R+sTjS1cKeq4vCQ9pVnQGuqd26S8Irfy9KrcBLkb50Q9bDPgtfFyerttG33beJtspGs9LQItAi0CxxiBqPlpJshociISNmSmi33lIolTmfzuC1i+WZKrd202vCYx093uXX3ONvbaITDrA9mW0wxu6k6cRGB5W9CnRqmizdfIYG5ERLlqwHZf82/vex9csRdksAbrlpRIiadnM3VnjtViyWbhza7FOxtLXP2xuSyrxlL5oKuJV8leJTinEiK2Vtp/dtZY/NwC6Xjyk3jAi17M8Nyz2dPrcbDTYT0rGHsjODJCzMiil4BKww4bu5NxGzVuI7ipMBnHUQkPyySN5THZnFbJU5lKPnWn5ai8w/lnZXrVpbaoJemZUubD+aBWH6yQUy6eyiXjirs+7nHs+p6nQi+j6fUplU9sIubkITlU1Eg7yHIVICSdCj2RT/UzakahPleLUnPXKjEj/Q488P7c82lPpTnnPHavDlgb1mTqZxufTjSe17gWT0SlvFFYmrjGp34JDZg4YWMih1n/1F7QTcX695rkavvdyp+K1xibpfF6lrz6Jmjz7GikQ4NGBkOFy7zLIZ/x5cGIzi1uybc/7/mc+eM/Bdt3MNLAX5OC0ef0ewvq83HqY72cZWxsXsPGYeVZ30+i1AAbGBt3r5/Hnq9JTitPikjzFDZvI6JssM4/v+vdnCZSsRTR7RQfOhljMar2O1gpbXvZQgSs32byv6ihOWo2Xo9wp9lmz4e506g0GpxGsro9+S3e7tvcZWJ+i2ulRaBFYIpA6xwzBBqtr1aZdlrirSYro4VPBHHO4e0zLGuE9x7nNNXqraT5OVbHdGafOtiGwPxfU72Iq1A3euvtyLTZarT5qpS4XQC+Bqk2okWgReAYIGBzj0nlkcmliwwi32SYBBlnZqBpRpUmMsacDGcRHZWswiQ+ynAEy2/z3YZMjTu34WaaEyUxxx0tqgvVqQra83oioGVkklN4N1r/kJskxUbqptLCXmP9aEb2xJWprbRVsP5bZ8GP2bnvEJf80dvAyANkKo9rlCmJfKILkHnORndpGJDZfsEpTuXM0toosmCu6Fx9G6bi5XrFmQS5JpZGNAWZwrP8G67SO4n9SWOhBFKXxG5sX4I5yT3uy33+6M/Y8ZjHcvCMM7nUZQzzeXBzMIBM0q0DuQaoE0g2Zkcas6WviBrH0VmrGoy8aJxw0L24IQ2NOyxRflBjXZR6Uc+HCRNX8S4hY+lFLzjSc1FpP1JpnXciLlA7nH2Vo/FuX9RQ1gTlG4q0uKq7i/8MC9zx+3+QpZ/8Cej0GDcwUk1DlVs5kFfpoYiw1OT06Sh3oLE/MVTZbOExVe9rNZjdmLmWwvybXdPdqXM1Zgu1uSNRiJDnGDbM9ym+/bu42bc/lfImt2Wv66c5pKdNa2iWcdkqVQ6joPTqzlpzVhEK9XkgCLiuKzC8g3Czaq2fba47LOovjYXGl3ytaL7TGPF5ENY1tVhUVzvRjRnBCNJarnRvfMOQMWv1gBhqsl6gVHlr5Rpl4RjknsH8Anu7fc594CN4xK+8DB75bVCcSt09hUzkVgeEhFc35+rZHoX+OcWl36gP8niw8S9nIx3kipze5PofUXtSyz0y/NKTmNHUFbgRVCvUH/pr8i99me76Or0ix/baLgusqn3ZXKbnh/bYMgS8aj5SouaciZD6JjqN8Q1plH4m6nDNL07Pkh6qlLbRoGs0wkyUEAU11iOZbJfM7CqRtJpOsbltHDwms7SW/oaStpwWgRaBFoFrg4CmIRrNTc45Mh8YD4cQAlq0JTbXRRVjImfjVFhzIsjdiLtxPM45bM00cW7i99ob1nVNt9vFO+eOqNm5I8NH3LwRAgaRyQSwr61g455u2UYqfYWlxGmxSCDqRnu2CLQItAhsEQKywdJm1aq3Daq5Nj+Zu1lsZrU5LChRkLFoJIaJESMmtiDYmxDbEE/y2QIxFaeZcCpGDlhaxUyStdcbBoHGjJmji5rgb/0zkcn9htRTxCxSrq9wmiiSL/7dR+HKPXDoIHQCVJO0ceJo1ZLHBoGcjbXfwjNR/Mx7XV1lJQ3CWUYmxxFBC4SMpugQ+wuwuMTtnvdLPOwnf4qd97yAS7X2H1C7sm3bKHo9bJPQyEgry7H8JXkR6HW6BJdBqTsikkB+w03kEsn1qtgqMpFXp43TmM0NhUUAABAASURBVJRDGHiiGYmqB4mbPgtM7ytI40hHkMFHVVJrU1UUhXirKhl/nW1LImgca1nOnt4cD//BH2bnd3wHZNJFcT7rSmtUeiCiw0nMs0mi7taSRrdOiNPaYIpuds2vzZyaQYJPjREtk4LoWtMBET+nP/0Z3Pv7f4BDp53GnrzgUBXpCrfx2oBqOKAvQmVpYY4id5SxFGY1lYjbteEadlh/OHmcyg8mmruc+jokN2i6ynHq/8PiFfYiKD3DtfW0AbXNZqerdJosY6wYVyOG40G61+8U7NBYbMQJ7D9wiCbrUJx6etL1Cul1+VKfB//4j3CHF/0G3PKWGkSBqr9AGXJphY3A1HzUZqeQk4sdTpeZbHi9fJtFwSPPax8SFt6rArmN6pT6JKwylT9aB2H773/xlxT797MQPHU5YqixbGk6/R6VDIdrX1mbcisQ8Brn6k31LhrPTuOaiYBcu8PhQ2kbzW0odUzu4VteRJejIWishAj27JjrDidpfS0CLQItAscUAa/5yCq0td3ciUwjJ4Frvm7x5OWcwzt39VoY40V7tAi0CLQItAhcLQI2+ecyQvK0IZ0kaVyk9CZQBqjTRtZpwxooqkBH0htnzEn6Y6+3s1HGV5PEa4PrMLNa4kpNziW4cZLGy9ibSgzyS/BDkLmpS3tuEQINgawQYTIYsHr55ex+71+AL8BVIKd2YGZOJsM6KG0K2ZhwoO6eiLzH8nTO4ZwjET5z8/CwR3DBr72Qh/zoD3Po9J18fniIQz3HsAtVqOmKjOt6GeCrAwb7V2Hk6PslFvIdhDrX2Fbraol9WRPlyu8SoZHLyAtqWlBTM41sidpeqqwyeGoRYSF2yaoOTnkbYaTEGHFViOToiEzpyj3r1J3sP3AVh0R4xKU5LllfZa/eEg5FtD3saU9hx5O+FU7ZCbYLU9lOiFfVOJWWoyNKZqeajaRReHO0gifcaW0Ya74xke2MtcvZsJN0JcE+lRrK08kpnvxYHvrLP8+V55zBV3vz7FmBs3behFNDh7B8kMHeKxgPDlIzoO5EmgVPtq3LKK+pNZ+hw+a5QmV2JL3S06kKOuM5yYJkXtKnKHsTqWxcBBZVV8dnjNV3q4MVRnGA60VylZ/3PF3dG+xdYbh3ncWwxFLvNNbrLl/V5PmVosdp3/oYHvNnbyF/6pOowwi2FbDY0ZviAR3pFCRbeqZOAHGAGuMwtKurEZDwz5/mkn/7DD2lKfIMr7EZ9NwZUZer3XWp+X1LlT/ZK48c+YVVFEk1E+THHilNK54gsnYiQX6J5j3fBKUJoLkuic04ehAbzT8mtvZruUdZVY/KakjrfVcE8lxZ0Zdrcx3t0SLQItAicLwhoLXqeFNppo9zDuccPgRNwBw+nHOHA8eTT28wjFSbyfGkWqtLi0CLwMmHgM2UXptSb1+KuCgAIrVcI7Ea3dQtbXD9xgY4007WJJdrm2GnzW5UOtmDmFjeysv2URnmN2lkDJkYIRJdpY1wpXrMLeWXoaS0imjPLUCg0VopG4QsK6irklNFZH3mXe+F/QdhXZJZX4G6WCaNuepc81mEDQ5u/OOa1kvnHI3PaURg0OnB6aex8N3fycNe/puc+4RH898dJ6Kjw0p3jhWN17rKmMvmWewukclwG49LhiMzwL3Gt5uKx8a1SV6bn42wO6qpk6fFy/izOyE9J/YsmUHntdYHWfn2ZzfNeMRVl+9m1ymn0du5iz3KeEWRs36Tc3nwc3+a7d/7FFiU/l7Pwpxc56n1PBYuN3NSeqniGdZWlYKpQ8w9wUXmN9Y0czUb0MzaJ4zS13/qA3pzILzoCY8H3ocnveIVdO90N1YWz+Dzlx+iVhf2Raxsm59jfn6eGBzrIv9MlsdrmmNUumvUPzFh6ZuY/NZXLlWY0ZDTNBJjbDU2MKJWc5uT2Fd86hJC5nCZ5kdfpd+pGojIWh2tpTG045RzqIs5do8aDvSXuKw7TyEdv/23f4fb/twvwuJ2GrWh2b4ToyXX67GapPKIW9+DzUSFIKehUdtGGtN67gcln377u9lWNyzkOZUIbuca5np9osgL+zF3hI+ytecWIpDGsx6W5E77crM6jeZrEyOjovzmTiTT6NNcY4NbGbz60jXo2XBJnMLYIddeYmgKpXFRMUok1yu3pVdEe7YItAi0CGwJAs65I+q1/WKKODI6RW3VxTmHcy5Vv6GfQs459FLIp5ubb6Dj6LCitvw8HnXaclBaBY5AoA20CGwFArY5jdqYMhNtUIP2qkF71kyGpBn1TptZ0802tKWHUQbruZe4qXgGMvQGmdc9zzh4ErGltJbH8s7Ktw2wSYprL1uGQFTfluOKjn3lMhyweMmV8PZ3QqipGcmUryRoNEAz0zJ5NDBS7Czy2LsO/atVr/3PM137sqULd70tt3zRr/Ctv/dKwoMewkVZn5V8OyHbQR7n8DHDZ4G66yg7aqOPJB5DxUxIDTDXyKciRkzsf8ArVIf5JwRVFCYy8l2F/bZWpQyOqPIjWWzkVipjgk9fBNp8b4nhoGEUu+xW/Wc//FE84jWvhm95GCx0wFXQKxCTSAPkIq96IRd5poAVY5FO/qlYENXnJYo9YU8vzY04MdfaVCssYFG3bpJM4zBnzXdphCO3vj0PeOlvc9rDvgXOvyXDfI66DqyPIiurA7kVRX+O7vyC8jVMjkiUtd34GpMYSqIfU8kdipRaL2qV02D+scJjTXz21ZbJQATkOCqf5jL7TMkMeYsP3Yy57dsZhYKvLK9ySOTkgfPO5Ipb3IT7Pf8XuNdrfh/ufT/IRUrO78KFRaImw0wKpb4NgYEINrAOVuRWnQa6OsEJqqoeicJzJFbwI//I3n/+V7aJrOrEitFwlUokt3O6L5W9OipTG7ZK7bbeCQJO48d+x8rc2doaXUTTehINOa3DMPZe4/uw2Lo9zDx2315CWWka9uQaD3ocNIdp6KoQ9TZ2v/RoTZ9KkCspQ0zzleVtpUWgRaBFYCsQcM5mKfQSSovYVihwPep0zhl5ZaKZlY0jeYwoMkmB4+Wit7KmynGnlynVSotAi8BJiYAZLtbwiasNqW1+JUZomaEWpwa+bWJteTAiyuKrUGnzK0tGpJaTUe7MbYIMdy8J2ktrUUnMQNDK4iVmukk2/lzB4iRWeStbg4D6DBmiQWQJdaRTjThTA+GT73g77L1cd0bSq5ZMTvX2xGNXp4vGiTpanhvvdM7hnLvGCuJwCHlG4wIjlzPuLEB/EXfP+3C/l7yMJ738d9j+gAfzhazgq0WHg/0eX11b46q1FbJ+V8ZZk6RRu8FaGDV+I05+I6ucfbFDrfBhwdXSpyb6irGeg3GI6Vkww9HrDngaSelzrhpV7Ot02bOwyN4du3jkc36Se77wN+GM86CzyKpSVtKpDkbUOIW86vITVaysxi4SJ9k4o9KQhBP4cMIogMaZT22J8s+mDN3CxH6/rEp7py5j+6M7EVb2RdPNful53OOnfopD553HJSKs9nYXcLvOJPS3s7xcMVopWcwX8THgNc4bF7EvQm3esh/yL0Ve1b4khgHpB8vdCCfB/vRZNU3GdcR++8qqH5c1lTSNWUd3Cw4NI7vXR6zt3MGh03YyuOk5XPDsZ/Go17+Wxcc/HuyZ6s+LdJtXvTbveYrQwWuuLEdjyvFAnGXBlh9eGriJFGpolxKGYz79lj/mFJFX2foaRVPREcEqPoPxlMTyPsMJV3G3ytyeW49AIxVM5OhM05m5RKyPvFxn0qB+Q3ERC9tEY88GrlKcxU/uz/Lbeh8dlHpQjeyauea38UB7tAgcPwi0mrQInDAIOOcOE1gnAjE003Hm0h4tAi0CLQJbhIBtbIOMkCz6tHk1NaIutW+0YY1UPmJvXsdBrsS+TqjkmhFYy3h3Mum6FSyMPAvDLEk//TZWRq8sRIgU5FVBiHkSL9fHDiax6RHNIFX9tMeWIeBlVAcZ2/VoyHwnUAzXqK+6nEv//M9BRA/qY3UxdmhYkAgGr5CLusga0nXLTung5wpkien0dOoMtya94hyERSCHB9yH2/zfF/OYN/8u2eMewpd2zsNNzmHHWTdhbXWsNG7SJpVlBBRyk2h0gtpnZJXizMir9TzYuK809u05KEPNOCsZ5WNGWWQUZOhpU1Kr3sr1WM3mWD31dC5aWmTxid/KQ9/2R8x/9/dAb5tU28baKMdnC4xEjFSSUqp7udRSq25S9WoYeIWdZOqaNyhoYn55T9jT6fkPEiGRmmlNT8axuk7die8UZCImvcgUZwNRfvpzNE5Ey+Mfyd3e/hbO/qFnc9XNbsal+SLrbhs9v4N+tUhYDRRVF9cEKu8nfaR+KrOaSn2HH9GJa/SaQ3RNzF8PFFdSxDJ9TeeioxEJ5nyPUCwRsyWGzFMVOyl3nUV+73vyoF/5Be7/e6+k+4T/AwsaeyJKY39BRBeIv8SOGHVVl9I4EVld8tKB5l3Fbt0pFWy44cH2pIUNqOGI4Qf/lis/8xm2J0Krpolj8n4Hl2fE1BClr+oN/9Y1oK1Zw0lDSmNU8w6aLIx4ChpnufopfTWqFxP2m1UmfU0w/arSs1Exp+epJ7/XZOOS2MMl0XzXSGofKUPEnsWxxoW5JjaM0eFVR9jq8Ss92rNFoEXg5EXAOVvEwNavEwkF5xzOObxzjhPpONGAPpGwbXVtEWgRuPYIyDbT1jXDfhMjOlkxyuppsA1wkPGibTEuGfK6oVN7VqWNkka2l0xNbXRDE6fpSa7sQ2xza2IbXC/jNMQM1xwWmhwfTTKVOqlXnvY85gh4gs8ZrNrXIDlxPKCsVtnWcfzrO94DV+0BGfKRCuslM46idKwlW3Xa+mli9TfSqoqNDGlpZ8aUxlpe9JC64GSaLcwz7nQpuwHudgfu/sLn87g3voH7/vCPkt/69uxb2MaeXoe9vZDkQDfnUCdjuchYk7G+ngVGIVC5oDEf9GR4SYa3sSxSAxEj0TnsR90HmeUp2N/tcUV/jotVtxFXZz/5CTz29a/lNj//s7BjB9jvdeU562vQVV2oDSUN5toPY8dKfmdBXaK5E2kUnOBukYrTc0cS+b8JTqdmZ2pHkNhZ6VIRSW1WO3tZQeFzLELUFeNdi4ysX7ctcc6zf4jHvvYPuc8P/ghrNzkf+/H0vb15DhZzrGVdRq5HbETARJOCUOcE9V+IjqB5zje15icpoPoURe1g7APDkHNQDM9yd44DKu9S1+HLIidH592UC572LB706tdw5xf9OvmjHg67tkO3CxoTKK+GheZO0LDASrZoDVXdB3TT2TiwrrSbbM1hVdceSpEczglx+1H2K/fy2ff+JadnOeXqfjqFZ02k9no5IAYBk9oWsN8G8yIF0fjdGu3bWg2BKPxtGKG5z8ImvgE3leRH41sSNM43C66mUb9HX1H7GnONqHd6DryeOctrYs+JVyVec2zQAxJUl5dYHbRHi0CLQIvAcYLAbG94nKjzNWps1s85hy+KAjucc+Ym1qDjAAAQAElEQVRgCZxzBG08OZ4OLfbjsd5kafNqajnnkq7mb6VFoEWgReBYI2DE1SgPrGmudDK+Io56XDLnPAvaGC/EwDwZ2Uib2+GYTvCKbajqMb6AshlRZzIys5IqVEnq0ND4icjSl9/hRAQEbXgbvQE2cfJ7GYbaJx/rJrf1HYVAKaO1JwOdqqSshrDkWV3by7mDMbtf/xaoRspRalzIIpLPrutKq6HCaLCumBvuvDYlOafxJLG0TpfM5RqTssKjArNTQWSUQa2YmsZnRJER5B046xx44pO5+W+9jAe/5S3c/oefRXG/e/KVnYt8oV/w1aV5ds/1uSwvuFKDfDWbYz30qOjRMEcW58jrPt2qT0fiouL9HEPJlb7DZTt34h72QO7+kl/l8X9zIWc+96fg9rcG+zHyzvxMJfo9CNJZjxF9kSLm6tHBW9sUL8UhAyOuRC1QKsKwN5FXN3TdCMh/Ap6mfuUEiQQLqLucJJPfaXJopmJjDRnUKY0HdSdjtbcOAsh1wQnM085g/ruezEP/5A951GtfTv6kR3HJTc/msoVFDqkPo/qqN1pgYbzIYrlET64f91RsgQt9XDFPlfdZUR/udx32FX32zS9xca/PV0U8jm5/B27zjKfzuNe9mgf88VtwP/T9cItbgMpvrF/znvQoIORosODUabn6MTA5FKRUoJLKhGkjvNIi/yTJllxNL8MTkddo7ufvPs7+f/5X5oV3o84Ya473vZzSNcJcDfIO22MHWzMSI7clareVThGoKtG86hY0jrzL8OrMRn0U9bDU1DQac7X6sVLvDf2YcSYpSsYmec0gqxhlSqnJp8kczjVamR0dPYf2dfWcJp7OesWiXjr1S8ecK6jWxmQquJN1RJT5qSat0yLQItAicGwRsBcpsxqzLMM4lllYC9WGd6s8tlY65zaqt3XTAqa395529jQ0WmkRaBE42RG4zu2XnUipze6g1ia2rMlFrs8VXWr7bZf9KzTjmnLckMuYy2SgDatGJmXAa6PcjCMdGflGVqW3t7LGza18qa3yiHEcM6zWKfXmvq5Loq8JmScTYZarzqANtna/tMcWIxChiRHnHF4GTNNx5GIQmt1X8uW//xh8+WKKOCKTgVONapSUXpaL7Crp9PscN4ftETYkqlHIEJtpl4lT6FBlIjs60nlORNIpO+Gcs9n+Pd/DPV7yYr7zj97Cd730t7jH9z2TM7/lUXTvfjfWzr8pX5yb40v9Ob6sPF/pzfGV/jyX9Ba4ZG6BSyXVeTdj+90v4N5PeyaP/e1X8aS3vI37/vpLWXrYoxgp3TifZywCrBFmeOkTJOaayJtJRHvgpLIerqS3osCBSQ0b0ZZEQezRmci0kBR5Yl6sTc1MdfMkianvrHVBrfeSwwBZDhNkngsKjVm6OXXmqQuhudQnu8/ducvPPofHveF1POKlL+LeP/2TnPPYxzK81a346uIOvijC9uL5bVy24zQu3r6Lz6ufPpMVfFZz3OWnnEZzpztzxrc8hts85ak87pWv5PGv+0Me9Ht/wFk/8Gy4451B4wD1PfNLjNwcIzrSpQM+ByetU2dW0FQ4SZD+Jo7JYX3aKFkaD7PIya0tuNbSscTGGgcP8dl3Xsi2Q6uMVg+Q9QKV15wvHWvpa2RqNKWT8kyPSV9MA61zjBHoaSwWWrMbral13Whejphba4JonMOE4InBaQ5sGNoP8mu9N0LS8mQ+qP9JeexlRllFtMwrX8C7DKJjaW5RewK9xBhqPFfQK3pa+7usrx/7FxjHGN62uhaBFoEWgRsFAeccnvZoEbhBEGgLaRE42RDQ9KkNrG2CjZlYO7iMqyNLMsz6Cwt4GfvrOIYyvsvOHIOYge8SXIdytbKfkKEa2p+djajqIbgKvZin08kouhmdXo7LIo0fJ6md0jEUuTVIUtkXP7QGEFt0uAYyM7hVv/3ZlBk3g/GIbhbo6mZ52W4+/6fvhIEMXJGRWdeRWx6lj42jwcm3dWejqqUGjZcnSMxNKsljYzXmhDojkOtmLgMuZyCjbBQyRp2cZsc2KOZgTmTWGefDfR7Eqd/5VG77S7/MfV79ah7xp2/lSe97L9/65+/kUX/yRh7+5tfw0D96DQ9+51t40F+9i4f+zV9y1z97GzcVyRGe9f1wj3vDzrMhW4J6iY7bTlFmIgC96ofKyzi0Hw/PRhDWSA+QDX8ZhekxsAY5JbXkci1ot81V7FGnJToq6gQMBumsppKGkjXJRBEWnwNZGmWGgMQJDYkXWIV600ihgfwjD7VNPCZGIuUFaP7i9B1w/3vA9zyBpd96Hrd595u4999fyAP+7kLu/+63cv83v577vPbVPPytf8RjL7yQb/2bD/KIv/wr7vamN3HOC1/I9h/9EbD/SfBmN4c59Wm3D90F6C9QNjlrw0b6kUaXVCWNRVM8k65ZDeprKEUQlGSxpmhiSm9pS13GEqXUdWtOJ+wKiS8HoOf+0HsvZPVzn2OprOgVjmEzotaYNfIqPWRqoM7Uzq3RuK11MwLilhiORoz18qmRKeQ0b+d5TmaSFVqLM0ajMRp65FmPbndea/Mc3hfUlaMa1HTWHfPDjF7skLsuMe8y8jlrmiMHwVN3e+xdXdey32V+YYnBcKg1PTDUeLH6bTzQHi0CLQItAluAgHMu1WpfOiXP9b4c24zOOZxzmrVpjxaBFoEWgRaB64qAk/VULq/Rk4m/qLeqfW16iQ0HB6tctb7KPr19H2zfxqWZ47I8Y68IrYNFH+Z30ZnbRdHZTq+7jSLv451MIVk6ld7gjkYVw+GIwUCbXRmVjXPUTUMt49OkEanlO468n11Xldv0NzAC3qlAkZa+yGSYOkr1W1BfLc732NXN+cL7PgAf+wTozT1NiRm9yGAqRBIMypIGrwK25ky6iMhgJhpfSR1r01Ql34QU5VPYpZQj+U1kllF35mXM5RJl8j1Y2EUiKXqLsCQCZOepcNZZcMtbwh3uAHeU3OoWcI7iTrG0lkdEmKXdth3S3wZmCCjSoWdMHIFIDBQVQYFapEaNCA65iNRQ5OSUChOPrvJbatNbXuUltUN3SAEHyeXEPawJQfiYpFaosYmMdPIowu7T6DoTm7AkjoYsSdTMpYTC1AlPZ58Haiwjy1pDWCSTYntzVP0FxnOLjBcWqXfspDnzbLjVreH2d6S45/3UpyK5bqbwKepT68d59adIfOYWoKf5rtOnyUV4ag6sAoylkvGjeTfYX0mnPwX1UsP6q5ZbSRrJxml9bBGmn1wVkfrS8myk2QqP9HLlAEyvr1zCP/7Zu9iuuXpRc0GeByFaY9Cbal4ep84xsXArxwcC6hbsd6siDbX6sRRbVWp+HmsNHg3rtDYjsnU8ahiva+YZOpzIqk62wFx3uzjWLqFZwOV6PjpLHCo6XNUruKovd6HLV+oR9c4lrhqts1qLDNN6XokU86pvqT+PHsfjA4hWi61FoK29ReB4Q0Br2Var5Jy7WhWcczjn0j6A9mgRaBFoEWgRuG4IBBkwpxV9itUhfmVIoey14tZ8ZNcdb8udfvAZ3O1Hvo9zHv8YuOud2HfuOXzJ5Xy58hzSBnjvmheXMUcc98RtyNCretrQzpGHBfJiSQTXIs6rVJcTZZRGWWwVkUEcsyrDaVAOiS6q1vbcKgSiDJEylmkx7ctQ74oawEhIM1aGA045sM5n7Lew9Kaf1YMgA4nSvh3xFHlvq9TeqNfJzBbtpnCjlqg1DsSjUoslaOSXzY1uyEgD+zCmq5QmhfJ5SVCCkPUInQUIXYi5Csig9ODUPt+HbB4K3TeRv/FzVLpXRaXv6p7LVJLHULGvgdY15Nc6sG5FyZ92KbWKl5gOBQ4UWZvr5XUSc2di4RQVRdBEciYS5CramoOyT8RZzAkqjfS2x1+u9ZXhZzJSdD1roE0aJuonDK+pBLkF0BEmHY3JvKrwMuCxfJprXMjJRcrHuhE/45U6F5YSGfPO2Kcqg1hQrWcazjlNpc7y6s8kObFRvNiqqLJq79J4Mt2G0nVNJNlQdZvq4spoHNJCEen0ujqFPc1UF7zqsmiTqNsScfiYbCkBoJcVjCsQaX3x29+N27OX4ZqecUGxPljBvuYx/Zywz9QHJl7tVwt0qhFqpTzteQMgcH2LyDoaW7nGm9ZRzX6pmEwvonq9BRbntlForkrCvJ6VpSRZvUAcdhivBPXxKVTZDvY1PS5WH1/U6XD56bsY3vlW9B94Tx708z/K7X/mR+mdfzZjEVvbdm7D6XnrauyMl5c1wm0cpGrbS4tAi0CLwJYhYF9hmWyZAtejYtsSXI9sbZYWgRaBFoEWgVKmdxVl/Gkm7WnzWmS5DLqKiy69lE/+48fgMY/hFj/zMzzkVb/Dt731LXzn61/PI1/wAu7+7B/kHN3be9rp7Nl1Oldu28nupe1c0V9gt4iQq7KMq1xgrzbFB5oG+9OtmHXIuj0RW126nR69Xl8doIp1bc9jj4AZ3nk3xxb9OBzj9OY+DwHvPfYm35UlO2vHwc/8F/Vf/w1kMpYaGby676SuiZytPZsAIhsQRYHMqRo0oqfiFJCIk00R0j79CaQRH7nojMIAMIPcRBmtaY0Ij0bjliJHxUHuIXhqGfHj0jGsnLBBtTkIDgWxL3JKlaGs2KEcug/iPZIuyqrA9E7St6PATJTaKTiVpJKMUUQOTKOYkAikMtFhJqN6ARNVq5gT+bTWzASsPTMBw2YqGnMYuWpxJgaq5hYGQiF6cOovEYkpj3WExPisLBTkPqScBlhdqg5J6hhVqymJPFN2Dwlgp/sSp2HlC4f1h4YGJaYViCugr/FgvefBNEnZ7CsyCyubwhNfJCiXni+5WIFO8TqVTZWk69Ze7MFopMI/f4r/fP+HOE1Y4WsGDPWoe72UqAjCOERHVnv5SWOR9jhuEGj0MsGLULKRZo9I1Bhb18A/VI7YMxqzV328RzeuzAuu6HW4an6eq5aWuGrbNq7csZPPdTqs3OymnPv4/8O3PP8X+M4/+D2+4/+9jof9/qu406+8QOv/o9nz3//FvrU1ltfX2LN3L/1+V4/PmLwbjhscWkVaBFoETj4EnHMnRKMb2UCbFXXO4TUvz7YDtEeLQItAi0CLwLVHoNLsOVgIrM571vKalfVVvEiMsxZ3sV1vbq+86Ar2vvt9MKqhK7Jp13a42x3gcQ+DZ383O1/4s1zwvndw7z97M/f/g1dwx1/8WXZ9z3fQPOAC9mlTfMWunSyfegprC0sqv8u6iIbBqKFc17vi9ZpGrjcD6tqr3Ka8ARGQXYqNgZB7CpEzrJVUMupjltPzGQshAxkt21Tnh9/0Vti9F5z6reuRZY4RAo4tPBKJIR1rkRcaW4hOkPpSSKSGKAfHCO9Mxjgn1kLDWLwQsr6SMR7wiJ+jFqPViJGwD6pi1xEVti+4hrFkKMZjLANRew1ysRfdzFF4NV9AlWVUDSDbHuP2lJXOuKIrw7GvfF0xYoVAiqp0rDyj4Bn7DuIM0QAAEABJREFUjEpEi29yvHRO9eueEWGmda20kzaoGTI+kTE6EYV1w8mxR6Yy3SWKUswJehpRF9QCkSaGkVfbMzXFRA61LoatieFjWDVqM6nfBZrIFfIuTMkhu1fGhko4N1mOU6fFusYwcwJN3CwhV3L1r31uKvipdL+uo0hcmFxquTWNSH0nqUYDsmZMT9p0qAjVWHPkCPsCpVCZ1gTkmpg/1YNP/xBtVstnUsk1SW3wkTQAzXWqd6tOqcFgxL+8491kew7QGQzJ5rush5qiKBKhbcScfSk2EbXL2jrVt/16dgrEFjn2BXWh8Z5pLvJ1hRlJlZHqeikxWOhzaOccF/cdl5wyz5W3OIPVC25H9oQHc/ZPPJ17/98X8IC3vIqH//P7ufM7Xs9pv/pT8O2Pg3veEc48DTRPUQe44hAf/9DHWHAdtnXmGZdD6qzhQBwy7jjsN9K2qPlttS0CLQItAic0Av7E0/4EVPnEA7nVuEXg2CFwgtZkv50xrEYMqyFBFnh/bl4mpGO4PiAfjlms4GPvei9ctQfimFoyzgOr3YxmzgitnbB9Ec47Wxvfu7H9yY/n1s/5Me770pfy2De+kSe+/e084kUv4cG/+Hzu8awf4KxHP47srvdk9bybsXfn6Vy1uMTuuTlJjyvmTDpc2e+wV2+K93c7HOwULMuQWssL1vOMkQgVIwBMKm2wa+cxsbfOm2VzdzgFNosZZIclctjPEX63KZ+809Pmbs+sLqt7pgsyVi0PsmLNsLONvYmFLXNMN9mow9KY2L2tk8i6SMsgy97+98mOrPtG7ahkZY+qkkrGeqfjcOvLlBddxIH3XAgycp2RKk5az5iGRv6ZTL0aOphYNETMwDexsIn5kyj9N3SmwlTC1FXviCpAEpNgdftaCeyUK1WQk8SiPEkNixKNwVjEl0lUgiwL5JLgnaVUwob0Iq2BLHi6ubdvayYEiVKkVN6Dpa+VSMSIonVG00IlklxTwSo1skM3zXs43iI2i5E1qMzNcfI7yTfDKZRS+62F1qagRplrMrs36RtSOt0+fFqiWcj8yuzzIOIqUIn8KzWGgwx6hG4jMrGuxxrTI81jJTb3IfIsKxzBSC357esjS0tTq4wG68pOJ8c70w6QQpn6PRc5lgIiNi0uiW6nU2ksbH1ruUwti492kdht85troqgb+LTSo1SIGm/mP6p4q1TYIDwQPnzsH7j8E5/gDLUziJwYDlfxGvPr60PmunO4xolotZagY1bezFXUlp+mm8lEEae+3iw275pYPzg9S1F9afO2udckk5Im15RP3pl75HoRj3j2Z2muyQXT82slas41qZ3Iba1rts4NsoJ1yYrWv+Wiw4FOB1sTbW3c0+thckV/jsvnF7D/DfUr84vs3nkqg5vfiu0PeDC3/Y7v4t4/+EP8n9e8mie88fU87q3/j4f9/iu5+/Ofyznf/Z2E+98Pbn9bWOzCQo/YLSg1Bqq8A13FqW49RPzDC1/EKXrL4Q8t0wzWOPXUXRySG3pdhhr/MbVJALVni0CLQIvAMUZAW1XVGCWaXRsIEkxSjC5uKnKu9rT7V3vjxo90zuF1YEe0TbU8zh1rjQw8iQwXVb/pVJwW040I7Xy7WhhqvfFzmvSbxmnxC7QHtBi0CLQIHHsE7Oun3rhhEVlww5pRWTPMPKMMeloFdqyvceaBA3z6pS+G0SGCH8tgH5HrbWzdZDROG135sc1u3oO0+ZXbm4NtO+DUs8B+JPlbvpXO9/8QZ77oRdz+j97Evd/3Pu737j/nPm/5Y+7/W7/JnX/xpznzGU8le8RDWLnLHdl9/jlcvGs7FxmptbTAlXL3FV0OFAVrcofa0K9ro7+ueRSFY8iIzstgczSKa3zAOYkMFl3JGkfQ+pBJguZfk6yqCZJik+QiHJI0DbmsHsvno5cR50HlxqmkOuSvXM6q77AeemT5HJO0uptHSmHVFFF6NaC1QSpgZeQ1mB6Na6hCo/tR8VtzWv8XeaAuq/SRXVRf+qaQMoqTkV51PENWmOuMOUMk53/+2dvgU/8O6yORUzVrSplO4UpUOxWoRdyM5Q4kK6KDImqfGcwpTVQfkUQdNfFMsin19Tid8oSpeJgEPUF9E8gVzkFuEo0JQkC2Iikq0y2HUqL0E8mUo6ubJplig+76qThLrr2FTpQsicXloBwolTx2Bg8iAMgy0LhEd6wMSyfTMKU1/6wcrzxBYnEmYZre8qExjffyTsXJ1f0gUempKV55T9zTC0qTkFyvdjk1xk8lyDUxXEzMb/eVGCWdiEVaBscR0ZmwKjSGmSZ0PlN3FGSao0LIldYnmd3fcF0Q7JnuBTbipmXoBkksrPLxSuOZJHNyjxIL2m2lSv1urolXfjcVvtFDj1d6xFROY570dJWiYWs9o5FSpJ09a+NxRbptz6HmQIy8OrifD738pdwsDumMV6AZ09d4C7Uj10uDkeaFRnpGNaQKUfOVnmb7akx12ek1v5q7deLVpKk4Ia15NmjuzjQXmXg13OWORoRyUzaahh0Dzff54oJxM4yESdBaUqsf7cu9seb/qIm6UdjZOGi8ZgGHrQNZKjeSCb8kKicofRCWM7H4tM5YWpVj+UITmIm30lSmmwppDS2ILld/ZQxdwZovWMl7HOr02KcXSrtFIl48P8/FS0t89dRTOHCLW5A98P6c9V3fwa1//Me446/9Bg987et5+IV/yYP/+m+5x5++i/Ne9irmf/znyJ/6fXC3+8DNbwnbd4HKozMPucRJmh7Y56d1rrVLs17TYZQ6swGRU5e/4Y24i77MroOH2KYXXV1fMRis44sc093Zp6oaHylLe2kRaBFoEbgeCFzfLLYu6TUrUfN7wGHzsK8q0hKIpig0j6X5ySsETkEtZbARN4lXxI1+OudSHfaVrIkFvNbaY6eB1fiNiBY0EnDfSCFt3haBFoEWgRsGAa8JPYuQi1Sx6SnKCLA/17HSbSPetT+DOnSA0UVfZOWd7wRtXoM2tpkSaI+ujbctEiaK8YHG55KArESJzPVC0pVoAz6S0TAQsTWy/91Nfs44E86/KTzkkSw88Tu46Q8/hwt+7cU86g/+UG+M/5hve+vb+I4/fhuPfvHLecSv/hoP/pmf517PejY3f9KT2PWQh9C7171wd7oTlywucenStiTmv3hhka9oo/4lvZ3+koivS/Rm+tKFBS5b2CZZ5HKln8kVSnvZ3AKX93Vf7mX9eUwuUfgS5b9E4Yv1ttvkK/JfujDPVy3/0nZ2i6DbvWMH1XnnUZ52GlcNhmpzl0wkm33B1u3kjIcjfBPTwpnVnhDRkuqphXPjBOLxcjoZptInan3yMqpczKQj6c9D8o6nXDtEv1yns28/n33TH8FopLGwKnNMRm2U31vDUgEEbSbMGNQ2QgSLkWGzRiqNvEqlq85GshGQ//qeVobJNL95ndphog5hQ4S59jgcIXBEcJL36uO4hiMo3sTyHi7MgzYnOLlTXSzNTJzyzNKa/+rEkqC8s3Qbrm44yRFlKXzinhOMUFvdtBHmXpNMk7CBxywhk2MWNHcSc12uh3VB+lyjOJX59US3Z+c1JZvd/4bdaQVT52uLC2qTbhaZ5mh75uzLqyiKeW2NL77pjSyurjGned3XQ81TZZqjgj2qIllwNsogZVPJM1fe4+I0A8YUmc2lznS2CKwBmtPkr2TQmMFQ9LogLBYWlrhq3wHGXa1LZ57Bnu07uGLXKVx5yqlJLt+xk8u2bcfWkS/P97lY68LFc3Nc0l/gUq0rM/nq/AKXaV3brfXlMltHJJM4S7c4TSt/v6+8JvPJvVTlXKIyTb6iMq48/XT23+Q8yjvcnvn7349z/s/jucPTns59f+THePBP/wyP/p1X8YTXvZ4n/+nbeeI73sO3vOmt3OMlL+fcH/1Jdj7lu1l4zLfiLrgAztNaav+DpvRotHZhX0j3+jTdHlU2J3Ksh2hKkZpqt15UYJRqkwshiV46IDKuHo/p27ivGvjMZ/ns33yYxVFJXxhmTZ3WMrRWGHFpWJvYHkKFtOfWIdDW3CJw0iJgc7+JoyFo2kprl6Ehv8Wb9whR/Cy8yTuLOuauP+Y1thW2CLQItAh8EyEgboWxbJVSYoSWSRQpYX8CNxpr21tG/vb1Ii4+dzGMKi0UNWab2wLhtAqYVNr4lhJMFEctgKJE/sqh5UV+nUbopK91ck3dPb0F9gvg9HY4nAKZJJcsiNw6VRvyc/Xm+IIHwsMeDd/2HeTPfjbbn/sLnPuSl3CbP/h97vyGN/DwD32Ih//N3/Hwv/4Qj7zwQh7x9rfz8De9iYe/5jU8+Hf/gDv++m9wu199Ibd6wQu4+fOex3k///Oc/VM/zRnPeQ6n//hPcMoP/win/diPcdZzfoLzZDDc7Oefy61+8Ze47S+/gNu/4IXc/cW/xQUvewUP+Z3f46Gv/X885K1/yoPf9ec86H3v52F/+T7u86dv5l4veiHx1FPZOyw5tDpmrrtIITDn9EYd4WGb/H4JHQE9yDzransU/ROSBebZqsOqb2SQ1I5J/8g/08UlY9BTVZFCpFymzs6qMZf+x3+y+ufvFTnlmBN55UTU6BZEdfZYogIKkVi+rjH6KuAVI1E689omI2ugCWA/sZKICKVozxaBFoHrhoAeI9Kzq+c3cTa18qeH0YuecJphPI2e1ErXdH+0Dl4TUSP59H/w6Xf/BV4k+4zk4ajDiJ+joo6zoEgqrVM2h20opvY3WpwqzTe1pp1CE0w9HjHWJDykZrQ6ELezxOWar+7wzKdxwXvfy4M/8EEe8lcf4KHvfjcP+eM/5kGvex0PfNWruO8rXskdfu3Xr3b9OPMnfoLTf+w5nKr140yRTedoLTn/p36GW/zcc7m11o/b//KvpPXjzr/2myKcXsr9X/kqHvTa1/OgP9b68Z4LefD7P8jD/vZvuN8HtIb8xbu4s9aRm/3B/+XUX/tl5p7zY7hnPD2tedzrPnD7u8BZN4Ol02FO62Nv58Tt71B/dtR0hxFQUS+X9L4krc1qtuLBaZBoqtV4QOLTmMAOZZmlIQusFjVNJ+AGa3BghX95zRtpLt2ttT5ie4Ox99TC1WldEJSKRxKtpFZaBFoEWgSOCwQ2r1luY4I7LlT7GiWcc7Ylpj1aBFoEWgRaBK4HAtrvEx1JzBBIm1PtS7XvxcJzenMd1gbMH1jni69/Cwxk/GiTm+ldbm31pYTKL795sSlZm1xUhkmjN7v2tZbT/SDJbFGxSlNEBl6xwWkDDk30SiHxii9y6PRBb5Axoqu3AHp7jd54J9GbdJa2Ebt9Gr1pNj9nngO3uBXc8W5wwf3I7vcAtukN9fbHPYFdj38ypz75OznjO7+bs7/nezn36c/k3Gc+i/O///vlfh9nPf0ZnP4938Ou7/pudn7bt7Pjid/G9ic8kfnHPJb+Ix+Ff8CD4O73gFvfBs45F0RYsX07FAFuewtu8ahHsK43673FXWSxw/rBdYLa43tNpeoAABAASURBVNRWJzyCwHESRVHJGPCKs3jDW43estMM4Ogj1tdSL+mhHsD0Mqn1Nj7PZSTpDfx8yFgQMfX+N74RvvQVGBtlWVNaRwuGlFmFmLevfi1ShC7qXsGAdb0lRWls7FSkbte1PU9YBFrFtxQBe45sqp08V166mAQRF1kiK+y3wJwevGjkVe5gZRnW1vnnt7yFxZU1jJSebfqdczjnsLCJCjvuT/sdQVu/kqKaU9H60+A0x2LTDEGMTjfLGJZDRrVmHJeLkCmYt3n8yU+Gvl6izEm274CzzwNbP+50d8J9HkDvgQ9mx7f+H3Y+/kmc+sRv5/Rv/y7O+i6tHU97Ouc94/s4/5nfz82+71mc/4xncq7iznzqd3Pqdz6VXU/+NrYpz7bHP4GFx34rPa0f7oFaP+55L7jd7eAmN4HTRUbt3EWjdazSulZKj7HWOZOyN0fVnUipNbDOOtRZTuUySi0glbVTawi2TqqtWFhzs/c5zrqfyRHtz0TldQ0aCxKlM38CxumGpdU9WwMaF5RmDHXDHr2kOfgv/8bpKttrYBmBVTtHtMIbl9aGEKPcqBSR9mgRaBFoEdgKBJyziWxS84myZk20BeccnvZoEWgRaBFoEbieCEzICzMEGpVgG1xtVSF9jRPp5RmsrHCe73DFxz7B/j/8IyhFWizv04a3mlgJlpGJ9+jtrAses5sCpMnaOUfaeGszHKMyOt0wycEZ4yEXVYkdijcDrVSyUvlKbbIrlVIpwVhSKUNT9EDS5F2aoAJkoKCNfEMuQ0xhRL7InwpXeoLCQXmyqXTmQYYDMhjozIEMhiS5yss7MhpyETQyHlRmGXIZElmSSgZDrTKaxW2wMMfO73saw9NPZRAz1pZH9PrbcMqD9LWm1A7sizantmQ1eBkiIXrs3lZJIq3EUkUpZSSW6SEvE/EKOjqdHsPhECUj1xv+eGAvcwf28+U3vxnWB3pjv459pYdT8sKnD7HQsMjVzjSEFN1MMZB3MkjkEQSYyNueLQItAtcDgag8eswSHyHv9Nny8kp0w57jTu3T0xfnMiZfX3kOvPmP2fPJT7DL1RRR0V5pJM455T0RTzViqnaj1katLY21RRNQWY6Y63WwNagRqR62beeSUckDnvV90J8DzfmNCCJbOxoRREzXD2wtyfoqVesFOWn90BpIUHi2fuS6b+tHV2uIyrGyKBRnMl0/msLWEUlWEEVCRZFpjdZUk1prSCTT1JnrWqgWSZORNYFQOwnk6scwlUzdkwfIPBAlNoEaiaVy0NqogpiIbiqNt5crIvDSpFwpQtFpsKgcwYR9ATvObF2CUbWCiyP45Kf573e8h7PKiq6ITqcMUekbYUrjtA74SRVSwElojxaBFoEWgS1EwDlNUFtY/3Wt2rmJvs45m4ZpjxaBFoGTE4G21d8gAnEyl2pjStqYGqkxiWv09hqq4YDFTkFz4BC7qsin3vFu+OznyDvaaIvaYXp4uVaU9tqkgiyADouQeHSR2J5b+2Aabbi97chnGWeu8hmvVSnhuALZVWnDvjmpU7Hax6dqLO04Sk+JsqB9fxIsgQiV5NqOPyhXUKQWjaSJ3iDXklKkTCW3bpq0HZ/oBrL7iMpilbuUH+ksUd2pHrmlZE0VrAy18T99F7d73KM5oAKKxZ0EET+HZABYXVbWKIvpq4Agg8KMxlz6GinkVMZxc8rgc0SNBesMid7YN97ppbwjywJxPGBJVvFpivv8X38APvBX0HgW8g7UY2w1lo1IrJpJk+ToVImor1Qe08Mp29TbOi0CLQLfCAKaSOwJ0zOlh2zyYNlDZ0XKDQGGo3Xd0qxV6Rm96GL+5S1/orl8TBiuIjoe59yGpGyaC809MWTafinbOK95WyJXwXRmIozWVlb1IqYgiED60vJBzn/g/eH+D9KcZUkcI0Fja02pouxlSeUEo4mw0/QOaf5XhBYjQUoUPo3WjKqusbWjUlhFYPVr+peroj1EZZmtR7YGWNhEvZB+LL1WYV55Q1OLPGpwDSjLRORRt5AO+ZOr+8xE5ZtupRbKSpVE6WNS16Xmay2cqDEp0/Ri+SzKXEWNVWYpV9O3pu2SXcKGA8v8y++9moUDB8jXlul4y1BhOjslDHo5o2xaH5QRu2di/lZaBFoEWgS2HoET6Sss55zmXtrj+iPQ5mwRaBE4uRGI2jjHtCm1DXSpjbGJ+YM2166u8LGkVzhqbf5P19vrT73ilbC8DOuHBF3Edty217fNbQ3Y5livk7ENNo0iqhpfaSPcVIy18bUNvGLTWbsooyOK3KlFPOmuV9pQkeUVhcSpbqd8rikJ8ifRJj2YKJwrv9kXXm5Kpwqlqa41sRlTU1HLbZy26ya+woUap1fbQZJnkOkVd9Bm3TvF1yNcNcKXQ5wIm0wE10wKGRpZA4WkY6IW5Gpof+EU6HY4+3ueQudmN+WqsmRFltDcwna1C8oQWRdjNVa7OnWkL0spk8HhlH/rzygVJmJ9nkg1tc38aHkdqd9ckZFEkTv6HbLlAyyuLPNPf/QWuOhSGFbUwmtUrWNjwXuHHVZqbR4TlUn0aDBhaRyk4SGnPVsEWgSuBwJec2mQIGk0x2w8UPbgmahMI1R6nZxQD2DvHi793T/gjOU18rVDIigq0JymZOlsNN+bpIAuzjldj+czEqSzpu+kpDW5FnnVaN5yiXDx2J8/r6+vE6pA7TJWdy1x52c9XZN4D/pLoDcj9lWTpjhyrQG2lswwRWtHpXWniiMhPAZX4kKN18sIWz+yQtm1IGROelBrHdV9pXci88N0DfHjESahHBNiRaY3LrZ2dBupoFKd1jFNnqC1DOXDfmBf9dGMaERzlXGdyg2pQ0ml9XA8lZHC626Ml/IhOLz3EvDyNw7sf58spQNHH7pXSUrFm0gNqkMHYWXEV1/9Jgb/8V/Mra3p7hBnSroKr5cuuRi4YPO3cDVCq9FCYSLFlbY9WwRaBE48BE58jZ3TZDZtxsbapTVhGnXcOBu6bdLIOaeVivZoEWgRaBFoEbg+CHhlMgPARF7SHlVrgsWLr8DJ07hIqU21/RVKs/cqVj773+x/29sRMySxbTDavJPspxqoJNruk2bntJg4EKmRO2fchbbtShAl2j07bfyROMX6dH96Q9t3TFR/cpVWOZKXVGYKKRxVr0mDV+leeWZukPLaz2OumyZPeZW/EYGEifwpbnZfhgBBJejNvc9zUsMMCJWNWQbazDOVFK3X6A0ZB4cDWFrggqc+mb39jJgXVCLuonQwQrASwFGbfqe8ZhAgTA1XtvhIbZAOUk3XKDl8mqFSS/+hCLmx9Y/gWLE/IZTuu2S4jb70ZT772v8Hq0OCmEDnLX9UyoYZXMwORWHi1WVKERRvoqB87dki0CJwXRGwOc2eIctn821lERaw58xciT2N1XAZxjVXvPtC/ufvP8J8OaJTD+mJrXEisGxzfbQoK87NCrTQ8Sc2d2haJWgON/7ONLSm15qznIgW1zgqtbvfW2CsyWwtZNzmUQ+HO94OdB8RWig+ELH1x1prLioPrUlKROadJOANC4uX2NphktYPEVIpvVU8U8CrpBBwaQ1RXpFMLmQ46YVTQmHOTKzcmdgkbH6vgmwNkptlAVRcrVW1TK9/SpqkWyRTeSoN8WJaa6JIq0qprC0OHwKZfVXl0KGCdMUcSZTfxFu7qzW6RQc++FE+/56/ZJderhQaG65oWDPSU7WZWsqiU5lVSKpTIStDEMt3kp5ts1sEWgRaBL4BBLxzaYbGuYn7DZR1o2RttABcU8G2abime218i0CLQIvAjYmAzZhZDbPNf6rLNvby2D47SeYY6s1wNt9hoA3tYlHQW13jk2/9M/iXfwO9YU476LrW1pb0R4WV8hutVTl5vF3kTk8LefnTdK2dsG9ywvSfk+sUBjElm8Up7HMaiZgS0KvvJkziaDIw1i0G2QZBdoefhi1+syh9lDR6bS5x9ttYTht3+10srzir4wjJaJzyz8SIraNFjekorhqVzPUXoPDwyAeycJfbEYsu68vDZEhUZmHIYOnofimE1oWjrA8qkVmCgK06nCr3kiAReJvUiGo7WHSj/nPdgqHaUCmm0830Rn5MGA3YrrjdH/0Y1Xvep44fUciwMqLT2dd6wiYNiE2lYnHTcCbjyWRT1PRO67QItAhcWwScnkmToaiL0SyTTcDjiD1vFUMRGQH+43/45GvfyjY9zz6P2M8jVcM1nHPMDudcCjvnUtSNvT9NlXwDF5u/XB0Jam/QXKrZF3v54EX6eM3LTuRUrnXE+S4H9aJhvGs7t3vm94Jl7PSnE5wDWz9q5Z66rgk4rRUmxEz3TXLQumHitHaYcC3Xj7SOSJ/GeZL4QCPB1jOT2Vpm/tkaNF0HnfTPNLMWqrNHV/868uVJCjIydXPwqI89Wcg05Toaza1sHB7UxLoq0U3N0GoGKMVYZZR0jIC7ch+feM0b2LZvhawc6J5IMhFY1nSntLZGRHkOk1WeWmPEINPt9mwRaBFoEdgSBGrZHSbOOZxzIvK1GOglgykTtSaYu5Vy9BrqnObnqX6ZveDYSuXaulsEWgRaBE5UBGxjGhpwoE2vxDzyu0abXu1WddJo11tqIRg32gAHcL7mlG6HzpV7+PTvvxYO7ofBKsiAcpJaZJcCh08VpSKwSqx4FSGaisOH6k8GRFRCEwvPZJrKgrX8Jlqe9B4a0UBgYStXSuquTksoZyNs/v9FrI1WjmU9Wizr5rhU7uYI+auyodvJpYb0N6NkruCBP/kjXLq2xvYzzqQZkwwsV8X0hrzOlKkbsC+yqkkLrJotE6eanVSSk87oJuRVCuhi/W9ixoqJGTLIxAlNRVdG0Y71AX//xjfBF76oDqnIrMHqHTOYrFzrbyHDbAyoSGGlq9U5EwXb8zoj0GZoEcC+/mk0MYnK0FPZMFodkSZYkeVUQzp6Tjl4gE/8xks53ymV4kbpT8sivaKDPaMnLoxeTQ3irLyoHKcXMVFz7Jix1iD7faqo2Kr0ZPPb2ZNn3Ps7vgN27kBvGzjisHnIIo52Le5/E6cusDRHuUcXNQtb0pnU8tTKV2lytJc9tVwLN3JtXTIX+UnrsVdFR0lUAZsKPiqomzrdREI3Tx9MK0RdrzNnY2btEKwNuOj3/oDmkq+ypHU+1wsrp5cUQ72YyrzH9ghWhOlVequBjTHT4DTmpBPt0SLQItAi0CJwXRFoZ8/rilibvkWgRaBFYIqAEVi2STVywjapmUikPO1TJ29ZS9cQg7awmmmdNreHxivUMoJOqzwHP/lv7H6DyItaRtPaQW2wSzpKX6jsalRpe6so5ZOVQQqACI6JyDs5ra6rk0a3ZyLv1Z21Im2jb+XrpTlHiJ/UffTeP7VT92oP1l4VYSZCUk+t/LqupT1aMmFicS4pooJ7PbjtLbnL4x/D5cMhWQwsNt30Hn1UlpRB9XYyRgK9Ea4TQshKOPYibWWMeBkp8kl/+5NGE2SWmCSgNcINAAAQAElEQVQ8rA+kWhQytbMxoTu6oeRkMo4LGUH9g3v52Cv+L6wPVV5FrFYp1DavN00uopyI2mSCt5WXOo72aBFoEfgGEUj/+YSes1zlFCIgOl3NvvbQBc3JpV4siKC4+A/fxMF//3fmx0MoFa+5Jy+6DMsKe46V9YQ9G81JaJJ3mlec5i2nmSaKRLd5vgkZje9w1aBk8e53o//Ex4H9b4EitmzNSBO/pj7zNwGOEMWrWI4WK3cmM+w0HSozaZ4j6THxW/zXE1UhbfkaKQGbImeS6rGCFL9xqp7kN1eiU1VHIWCxXk1z0kc16MZIL1kqJxUV9Kqtr7k5W9V6bV9f/cVf8oUL/0JrVKV5e8R6HDFqavJQkKmhrlE+FVmFqJcumsxVg4aPYlSYapGnPVsEWgRaBLYEAec0sW1JzTdMpTaL3jAltaW0CLQIXHsE2pTfBAhMNrxRa4D2qWqPFwGBxGszPBGF8HoTW1UVPveUIi0Gw1V25Dk36fT51Dv/DD7012BvZ1eWmfPezAPmRdLYT0zVoC2zlSWPnTKyVLj50A5b+ThSwjTs5ErS5l3eqzu9Im1Lbbqbe23E0s5E2dOpapJ7xMUSWcTRrsVtFmW2T5hjZS3NwKkBVeSMZz2N8vRdlFkP3xRkWQd8LiwclWuoYq2kSssWHrLOvAB2EtPCHCOwovrSTQ0Vr/YHkZpeaVGCRkaLiaUPMpy3dQNzo3VGn/8CnzMSS8RlYRahyDt0H+W3tLUuJnLas0WgReAGQUB0RN2QuxwvMqJjz2jQA6c5mvFANcj/Vx/kM297NzdZnKdaPURXhHvmA41kmOYsJTuBT6e5JmohiZponGuwD89y73DeU2c5Q61Re0LOBd/zVNixA1xGORCJ52BUKpdcoaTZjmsllnYmkU2HytkUQupMgpbYfNfg2gpg65iJFTELm99kFm9FHCF2cxahsk2XWmF5UzscyhklitBSkwgxS+PqMVSiyJzuffGLfPwN/4+dIjZ7rmIch/g8Yziu6Yau0jV4zfn2VS6p1AhGjppY+bRHi0CLQIvA1iLg3GQyPPrP9bZWq2tXu2bha5fweEvV6tMi0CLQIrCVCBhxpZesmGt6eG12vRlBktp7xWt6NcNIxMt4OCKKkZrbNo/vBMrxCLe+wq7RiL99zWvgK18GW0jWB9hfyQWVpeRoyzsVlcXssFiwL6DGih75yEzG2hybVHL1TphauU0aubNNdJD/sFQ4Kpkx104ypZ1JkB9JczWCNvQWv9k1/5ESsR/zDTIGkTTSAgqY3wZnnsb9vu/prPS7HKoaqiYn+EK6ZiDQo4ynkNLPMNka16mvrWYbAzMxEssLYy+yMf3GivoyyBjyTYazzxSkd3QeSzcql1nISuYO7OeivxSR+bcfhYEZSNpUjIYqOko2nx6UF+QmoT1aBFoEricC3uuZxJNpjsEIY/vf7Ox/A21q+J8v8pFXvZrzRiXrB/Zo2qmYL7q4cUWp9FnRs6ecE/Vo1O5G826p+Wmk9tZawHIHucK2Vq2odZfncP4jHwb3v7+m5p6amhFEaKF7WR41H1//9cNfy3WjUTquZj1xik9fsYpwLKZiYZOgsImTy0xUhpWzIWoDaqsaISdqrdTSohZiEdFjt016HYECilViI6+0lqN1+l9/+5WML/4S20LF8so+QpHR6y7Q8V2aEarWYWsCOoLwNfFaExScnNO1YxJory0CLQLXFoE23Y2DwGYSyzl341RyA5aqWfoGLK0tqkWgRaBF4CRBoJEBkP6kTbOo12Y006bXiIlEXumewdCManra8OeSshQxocgsyxhXIrT05naXDKb4lS/x76/6fbCNsQuIrVEqCBmpFBWf3BTpdDWRY/EQ5Tt8aot9OCCfJTVRqaJNOEKc7n+j56yMo91ZuTN9zD1aTHcXLRYyNbbUbj/a92ehgG6H8OiH0bvNrTjYKxjUkcJ1yCmUIpBXDiOHZHPNqtpC19M4MELRjECYtMmrb0zHiXi8xgfWkxorSNRcfKdhfWUvO5T2lOGYC1/2KvjSV8G+7sgDsppSafLhUclOl5nI254tAi0C1x+BXARWesC8PV0qx9VogoE9V/EvmpObL1/CznFJXo7IM6jrkqGe0+A7SqwIvNwT94xqfy1CfKwJplLbfT0mqK1O8+0oeAan7+LW3/c06Ki9Pgel93mHSuuWd5N5jut5uKvJNyvxmtyryaJJUbGWwUTeqz2vrrJNcep1TDaKMI8trSOVJr9ODQtlsPW5rLjyD17HlZ/6NDvE9sVqjawLWSdj7cAy8/kcXi9bcLmGltcIachEXBV6I+UUoxKx/YLTGmCuhY+xtNW1CLQItAjgnOY04bCZuMJe5CjuRDj9iaBkq2OLQItAi8DxhkCt2XMUwL6CKmqw/5HQSIzSa0+tdcG+uunUAW9/FlYUabEY681tI3KiLgKdee16V5c5VQvGJf/4Ca5605+AXofH1RVsw6wiCfLYF1kqbhInj9WBDrMfCm2CO9oibxaLyxRvhFqQa+LkzgQjUkwUh7blzbWQWbrNrvlNnPJjXxddjWv3rkksD2YQ1GBtcd7pnbpjbawI4cXSIrd9yhNwtzyPWgZBJmBDCUXl6QrXjlzDh608hGEj/KPESKxGutifjDj1aYhM+k8DxcaC6eqVHqVFVKKlrX1NbyEjrh5i57hh7rJ9fPzFvw2rA9Bbe1wUtZVoPUMXNZ/KqRITOe3ZItAicD0RsAdQzyjDCux58gpk8iwvc9nb38sXP/Rhzl1cFCmxh9Pn+yLNI4Oqosm7eoIz7P/l8FYGJ+YR1QrxVFSad8dqdx0aXF0T1Mau9+QLc9zhCY+CW58PI2GjOb4WUDbP1bECzUyNymg0M/1vYuuEpTnadcp7XQTpYOnNTWU5TyNdN8TCSdQ/bpOoHqt/JpYX6a7mYNKkttiVyRHlmMix0z68ckrDaAyf/jc+9Ka3cFYuQo8hMS8pepnmemVYKwljByL7KjGetXSx/J0q0hHYrhFqzmJMvF1aaRFoEWgR2HIEjiCxtlyba6fAcTGDbsznR+msuX4Sc00JJnfba4tAi0CLwJYgYF/RYBth1e4ktrmfxGkzq3Cv12N1dV1cRE1XpEyutLYRtrfd9hZ7sRPoj0ecpcnu429/B6O/+1u8/a9846gNMdiGlwYdNlVrs678CoCIDeywe1ZVrcDMncUpKuW18GaxeBOLk2vZ5Nj23JwNNwWml2nSVJxFzcIpYha4OvfoOMs8k9k9EXqGm0Xb7410Ol1W1kcgvLKHP4TObW7NuDdPKeOllt3klS8IDocClimJJ8pYmIlFWX+YBL39NtfE4q1/NqezuBtWpNxRBTrpYHqn/pzeMx1KkVR1U5HljrzROFDWlX/7D77yh/8PDANhE6bprYvNG+2CXSVpHMhVWLCk7rB0M//MTVmOl8txpUcUZofx+xrVjgJwFjSMTRDupHE4KeNr8l9txCyt3FmB5m5Ka8GjZdPt1psQMPxsDjCRP8Wh/jws1kcmE2rC0khmwE7TI6IjeUvNOaN19v7dh/n4H7+V28wvUi4fYGmuz8rKKpVI6RgyuiKzhsMh3ZCzlYfNZyH6tE6YHjav1T6K7J+IEekWb+mciPOZkNYQTTS6WWvuqTUxNZnmzxBQZsV2iP1F6p27OPep3wm5h4UFjOjBOWpN0p2sIMpFhxDVlfQkmGcWNv9MDHLzH+1ydMTXCx99TwVGtaWWmHukTPQxXUyU9IizmYWcPJpDzVHrVZLCdqrJWGSmwBjmLTzS64NLL+O9L3sFN1+cI64cEPYVQbgd3H8A+3LhtF07WV9fZSzGyzlHY2WoCC/8kVh4o+4NxJSgPVsEWgRaBFoErhMCXscRGYyFMzki8kYMTOf3I2qwCd7EIl1aRcwHpqtJCsUGrwUi+dtLi0CLQIvAMUbAaZIqao/9iVgtw6GSOBmz9hscTptT+42jQRxRyOBpZF1EI6U0n3mJXnjTKG10td54D9i2vsYZ6ytc+PKXwpe/CNF+C6vCjrJqlNZ8Xu+RPS7GFI5NREVdP/FoQpXoNK+7Gtfivp4oC9eqfnRYQXKOOK1isxq6IX1ZZEm6ijM8+3OLEDpQ9LnHc36W5oxzuKqG3sJiMhAGrOHmGhUXcTIMIjLA3GFBYdll6psoaSRKYXgpR6N78Yi0iryeZyPjR52F1WV6uMbJ72i0NkXVYeNiJmZQztI3TI5IYCx9qr5jGJfpjZfZsW83e975Xuo3/gmJxCpLRkpuUmssTMzmqJgKRIBBLX/UiIsJR8Umt1Ts5I6Syd9I2nMzApEmoVZPXQtPsFLExGOgmRjccs0xXE0M56jew9COY6WvqavxEVk3B8R/qHIrwUR1jofKoyiVu5FuGrQUR4sl0+0j86SIk/ViCAlDTGykCxqBpK1heiJmfTRSqFY/p+fE5oBaaZXOouTTHCP81G+M1+EfPsIHXvzrnFsOmB+t0lPHlErbdOcZaz6KPjAcjylsAtfc7qwQZd+K00eveU2iNcgB9p9HjEPDKKupglqcJqWIpQtKa+Ibn+ZLNOc0TnlCRd7xjG2OGSptvg2/cAZfGNTc55d+GZYWGOYdhkpbSYIk05yFMgdXoKBK4mpdu/e/ScqIDkso5+uGLc1mUXovCRJzv55szjbzp7qUqa4ihcroSjKNFdCsIPww/MpISndgBfsq9t9f/tvMX3Yx2dpVdPwIXwfcOGOxM0csx6xo/g59j/OaHZoSb+NNBYxCwKR2Vjs6hHUaOypfofZsEWgRaBE41ggY12OcSpRNkWUZ9h8qiZFPajjNW8lznF1MZxPT1R83ujVXr8nG9O5Aa+bVJ2pjWwSuPQJtyhaBGwQB298GTVDm2vRl5IRtWGeCNqi15i0Tq9DSzcTCSbwjz3OKWJIvH+IMGVIffemLQW9xGQ1UxJi8UCFKPFwvE1/hXYaRV+JHFDs9J0ngaJfpYfGbJOm76ZZ57fZm1/w3tticXqsSW4hS/aaYwsgsasxQ8jls38Z9v/epjHft4IAMrd7SEj73DIwASGlJa0OUPypfcp0CR5zNEaGodMiYOyLyGwxM+lYtsXIljcpL4kSMTAWNCUVPTmt8k6nLMqqqYqT+7uWRMxe75Fft5tPveAd89GOgt/udptL9IbkMZ2tfXavkCSMyKWt6Ve0qD2tdEjeNN4wtn3JNYswzk0nMSX01bAwAc03Mj+GTPIcvhq+J4erUl16JhiKe7esLhHzICkbaDBp5Yn+ZtsEviniM6mPbKDI9XF5MfVfvXE31V5/wZI61jrD2G1jqOCfXnsNZlLlB/WKubjH7asjCFm2EDPYnyyIfuOgi3vWrv8od5ueo911B0YzAVdj8XWuybSToqfLqd+zlg0gKK5MtPKy9ptNMBVuDTKKzmCiyCmtmEqS7iU07EbB0ldpRirhbyrssdLaxrIF76bjiQc98OtzyZqDxPNY8bOlNsAYn8SpBonnOyWfn0a7F3dhiiWzyOgAAEABJREFUdV4b+Xp6BK0lVoYGh9ZXa2UjVByamknMVj3GgNz3+tdzxcc/zrbRiMXMk2vtDiIGfQwiqjx2TF5WiLxSCV7klZ9iZePHpEl9YCmjLiZy2rNFoEWgRaBF4Doj4I3J2pzLOYdzbnPUUf422CLQItAi0CLwjSIQcawPGlzR11tuz6gesrCyzKFPfIrdb3gj6E0/sU5vRcR/0OuKzNHUbAaIvX1wZkjZjeuhiIpR7dcj4w2cxdoQ1A77na/QyKiSHSCbKG3znXlMyyzAtzyU0+93Nw7kgUNlzeLcDup1MxSUxzBw8purskxFFZUMTzPkaq1njZVjNyTW9smfFUaFtvJUY6tA1hT0mh5B7V2TsTTOa6psxIHLv8wH7Iu8gwfhqqvYHiK12iezmlJpcR0pL2xS27zMTFQWMrzlqmn2JVtQCjuNwBJCym8h3RTJYgabhU5e8ULOa6wFQeCTNLraWTuNK4uSa+EkummEQaY+6EgKSVnVdPtLEDoMx2b4QhTRMVIGn4GzomXMGhESfEOUDEF8l57lZCEr4A6LqlAA6YR0m7imhgmzw808J7fbCKUxHY1pPQciEeTBxPrIkDGYAk3iIKwbKvkr9VOl+cQeH0vD+hj00oArruKDv/5i5tYG7PvyVzjnjNM4sHIQ+3Hz6KOezUimZ6aIlciKiBEVlfoyupiK2YqLzW2VBkYaq1LA2p2JUDHJay89TXRDZ2MiXU3vWm5lc4naVRQZldq8re7SrJYsFx06t781c9/7FFjsK5cTwiQMNWJJg9KA1RgnCSfwob6rR3oY5WosNWTkoU9QawuFnQgogu6zBp/6Z/7xLW+hMx7Q9YG1Q3qKNW+TAKE9WgROEgTaZrYIHD8I+ONHlVaTFoEWgRaBkwkBT91kDGWBmCEy3y8oVpc5T293P/HWt8KH/x7KUntobaJr4ZIMBxiNaoosV8T0nMZv7KUtPL11wjhxoqk5s6ZOYrREibQyVuY2P/hMytNOZSUrWC89RT43SSKDzIwNbwaH/Egah4xMiYws2XJY2BIrWoZdFFQTSXnsxhZJcAXNsCFTexaKeZGYNcvDVYqe57TFnOLKr/I3P/zDYF/kidAM9UCmFXgfJho74SPDC7PIkyg6TsXwkHgibirI1d323EDACxsvTP1GjBn7Foh2cbrI0J/gVsmR2J+g1bqrhCHriDPpMCgjnU4u4xd6ytMpm2T4Y39e6GvwlSTqvpMElHzSEw6kQJKGI4/DGh0Zn0KzfClwcl6ieg1yGskGmTLFJRMkNkNmumtRsW4Ec1CsulBX+zoOEeGIkGC4zide9hLWvvg/7KwaTul2WV8+xNzcHI1r0PSsHHFj3rASGldjZJBubNnZaJ4zHUxMCafnP4jVyupAJtf8CKNGNy1tVHoT85tYOwynxc485YrWmNDl0Pwcd3/W02DnNgheOTMsTdBodQoJRFQkNp9auRZ1Ykst9WuqKmoIBfUxIishfTlpX+WN1mHfFbznl36OM0LFTj3jTVlR+C5RHBZav1XAtT/blC0CLQItAi0CNwgC/ugvsG6QUttCWgRaBFoEWgS+LgL2JwWuN88oyjyQRbvYKeg2Y+Ke3ZxbjvjY7/4+/NfntJt22NcypTmSLJsaYmZIq4Zmk5iBYWFzjxClOW7PpHAEkS3mlW+iqgWC2mqGVK+A88/lPs/4blaWFtk/aPB+DtlpSis/EuUPTSUjJCouKgYZmRLnZYR6pfWKJ8ESlNZL2MLDy+DMg9plHTtq6IYenaJHDE66j6kHB9g5XqO49CI+88u/BCvLIrpGxMGhZFuaEV5v1t/wMkHtd5Ip8eIULqaSycUk6H5QZo0nXU/e0/AyOQqBxjCiUj+IeEIoGwmlECY2buyHlpRvGHOjqMizzHhT3PIAZ//r6EDWrUgQ4ojalQx8Q6Vx6GJGXjtsWBtpXQl/lY4Jmw5Fp3F6tKsqTYMN2ZTlpPBubqQN30KABMlYj3aV6W6mcW1fY9YVTpKAUrRzQcSENx6cIDIrWFp7Puohl7zit9j98X9k52jEvF4YFKMxo5UV+r2OcurUs2QkkX2J1civgkF1eCq2+jC9TEwPw8F+k9EkRK950Gu42rwHNk+a7o30jjaWXY0zcESKZ/Jl3Tn2i5W685OfCPe4G2i+HWU9pfAiXFEK4ZraGxVHGq8W03AiH2qB5lp7cJ3Ghx5R81KNhFdQu4Lur6zy4Z/6SXY166xc8SXmCrV9MGApW2DO9TGclbI9WwRaBFoEWgSOMQK+JbCOMeJtdS0CLQItAoaACIxRHemIxGpipBys42QkzMm4OF0Gcvm5L/Dp//squPwKpa6JSmsGg/baoLw+mRYyUnR3dtp985trYv7jWkxJE1PSofaTWpWsJAcyIRgpdpyZMVkz98THce4D7s8BX7BaB2qXYYdTGaFpMCPOG8GgSDPaapEGcSpKolhk2CVHpU7crbw29idoRZegdtTjmlpEZtY4CpGUrhrTrdY5I2vY/8lP8K8//7Ow/yB9n2G2VZbLmJLyyYy2xs1EcfhIaqABY2AKG2KDedFRT8WyyNueQsBLXJKYoJNXZzODDPvyJN3QeEouGXpMiUqVRmGlnmhqrnzPu7j0bW+F8QjsT86cU5pC4zilUmoVtQn4mdfKsZvOLiZ2Y7NYnMTSzcRuK+rkPK3xAsKGuHnHQqES0lhE6jXFqoOiyBznPc4J2XFF0L2iLmE0YP+b3shnLnwvO4ZDThGZMT54gL7IyH5WMF4bqSjrO4/NJUY4qjrVAl7Pk1fxXmWliC24mE6aKjBxqj+onX4qTkQpWiMmaUQ6JeIt4mjS3BG03oQmyu8ZlBV7RPwXt7oFp333U0AvCMauR02u9AFlUemNHJMo/+RsJs6JfRUG4AkaG04NMs7TntJQqZ2r61z16tdSfe7zNPt2c9YpC6wt7yNq7PSDsBk7jY8Tu/mt9i0CLQItAicqAv5EVbzVu0WgRaBF4NgicMPXZj/e7YkULpe9W1GJrFjcscho31XcvNflir/5O1b+5E/gqq/S8TK6lFZmMqUMMUR6HK2Rtt1KwYZoTy7DY1OqWcTM3XRry7xmXAVp7sAIKBMzymoHo7rB+YJSphS9BcgDt3nm01m8/R1Z7fYoReaY3l4X+/giV/pcRSXjsiG1PcpAaSQkUcJ0Rl1N5GzZGSn1uj/vBBBhVUr3ZixtRxoPIkfmOx2MpBovH+DUquTgxz/Bf//6SzASi/EQ5RLdSRKDJzW2mTbGTeIr3WgkmBioMnCRYdsIi1rCSX4YJCauwRBKmBquHjbQifLXksZSeAfBgX1C5bBuE+kI5cqKBusy/M9n+eQrX8rHfv+34TOfBPWdkhHUn1H51x2Id5UPchHSCqZntVH5R5xfE3HE3TZwFALWZybWT5Xds4CzS0DczGGMnVKUI/jqVzn4p3/KP7/pzexcW+PUzFOuLjPfLWjULwvdeepBSSKF9LxU3lOJuDQSy8ZLHh2FirJxY9VtldhXVah1Nt/ZFDrTt5GutXSuve7aINMc60S65REKkVfmZrppH2Mxv8gV2/vc9UefBTt30PSXqJtMY1aZ1XYbrJXqqCWzdqYiZ4ET1vWMG3vQ1E7hYvNnzNUYY7AOrDB65/v4z3e9h50iOk/pdzXlrlH0Mjqar9cOrZCJ/DIclKM9WwRaBFoEWgSOMQKauY9xjW11Jy8CbctbBFoEDiMgo2Kh32Fl+RC5/U+E3S5kHfYe2E+RaRctg+oOu7bz0be8kf0ffD8MV2UGj2RYRFwyzg4XNfP5medEcc0CMEn6RuzPCM0rH7IPyTPHYH1ETpdKV3pzcLPzued3fht7Ol3WxfBUhkUT8LIsk2EWG+zrAmcFSRSt6/SUQRaFuyqiMesz+af3tsBxMqjLZsSgHuGLnPn+ArmsqHJ1zFjtHsearoymORFYp4q03Puxj3P5770G1pdx1brGw1FKp0Z7GtEvUbdquSZiAUmiMBtCe2xGwGzZJB6neBPkayS1nrpSuI2FeGUigqBSAh9hQa79j2T813/y+V//ZbZddRnnVGu87/nPhc9fBFceoKt0BTqU1sY1IgOcRrSX6xU9O3Ubdd4seI1uc413TqIbBpaBJ1e8P4WwDFPwavVZIwJHXYa6LoHi7KuasgT7XaOP/SPv/+3f5rSqYoeeMTdYp6uySruvTKuH1tg2vx2n+QKFG4kRQkYMWZyRPyY256TCt+QSpV8jYSpqgPSMktqBSaUo+9NHG1T2YiCrwfQO0YMwKvMuV8l76yc8Bh58X1hYYLmM5MrPiCOOmEKNckXVQBKX4k7MSyO1m5BTq0W1sZxqTGq3fTn56X/nI3/wWhZW11jUOCo1PpzWi2o4wL6ONSKrUs7GTVBRUe3ZItAi0CLQInBNCNwI8X40mqxSzjk2/znhZv+NUO91L1L6OacVRjmPO92kU3u2CLQItAhcFwS83uA2ervbLwLDWDFU5qp0FB29/Q+eJovUq/s4LY74p9e9Fv72QzDQm19khCmtbcD1Ml3bb5JElWfigVpGmRyZdCSxtBY+nsR0qqVQJVPI/PLC1DN11BBY6nUIFUqVy2QQsVd04GEP5NaP+xb2ikgo8x5Zd45YNYgPohmVFDI6nPBwqdCvNTJqgWQGXrq9VRcZP5n6uBR5hZo0bMaMRmPy0CGXOZ6FHhVB46CDfRUyV9fsWB/y2fe+m8/+9sthuEZRlyLr1ABr4rTPDUQ1XXipkbrWkrGkFibi+bDBkjVgvx80wYeT8hAE6dkw6AyTBMJGpLBrMg3HoOhM6TyGYaXQQLLWWEIoSgUG2kN95B/4p+f+Ipd9+h85fTFjKQ5Z2L+Pv/jp5zL64Efh0CqdGuvmRDakz7bsay5ldyq9UU97uUjKckg9HutOe349BKwH7BkejgWsng2nQZ+JrXaaFGuRjOoVDtmtAD6qpOGQ9D+7/vmFfEjPz81FXs2LkOg0NUHPjlOfZiLE6+j0HmGOdZUb3aTvo+YZjMyS+MapDzO8xodK3bJTIzQNW08jfQ6r0WifXOmm/Q+K46Yk6OWI/a2rYWM/QO7qhnmtMUNNggc6Hcbnnc25P/YDMJenUViETCQXdJpJmeY4eYPGppx0aurCJAVO2IvX7NphpHHT5NYIGx/LcMlF/MtLX8IpBw6woDFR1hVeRJfT5NmtA5nWmYHYvXEhCisNLMvbSovAjYtAW3qLwMmGgHMuNdm5iWsBr32sc47JX69YTCstAi0CLQItAscUATNcg978airGvgqqnZkiGcgwMuOj9jIdRGosyHTecXAfH/y/vwO7r4IrryTT63TN4ZgNXI1LjOAIym9ijXDaeJu7WVTa5uDEf7WRk1s39tVsylqVmOuQxWW62Do1tYwUY7HCA+yvtnzjGMt4qC3DjgVu+pQnkd/kfNaKOS4/tI6TO7+4JGwCUSRWcOiIyciTR6eVKEenVaXiiPJv7SkN3MQQMqNTtjOml49BRnVGlI3XyBoAABAASURBVMFk/0NWpEkYLErj+bVVrvzoR/jPl7wUDq2Qq/+pZHxlalXQWNDYqGSQx6oWDYZM+UkLDWvjW8ydxLRXhOdEplgIQkHNTEqRGHbHjFg9mQQFCklPD19mP9RerlG//y/4xCteztyB/Zy9tMihKy8XWTVmWzXm1H2H+Mjv/C7r730vrKwQ1ldFTqoXrCARKE71mzdENsZpXhQECZuPNJYnEV7OpqBCJ+eZMBD50O3I59Vxeuat34LPhSqiGCCzTisb3ECYjyP1O97FhS99Gb19e1goB+SaX1Fqr3JC9CKlbA72VNokj4On9Ooh9bXXg6nHikxpXPp9KcWnHvNbDr5rSPOkaWJzh60btQLRR42jwMrqMkXmNZfULMwt0bicvQcHsLSLy/Vy4BG/+FyYnyOGoIICXQdxrGYZdnJQ6bqjsa9CFW4kqenmpoB5jnu5RgWj5s9gL4X0LHNwP//5st/Cf/ViFvViIWtqnEhLNIv6WKQ52YZaFSpGWcU3QfOvEZf2RotAi0CLwPGMgG+/Zjqeu6fVrUWgReCbGYHGfoTE1TKcZCbYRrkJ1C6jkhiJNXQjMjdmbm2Zhct38w8/+wuyLmROyBCWB9tBZz7gnEt+m88rvTHO9BbdnwDARRlHjekpAx4Zh8joqi0sCZLUBt2LY6XS2QtdqihPp4BbnM/Dnv2DXBnk37GTfWUlMyQwGI7odpVOhokZGypGRghJLNxYnYIrSjhOjkZWaK22j0VCGZFlagWRV/OhTybKo3Jql8jO0o1Y0HgpLrmES959IV940UtJv4lVj6kH+xm5inUqfBYoQo4rSV+v2ddWgTREdBcqJ79EUSfxGdX2TdIoeNRZFCIRNd56IcPpubKvUjpiUN2BAwKxgve8k3/4nZdx6Eufo1xfph6WbF/ayXB9RF99tn005NQ9V/IPL34xK699HdjvL1UiD4z80ji05xeRJ15if56Eyra4GEtq9WlSZ9pPm9Wz58Jkeislu3Evx2PpkWB41bWUa6CTgwAZ1sIO9NwY3OsUIiFQf6y9+nX80++8mvNGYxZ8he9GxqGmCkzmBg0FZ3Ow+sXIq5EY8NJDrTIzvRDoVGCSKV2j0mvn2eo5xMaNtEj6Mz2EhPSKSWxs9YpchFRFN++wPBizJnJ8vLDIV5X+Lk/5Drj7XZSsEXSFCDpwap8vQIwVjUPxgM3NJgrptiJ06p6uJ+xp6mfSfl5ksVvV8zwecsUrXsm+j3yEXrVK1azj9Fw6jYlQ57hoEjBysErjpp5grDLas0WgRaBFoEXg2CLgY9xYjo5tzW1tLQItAi0CJzECZhzMDCAjVkIyEMBMiY17ARmyJTtEyCwOx4z/43N8/jd/E2TgMlyFSq/KZUghwwIdtUgcL79tzhWUKWbX41dMT7dJywbU/qgWmCgwPaNi7SRCp9tnqBSVBR70IO78+MezV8ZZ2LmTS/buob9tETNiMVBdlCNR2hRUeVan4W4YK3hszmusxavBknQ/yliWSNEocWqwjQkvIqsRgVKKpByMB3R8zdmZ55zhkIsvfB///au/BiI0Q+6oy4OyO0uhUyOrFDUb5EXGt31BYm1vVJdFmZhfwZP69MI5AWDgHC26UXhHJkO2E4XY6iEYDshDYPdb3syHf+eV9HdfxjZXMydS1b6WG48adu04hWp1lW0hckpTcl415J/e+Dq+8IqXwz4Zy1ZnrJCVTOofPQNZlkN6lsGHQLDPhxyWMgmbDkWrjzdFnLRejWB7kOuG8fo6hl8ecjIN/FCuss0JqUOHWHvda/jsn72DbcsHWdCc2dXzNdSzZGSEEVQIfxMnsiK6yYiolcYEkcs6ybRXtmdI0Vi+ynu2+rB5zKRxYF/xmqA5T6E071GVzPe6xKrSFOBEbsOoP89Vwui0e13AeU97OmRdkXg9jadg2SZN8kpXT7zpahWYKCDEUWLSoXqTeyJe9EwjUprlZRDZvOctf8K/veudnFsEiriO85X6WQsOkNVZ+vrK+rzSfGAYeCb3dLs9WwRaBFoEWgSOMQLe3thbnc45nHPmbaVFoEWgReC4QuCbVRkznhoZT3mEXAYSNERZSzrxskyyUJBlBQdXlunnGbuqmv/5qw+w7w1/CPZjsworC5SyNlRGlucEL0NEgI1LkVtyveR4PE0v09QEYYADNSGp6pMvEhuZCkoQCqWudMsSyFg1J3bmQJic94PPZscd78QeFeC3LzGSgTGWuSYmRxkaxUYZH2CGZ8K1Mb/TvS0+ZSw3Ta6W5rhGjZQ6jYymxo1p3KSx1WhINapwIrCw36txjkoGeFGWbB+NOGc0YN9HP8ynn/dc2L+PvkiWLiO1dwBGcloz1V5VghEluerwEovSiEnRCp6Up0FjWJi7AYAFJOoa9QHY8BPgsuaHIMxZXYGVg3zh5S/j02/+I3pXXcGpyjynPPYD4LWe1ZGe22p1TM8VrC0fxL6g7DRrnMGYL/3Zu/jPF4hwvPhi0vM7UD/V6gkRz6hvST0SVSJs7qNJTIpGVU1uWoJJ1Ml5tU4S2YRJDOSukzBrbKCPDtFtKj0Te9n/yt/mX9/8Brav7mepA+uDg+rSUn3rEm7Gy2xIiplcvAgOp/5wmku8hCkxpO4lzdvKvpVdYGOi0bw5+RIsTpRO10iQ7pkGb8c57AfI7Svd1eEIv2Mne0TQDM46gzv/4A/Awg4o5jWNzjFaG4JNkA6q2GjdURAdhrPqwXuhYU+MieJP9FMYsb4GwogPfpRPvfmPOaNbMFreR6b+buKYykesv/MaEZiOUfAM9PLA1pK89oYK7dEi0CLQItAicOwR8Nf0BdaM2Dr2KrU13ggItEW2CLQIHI8IJOJCFoN0mxhMlTbFFY4oF3IKGcFDdu08jZWVFea1eT5d8g9/+IdU7/lzMNKrUWa9YUdGR7LgzCBWXGFfdOjWEeekqsNRR4cP37nRfVZ1Jj2DRA3GGuxVa1AjnFw1jphBNQkgMEjp1OZGaQylNRlVLG7j3j/0bEbblljPMlZF4si2wAV0RAkpmxkdVpfZaOhwZplYpfJvzenVywU0Jn5CsFGT/u7P/vZPRFaeB+wYVxGnBgURdrY2R5GTvh6xEAfsiuvs/oeP8uGf+hnYvQ/2H0IFQ11CiBPcrBhHsk8nJFbEKZHn5D4EiQCYXAUIRmTY2BFy1hM4u2UDxozdtWVYWeVffvKn+cqFf8HC7ss4PROawyF9EVfjtbXUh/PdHgfVB/O9Pv2FefavHKCpx8w1NWep1N0f/ns++gvPhY9/HJx6wAgCI50TCd2o76IIlopK/aMQJuiIElMnRVjkTBR/Up4GhnBbtx/R13Piuh0N+ZJMZGDHOvLy3Vz8Wy/mX9/5NnZUq4TxIZYPXsHi4jw9vRjo+SL1l3WvEVJJrDtcVHzESKAiVsnFVRipXIWK6KP8xwfiNlZtGmukTuNshMT0jNvMEkTg2VdjXnNHCAHf7XKgrrgq8zzqR54Nt741qIDGJtYmEz/eR42lUfucrzUzRrCCVTYibhqN1UaxzsIam6T6UuDEvNh66dSaz3+e9730FXT3HmBBz3nQc9qo3wWTWjsBwD6OnowPL0w8QREmbnL7xGx/q3WLQIvAyYDAN20bvW2Gj27d1cUdnaYNtwi0CLQItAh8AwjIcPUSJFH76OgrMhkduTbPZjwZ9zBeG7NDb8kH6yW9+QUOxSFFqDl7dY2P/P6rWf+nT5CIq1wkyJS4ivZVltRyToXK/ZrzGqK/Jt2NHRFVQT0RI6kqeU0118gjy8mcGsewKWUuWUjxliALeLWxElZVb55Gb8259W149NO+mzUZWp2leVbHQ4LIHsPVqSwnw8SpFMPbCW8TlbalZzTzqOnQSNA7fyPYMvV9pvY6xjS+RDY2rvCYrRjHNYUMzRByKrWNbqAM6wwO7ub8piH82+f50DN/HC7eC7v3gHAaaxCtBxiJCExcqVrsRAAWIlIK4eEkijp5z0ZNT+Ixp1bQxqGJ+fVwQT0UgOvw+c/xlz/0A8T/+RxnHjzIuRqba8trdJa2s7Y6YKHTY0nP3PjgIXbt3M5yOWQoYqWQf7UqKcsRYTRg+3iNbZdczPt/5VdZ/ehHYf+BVA0iGdKzLFI2ExHrNT6kDlGXRtKeRyJgmNi8UYswXPcwECHhV0cwFGKfv5T//NUX8bkP/CWn9SLD5gD1fE2xrcP+/fvoxIJsALlYCaeCxOPoWYLKT7oi1zNiv3XWEfmTiRCPrmacSUKDPVOmieUzd6vEODqpj+luEqeKeI0YbezJ1AabJ+1/ZLVbruiwXgTu9PCHkj/iITQak2jMxjGU6xrxwWvWiZSaG4Ia59RuVAbCR6giuKyYTaPSajRJ0Sfexdp28SX87YteQkcvh8L6gLVDB9m1YztD+bvCK6/RUx5ZLaKwazReoKdBEmLAWQdM0aA9vokRaJvWItAicDwioOX6OFHLDBNJWhOkkrxaODi8PDi0LIMt2LM0SoZt+s1tpUWgRaBF4MRDYDIFy0ZIqtt8ZpICmv16nS6DwQjnHOvrq4qOuPGAHcrQ37OfD/zu78LnPquJcQgyrmyW9EZmKWVVN2nOjPJbvLOQ8plBcoSk+1t0MX2mVSc9LWwTvEmKj2Quk23vrAlUIgEwXLKCjutSKc1A2NAJ8LjHcudHfwsXr65TLO1gZFad0rJRFlo/Jl9PiNcRXBPsjeRSMel0ul6dKPrwaWzSTA7HXj+flaOcTu22fjeN3FRf02tNRFyjG5mMy0zprIubGoZVxVBkF4pf7HXprww4fVjS+9JlfOjHfgr+879gJBwYCoERjZAqrf9TfaqlFl5RrspMwNo9+ZtNIu/k3BxpfsU2Sm9eEwW/9rQbM1Haw3VYL19HsXK+toZNMVbepuDX86ayLL1ERCYiBJNM8yhWWEGQzh1GuHIF1Aerf/U+3vP8X2J+z146Bw6wEEfkwn9paYEDB5fpdDoaT2rlqKTfKVi3Pw0UCbUukmBtONT9Hl7j1IjpJe/I9+9n6cB+3vaCF3DRhe+BA1eBnmtEUGN/+qn61c046RU2iaJJCqZ26MY1nlF3jpJpHnNmslHWRoSy6ZwFr87V7U3nUXUkBTfFHV3AppyHvZvSH51f4c1jzYrb0FkFDDTHBT0YUWRLT8SvD0LrHz/OPz/v+ez5h49xuuLj6gHh71gZraTSduzaRalnJScj6BmYPQXYXXs+puIT6d0wu291pylF9Vra5GzhxWn8Bk0STlI7j5oibaKIlah2IdfjNQZXy8g473H5uKR/q1txu596Dggnt227EskL5P1MY3adRn6TWvMLafSBORbHEYc/IvR1AzfWTVPKHhIT82/UE+Wr1BZbHaJckihy4qkVb+vIcI2Pv/xlrH/2v9muuNMXF/AaT/sOHGRufpHxqEp971S2TcmNi9iYEI+porzKPA4wkCbt2SLQItAicDIi4Ku0UE2abl9emTjn8F4TdNNwox9ahDHRUmG12dItZ2+cAAAQAElEQVQzqdMWB29r5yToIJ/vpTdEBI/T2zbbfExuttcWgRaBFoETEYHDM16jOTA6j8nEj0zoGnJHJaO2m2f0NEkWenNsf8ay6GpO+/xn+fDzfh6uuhgYoF03KobhSMHg9DZdUbo2jTbtMsgwibqnYjGRd8tOp5rDRMzJTXG1H609OK+535MpLpcPO5Qo63SYBL1IBsiFhwfst0mYn2Pnjz+Hpdvflb2jQMi30dQFRdFnZbAGhWcg4sGw7GddMhl2yooZJrIBU7G2pmSyUmdiYS/L0FSdSMRpXXQCz1xk1FgZ10c8Kks97NxArVT/WCFNTkMxlVxLXa4qaulWpTSNSJOgu0EEXiNirxx7pe7iR5F5yU1lsHa+/CU++Bu/xld+9xWwuo9uJcHIz5FoLNJyG9UmVKJJrbFRaXxFtSlKh5kIWiVWhHks0twUnKQ0QmxTtO7otDQm8qL2pfHWKJXGbPqaQ4QCm0WkA5tlds/yzMTK2ZBUsBBgKip7ds/q3STmlV06Szhxp2mj2pyM9FrlDSWVJJ2RTM9Rh2U9TlfC7q/w+Rf9Oh97yUs549IrOG1tnUXVPNbAOyBycK0ekhcO1C+NmMVoz5xTOM+x/yDPa5R2gsas9iuNIhwx9WemJNtHA+41WOFzL/9NPvMCPcOf/5Q00DgN9vA2NBpnRlgap+Uq3ZqJ4aKeLG1Mq5FKJo3YEFRHEksnnUgSVYBJuqOenrgpk0WrnOSXq1MlxCQGz2Y5Kqmy1JJSZc9Eqa2+jf5WDvNboUqlxHZNziRK95Oe5ipv0uxwWeuj1Q09xkpiKSyfYMeSBuGN+mF+rPE9kFz453zo136F9f/4V87R894bDemKlAhlQ8epH0TcjkRe6cFCjzmN+sEeCKdCfZKYSAqbDyrNQ5XIxqinzzcBHwNZ7XBpvwo2b6TGbNHF9A0au30R+Q2esRphOsW6lo4NuIL1pqCc28G+bJ6VnadzwfN+ERYWoDuP5VHTIAdz+/2+xr6XBEImrNR+TBwpiWI0mrGkoPoOi4JbcUZVWklKSS2xsBxsvdO8GiWN/MNyrCskU2eghCKZ2f1V/uslv87qp/6Rc/SA9URmxdEaHa0vLgizJlC7XGPPYTjbl3gmXjG1jxo7JghD2qNFoEWgRaBF4EZCwPZB0fYQ0/ItPPWmVWjm31JXy62WhqtRwW5YtIOozUQjQeIar0XabrTSItAi0CLwzYGATXcm1hpzZ2Jh20hnmshDBIu3PzVbXDvIjj2X8y+/8Ztw6WUk60IWbd4lbdo9yPjINWV6+ZRR+VNmzadYlGK37JzpIFdnUp2klCk2kSDlTOSQEjg2DovvKKwT1+lBIRNLco/nPZ/61LPYM27U1Bz72mJh+zZWZaDML80zHo/FN8iQkZVqBl9jBWyUOvF4rS8kXSZhuxrmR6R1wtNuXG+JqqFKwmz1s3plPJHEMJgU7mXkz2QSg9rmKSuVEdS/nVwG2pAQx5yRB+Z27+bi9/0V//zcX4RLLgeRJX75gO6Xan/FyAw/p5IaCCLCgs9VXpDI0FN0pTFUy/BPmCu82Y3SmA2xm6R8yed0NZGDpXHmUTucifxOEVq/mUmKt3tTkYOlUdJ0pvvyGS7YzcN1GfqmS634RoKKVsqNBK4B+zrH+qwUeVQayZQSeaXOCLo5FOcrBhAyqMclRTMkqxR58AB89gt85Od+ga/8xftYOLCPnSK97E8AKxm7ToV3+xpvqd+iqjWZVK1qN/CwZ/ZoUeJ05tKnf2Avt9I42vPRv+fCn/059r/z3bAsImawTEd9bglzq6aRz6pwctXn/5+99wCw5ajO/H9VHe69E19UQBLJNskJ24AT67Q4sN7/2mt7zdpes7YJDmQjQASRQSSTg3NeZ5MNJucggzE5GYSE4stvwg2dqv/f6Tv3vXlCBEnozQyqnjpdsatOfV2hz3f73rEGsrkBXXcsDU5oYkUV5cQDkiV04rHrdO4uY3ZsXN8lKmzUVVe8y7dGu0B3smstoO6bJ3Fdu60QpRMHdv/kYffOCBATi6NDvtWt0Jc65Zl+dPVMWxr05nD6szes9LklugUYLIkwcQ7mRFLMGXElxv7SF72YVzztaSwfPsy+uiQbrpOLEM0C+OBJujHk1K5XMyZI92k7XkrNRAWUz4ZYOZXRtbYmTMVKbAfx5Hlf8z5QV5Xmcavx7skyT+oTdSAliNxaEYl1YH6Bez7sIXDLW8H8orhkR60+29wQvHQCJMLeBPmdOCXKqTblMSvG9PBTb6vOG7qdUErxltDdNwU7fQuReVmWd2PGftNKAwFWj3Pk5f/EFW96M3snE+arQuOk1PgIXU9a9X2zWGKiQWeC1a/5Kui6diwvSkQgIhARiAjcdAg4Zyv6qfUbkeXtdGryyZhzX3rRydwYighEBCICEYGtQqAjXwYNo4NXEd7+Aa5+zh/AcE3qlBK65/oMzDbXw7YMMRmUssOwt7cKGeylrJLOgFGZnerUBUJVk7fqgZE+u5bh9t/Mj//WbzJclKEmA6+QcRdcoHY1q6sr7N+/l/XhGJ8bOrpO6JhhYtJhqrL2Kbtd02gLbDz6NF65CgcV7zAzIE0U3yon/g2feYqkYS1rOJKWrLiCtJeyu4H8c1czetPFvPuBj4Z3/wep8HHjIT2V7Q+CTDFpbkOl8uI6fBcvqPVX4lyDU72tYq2vMTxqj2J0aDkZeYaekpgd3S1QpDERVoZdrTFnUsovXUohmWhEnpSMiShWk0K+aAesXK1yJkZOmRjms/pVfecsXitUSZdKvrUrTwrqLokcMm2bUFBQUmm8V0lK6RxVKeXG0lwX95bg0GQNGxtproRiooRVRn/yj7zttx5N+h+fZfexEYuDHvW8Y9hvqHJhKxLJrxckpkTX6PU/NVKj6icdoXhm4TjvwIgPPvv3+dyTfw8OHoJyjWZySGOvoMlqggZ5Y3cpV2fUl6Kc9thZWifSH5VTeKqWGsAkESa6RrAoC6fLEoVN925sGxQmKmo1KNuKqUMqpJDVn8hXLRhxZWKDoPN1L6FHo3tXS0rFCxPdv0L3XN3CxCCvVb/VrYo7p2jndyqqLEY5tBpVYUMULotWdzchV15atWpBcela+gDNEPtRfT59Ce998MP41D+/inOkWF9r4K3376cejTbdH13UzVdPcIKjE6Wxcw8bP43G5YRAL7T0xEjVzYjalUppaTVp5vJlDqyXfPuv3Av3P+4JxoaKzPO6+anWOcGwcwHwUl1z0X5C0L4J3Kg/3fzQiMESw4BeMiccNEJtvNQjKFdYe90rufjP/opdh1YZaB6rlugiAhGBiEBEYBsi4Nx171IhBH0eodOMxHLuugtulz4553DObRd1oh4RgZspArHb2wOBQJbAgoiZ/WXB1W9/B5e+5PdhXYZbXcqslI0nI9e+0YMe6rXcy/PIfqGWyVlQydDZHj25IVo4aZ+oJ2lboqCqkJHeGWgK/vf/znf87M9wVGSOW1zgyMox9tpvvojY6P6b4+5lyrpRwZNO9h5m3HZGvYPOl5FkhqKlW34rQzvgaLt9SIU6o/hkHac7lIqEG1cTSt/g5zKKtqCQobaQeM4bzHHLkIjI+iKvfNAjWP2jv6D7bqkMfDc8KiJjjLgGNDSww+mUKJKqfx4ZwBojQb5JS1BuUA6iEiQtJ8kMpkeYeifOKtKFZ+kWN7FES9sslmZ5Jha2PPM3x2dplm7idNLwl8ZMdVK8GwhmrCa60jUa67pXSp/qr4CcTx1iRLCLxtWQfQue1H7rSoQHH/0kF5//GN73B3/B8sFjnCOA9ghLVwvXyUjGcCBPU5GBjkTjx7fX1orrdYQGEYo5S0mGP3iYW4xKDrzpbbztQQ+Ft7+dROM1mazgpZ/TWCfzuse6jWo27WXgFNB9chK7Z5w4vEIm6YYvz0layYazoIlU6O7uNDls4BkMHvUe+aG778762qrUJjESy1pxSt7sNhXRCKKTsKnArPy0nGlutZhsKqRgrj7WlQKNtNQYB8318THy0TGoRvCqV/HWBzyY0b/9O/s0rhfHI/YP+hy86nKWFuY3+mX1mqhVm6+SoKBJK1+170hnuo+bilo3oS+cUo33WmB1z/MitGqXcKVwu+09/iu3/NVfgcFA/RQOSrM74jp0Nt8VZe8gZ2On1P3TiEAoaAZovncjLYEmlXitcZDJxqEW2dmsUb/5X3jLH7yEWxQV+1VBank7qM9R1YhARCAicHNGwDmn57CWRvuYt83OZAbI5vAsbbv5zmnX2m5KXR99YtmIQEQgInAjEUjalqwqGPga/Jhetc7n/+afWPv9P5eFO5JtW5DKkBfnYvaKjFCnB32wdzScjBenEPJvpBpbeHnAibzK7DeIZMgHGS8jfRTfLu8FGXRn/+ZvcNYP/SCXiHjYtfdMQllhv/NSyugbjte7t5dMedl/5nUim0a1QEdeOaEjsXAQiI3CXSEz8WUEY/40YcvOjfoS6lpjIGGp1yf1jrIcM26G1M1I42PMwuoat29aLn7xH/L++z0APvghdazQeBirnzWTBOztGC9jrq+e9ERZOOVWQqKR30pS9TVVn5NAZxR2w6YFZcmFTrwSHejqqaQKm+QqZ9KT31OayZzCm8XSOlG6lc1Vzq41kXpdnV5p7oQENLRJNfTzChIJCiM9W90r691Q4VLSSjJdN5B+Vq+ijFXpqJ0wl1W4ehXW1rj6xb/Pq37jAfiPfJJb9TMW05ZRsUrZTMhF3iyK+V1qIJPx2xqx1OtqU803zJn+cy4l0b05evwIi7vmGIigSa66jL3/eQnvvuDxXPLIC+Hzl0nHkmL1gOZvQe11v9RkuyHydKfs7NQ1L6y85oUH3a8uY1bQgTJpEkR4QuUUl1OUTL5hPRPTzdl1QRmd6CSHcJiK0i1foqmHjQvBJZxg833u7qmKGlLWRqJw16yuU1BOekrrri2l2VwrlVRIjJywJhv73mCmTDeB0SH1S5TFFy7jow9/DG9+4lO41coK54yH7ClGLPuW9WMH8epA2Va0aixI1NApTrVhckriDoxU9nap5q0TsWnrU+4T+hpTbSkcdLNXbnsu3/mER6PBBfa9y8E8ZBlBRFd3H3dgn09V2Vb9SlO/0uyu1WM2xj4oAQr5IpoJI/jwe3n9c57BrYfr7BL56UVeJzaeVSS6iEBEICJwWhCIjVxvBJxzX3JN0L6nZ1Z7RPiSvG2Z4JzDObctdYtKRQQiAhGB04mAkwXmmkBoaip7UheBda4M6w/99f+jfuVrYDgGGXHIwrRV0972qDfMNjMke3rc96dT4ZukLYFgr5ipI03iqGpEAcB6oh7uXuYO9/11dt/luzhatxxfmxBk5S3NL4qYGOHsTRzpZNjocoVOdTPjVy1soOY3fLBr2OJDtjo+tPR9SqptvJqMZZPW9ES+WN/G5YggI21B7EK+usIdlpdoPvMZXvXIR3Dsz/8CrrmGRPn9ttD1Fd41YkaqrlceT05frhp4vQAAEABJREFUIyTtBJE3nUGodjoQnIqZyHQEXSdxErq4bsKJwnaBym64bsy2ilxLnIqZdHUru/OtzIl6amFeK2cmuqDLU5KVM1Gwu066O0zvzFLUD9+JvUHkNB8S9XfgKuZ8CatHmbzhTbzxvr/JJ/7mH/gWXTF37ChBhFJTrmHkaNZLsKGSOTqsxY1QhwYjW66LHFEVX5MzlUvN3aKacOYtziTUE9rxCrfRuF04dox9x45z9Zveylse8BCO/+0/0NfY7YuwmNdsn0+EtAxzqaS27KwE9RtJK1Hiqc5tRGd+h10QpnSlnWWbQq2nyzJ/Frc8E3uzzQqqSMdYmW/pXTkFZr6C3X02/4RYW0ExE91DJ1FDFjNRRnfrZlWYb+mFyNmOJwxiIkTWo/E++adX8MYHP4wDb3wTtxaJn4uw2usbFgXBeHic/uIcu8/cz0pRUHtP4zxoMjv1ydS3tjrpBlwX2pEnw7iv/iW0jLXuFxpLGRlNnXJcfR0Lgx970P3hlmdpvLa0wkHP/CCSy2Wp0mze7siubygdNHaDxnBQ3ERdU4xW0c1uIuLz05/l7x7/BPaL5OyPV2knq6QaL2gMbi4aw9sfgahhRCAicPNA4Mu9UGXp1/kG1k6BxTm3U1SNekYEIgIRga87Aq3WwKp1OH2iPm4KkrwlaYfsEylx8XNfAm94qwz0Y2pXxp+MNe+d8r1MnJSeaIlMj/9Ohg47+XCepmpEmzQIDuZSM+yh7c2z1qpjd/oW7n7Bo1iZW6Kd362MnOHaiP1n7mNoP8atMt4wlG8GodMlUxfkmcjb5AwvL8y8CB2Tk+U3FTpNwUQ6D+qE+ZDQlg2TSSn7viWxr7ilnjST4S5SLxMog4WMY4evZFAO2be6yvtf/Ae89wEPg3e8A77wWShXIQwRkyXDtsJpbCQBkhrE9SiP6WFGnzAWc8Y0o8EyWxmCU2loMamUviFWwbXFK8/EWQObxN4m3Fy2q8vqa1XvSUExnNruXsGSorlSTC9Hl2xvZfVLmJ+kpI1Xpsqo71Qr0Kivawfgks/x8Qufxjue9CwGn/4cZxclyfoxBonqZULe8xTVmLIuWC/GrI6GTMQAtFmGwJUGakw4cQOPxsPQXlua63Hw4FUggmZBxEIpA3uge5ZLj31qZfeBI3zg2S/j0w+7EN7zH3BkBWf/XdJYy1aNt2l3v4J0Mc0rJdnbS7XUszaUTCdOGZopiQiwrBMrbWmCxzzL70SKaV7h5W9IK79xnlJJ9ptWE5Wrtaag+36KiORqdU8bSa22yg2pVa7RvTSxu4j61SqtVbumRa36gsTgyJWWSryuTVP1plmB8Tpc/AE++ZALuPhZL+bMaw5zS5VZEEYhVIyqEasi8JnPNO8rvnDoaub27aHWmtcKHQSAb3U2QWPhFN1V0Q50SRuYd5CJvKqkf+FSTck+ZehR3ObWfMv//p/0f/xHWNO4SufmEJyURa2SCIEULRS6C76L78STk9LqhfYyL4I6J9XO5nRWMurYVERUcfgAb37Io7jl1SKtxiNKV1JpoDkR0zbmuvLxFBGICEQEIgLbFgEjrTYr172BtTlhu4edczg3le2ua9QvIhARiAjclAgEGWVpb4GVtYLdu/eKyJnQlOskoxXmDl7N+573XLhShvGxoyAjz8to62n9NOKDIMPFfifkplTwJq/bE0Ir4s7eFEpEyUHmQNyN2WqQL1D5BO707fz4gx/CgaTPyOfkc4scPnqEXj/vNDTiqgtsnFRFF9rsW9gMYPOtfOd3pbb2VNeBpmm1Lyb08j69rI/9R7JiVGD6GvnStA1rMuRSGftLIhh2NzXn6brss5/n5Q9/OJ956cvgAxfDyiqMx6S1KAWziOV1hiAbhzotrk/YBolREUEZvhOnsXhSQEU5eVg5ExFVurKzpGe+kVCbRSTHyeumIatrKk71TgVTRLGWVjU1kvClV7a63kmsH4VI3KCA+Zdeyhf+4Pf5h3v/Gkff/A7OOTZi37igNx6St7XGUcNCnpM0AVeWzPcHLC3uIhkMKFPPRF2eqO2qRa2r/hvh5hcGrE/WmZ+fpzfosyairJHOlSiGppROZU1/ZZ3zysDx932A1zz0d/nEM58Bn/00jHS/rD91DdLV5rVGu+7EVKFGnlTE6pO62JuYdIf6pfqdRF3RuUu8jpNypUurGoOkkVjY6rWw+V2d17p/TqgknSAsp+K62u3suvYaKWR1Worp3GXbydW4thCPqntRr5IX6uNll/H55z6PVzz0fA69872cqT4P1lbpNxWT4RAvIsKJBEyE5Vgql1oEBnt2cURErbWB9La54FS/tW6CjRgXlLJznROSbTnROG207qW4ZJ5xPs/xpT307nYXzrrP/0Vcu9a7Jd2N6Vjtixi1Hld1qzuQWXBnSyv1tRakGmmpkVddXGnmwhjWV3jrI85nz9FV9k90v9e0viU5c7uWODZcQ5daySgRgYhARCAisIMQaNsWb69hJUkiQyB0qnv7pK1psMwuYTucuk2pJdFDnn3nv9RDpXP2OLIdlIs6RAQiAhGBrUDAU9Qpg7k9FKslPZeRJkgq5vKK5MjVvOPBvwuXXAHVWMTGBBqQ7YZsH2TBcNqPr2ODrQzT4PvqUiKjF2b2qBFYA5BJ46mTBRCpw8/+T+78f+7N8cECK2XLYH5R5VucNsFWVkzqUhE+nlbkjWqjl2YkzmNvOfg2KA+VpfM7Y1iWoWvZ0qORfq2IllK6Bp9IFw8VpE1CX0SdGXQdoSWCI8kSkszT1KXyKwba45eKCd8iIuuKl7+G9z7iiaw/x4isT4jImoCIFBskjQZKnWnIpKray6cV3lCqtYnCqC0qKyBpJKWjrRy0CpNQi1wTx6jSulj3ixOiJLkgUqm1ek6k+y7WdnlOZ/UrpARrsFQdRrpqzLMhlUoHldooqRCdSqZz01PU3tBqZciK9OCSyyle8me85/8+iEtf+hd8p+bMeesly5NSxJVqcTX23xbtP1FSlPTEUO12A5JhTakylXcUiWes5yXDvNJkC7oHauUGOXvDza+NWPappmRgNaiduT6jPGWiyenTfldvqnZ9W7Ira9kzPsZlr3oF7z3/Aj5xweM0tz8PaytQqo+a487ur8aroe+7q6cnw5PWUiTGaBmB3TqC7o9Tpomg1H1T+UZSS8w3WJSvu4DVqWFArntlvpeOwS70Kmsirxscwg2Jq53IFT+VkGg02FW6lyIaSkmjepIa5UMqnRMKjbZ1cJLRYbjicoa/91L+7d6/w+V/9Nd8y0gYiIRtNfp6cznjqqTJU8ZpylCDbE1juhGWQVKI8Ms1732r9tXXROLVDxO7v8E3tK5hu7+Bk2is2bN4o76Zj45gbwG2LV7P6nUoWBwM8MOge5lxpch59wPfy3c9/rGIFcVpDOUE3akab2/s6XpzPdXrFXCSneu87qH1QuOqlq8pwKRFi7jkGKxfzbsf8gD2XvZFUpHzoazYlS6QaO0Yaiz1FheFzM7tfdQ8IhARiAjcHBCwPc85h+2BJt3ep+dabxEDwLlTtzLnTo1bmS0TU2WTPs5ZwpZpExuOCGwZArHhiMAJBDrjLBEhkZHJsE9lmPp2aqwkMgbn6zELRw7zzkfLmPnPz6tcQCxWd/l42HT+Tj8FGcGtjGFa9aSVNexqpdQnjG1vedm8+g17f+t+nPejP8rRfo81GbitjNrWJSBpZMzbpphlGXZU+pCkkcHT2eeq2wxfpwyLm29xRbfUBSlSSv3ae+nhMSN9Jqg/rczW4BwaFiLfHEmLJHTiZbrlIkwWhgW3FfG5cM1B/v2v/473XPAYrn7uc+BDH4DxKkkYk2oceREkqdixlEa11liLPVEZOAuBsnSSE5ng0pym8YzHDUnSx6l+tUyrq9rgMKFNrDDe5dIt2UizuhJcd/cynE8pCxVzDi+SjlT5LUgFVBkompgOijjdexOakmQ8JK1GJNUQCpEhn/8M1/zxH/OWBz6Yt730D1m++iDfrOt6B4/S10NQ0gYSu16YOAmbDqewE5a+m2updFWjCnd9kQKt8m+os7bSAKnIF6eKGu+pO0mpXUpj2CYpPnG4psJP1tml/p2te7F4+WVM3vse/vE+9+WTL3oBfPxjMFRfrb9rR3GTFaFYiUAUcS32L6iPHVEo3RG5iXLR+Le6g9OtFmE30XgXL4KYJkjVKycxJx2pBbnE1S1Jgwg/K+KEfEKjO6ZUcMlUdN/QfcXuceOxdrBGKgVFHqcqn4FpAC7AaA1WjsBkjB+P4fOf4/I/+CPefN/78YVXvYrBZZdxK937M3xLVk7Exa/TCo9c89gwaqVwawq3KUi8CE+vvtlcSDd8L3ydBAJIayOxdFsVtri8beqMuHLOkWpemXiND+emN6bRPfVZzqRq8OmAemEX9e2/he9+5MNpez1K11NPU6GtzrWNTpLppRgWBr0KKH1nOrudtXpXakx2/fDqh/1YXaNFY/Uw73ri48i/+Dl6xw6TNjWpzzRu+6QiwoPGoX31HM1hXRVdRCAiEBGICOwABJxznZbGXXljtrrYppNz0wKbkrZH8MbrtT36EbWICEQEIgI3EoFET/C5DMRe7UVgeRnhnuA8rZZvRyBtK6pjhwhXXsb7HvsU+MwlYMasjODBUtKV4xvlUL87q6wzpxuZtLUoCjrpjPJ9e2BhgfMe+TC40+0IS3toZGQ3bUbwCVULpYgEWk8bBGATyFSnYWzGr28DJrggxAKh8xXcYmfkVCsdnE5msDvTX0ZZKeKjkNFfJl79dFhe1qBxgvoBZRKoPOJ7KsKaiE5hcM7SPNnha/jIP/4d73rS4/n0hY+G/7gYjl6NDyNcPcYVIxmBDvtBcSMHBJPqgnpgdcJQ8KwUAdmIJIOe8R7UIhFqjVOaDNfmMjlzjUOJ4oh4JShdpANNImLCY7dBNjmF9MV+h8rBqsiPtRqKVG31JLq8VltUQfp49ViFJkPVO4FWcvQwvPtd/OdjHsPbH/QgPvgHv0//wNXcZs8yPWFSVRX50hJD1bOeB0w9QSKc6I7SO8bpVCqVt3HQU/tzAq2v+WZx1GpX+AaevO6Zid07I7Ls/njh4ETCtDaCdU/GItjQc49XobTSfdL83Z+0LJTrZFdcwrceOcrBP/tr3nif+/HJR54Pb34DlCKE3ATCGn2xTakaMcKmDA32xhVBCuueINKnCyqa9HPSXtbhUDtopFvT6qQwGyJI8NKlizbgdHGLF3eZMhQ2I92joDmD98qErh0FFZo6XZh5hysRiQBOdXT3qqeABz70cY48/nlc/MsP5oqX/RVnXXmAtQOXUuRjil7Jar0mIqJiQbjYvRIkeGGVNDmZxlGvTunp3tj9Geg+9XRT0wYMW0GAlbepbaKeqcHt72yc2oO6aWpkVm3jwSKSVh0JLmWksbLWm+PYrt386OMeCbe9NczvQVNDpbwkTKXd8BXDADCx8A4V602twekzRzfWrD9tAevH+MSTL6J89xgY7hUAABAASURBVHvxq4c0lociAD25z8g0v/oaL32tNX0bO3bNDu1/VDsiEBG4XgjEwt9ACIQQ8HayDdI5tyO65txUT+em/o5QOioZEYgIRAS+zggYoZKGmqQzTJye4WWs2FsPIjGQYWkpe/oZe/Xpc/3pT/PvT3s6fOES5TRgbqLT11mn011dogadpHPqfmfJtIptiBnZ9u2x0gplKr004Eee9QxWF3cx7i+JpEgIvZyQph2BVWhTtP3QywjPNt7GsktV4wnXKmEmJxK3KCAuAxsH1rzpJJudRrrLtqVxvrNT0R23vNZ8ieVZeZO+DN/BQOyTyI1i7RhpNWS3GAYvcuSyN/4LL7///Xjngx/Eyt/+LVx+BZRiKVbWYVVS1SQO1JzGntWGDEXo932XZilOJ8tPEnAesAS7Nw2qS6LqOpbL0pRvZZzKWHkTlehcrwe5yCZlnWwrYTr2V0VcmT5m3F91JZN//EcufugDefnv/BaH3/4W5q+8gnNo2BUq6vUVxuMhhebNRFKqjlrttmrFMJIn/KSa0i2vSHxH9AXhZlgbIZJLdyObjBhxdsENlKDOTu+F0z30nSQB+Zw47PfMnHpsv12XiVBK6kq0U0Mv9+wVQZgduprb6t59s/q28v738orHX8jr7nsfvvgnfwaf+jQcPkwyWdd9ndBrG3xb0w2KFpGXBXU1Us9KiYhMSsp6IoO/wZaQVjfXiKzWSR1h1N07CyuKdJFaeGGRKt5PPWnmqZVvc22SwNjXNE4FbBI28gu1XaphY1ZEcjIq4NhRDrzm1bz5IQ/j1Q95CJ9/5Ws48/BxbqWi8+tDzhz0WRjkFHXBejHEaw73epmab6V/QyIizknBREDa/cgC2P2xsN0ru2dIUSOcVYyTh3XoZGy7hryf6mnP6UZeme+cI9HkCD5hKBKm3rOfz7qaH3nkQ+GOt6fWWlbpjvZ8T7fMQas65GH3QVjwDXKoV2TqSyJpNP4Rwc54nY8981lc85a3cwuNub4GgI0Zw9HWdcPPGPJMsyhzdqUuju5rRCAWiwhEBCICpx8B52wDO7VdW8u9fapzajI496WF2Q6H9HLOndDPNqTtoFbUISIQEYgInHYEZJA4V4EvqGVJ1jJ2fEhxbYZMOxkuekAXe9OvSpZ9ycGPfpB3P+1pcOAaKGTUhonKhNOu9terQaeKkhaZajLGnbqCncysUcaGkw1Dv6c8dbNJUti1CPv3cI/HP54ju3dzXEaM/WxKyFPaLCN4R5Dh7pzDDEbQhSZOvsTeZDFjuPH21k7ouAC26EhEXPbrQG6km3QrZLWblEnQGKB78yQNXtp5So2NibpfSFohljdehr5nOJmwFkoKEQ0hd+QDx8JcwlJWs6+Z8O0ykpc/+hn+4ym/x5v/56/wuUc+Ad79blg/DqOjYnqOyxQck1OQNEPF1xVXmIpgX+XRSGyFUpAWHYHgFPCSVNLbkJkVqjwrV4VWNmbQ3bRRXKu+SlKoPyOydkzeTkjbkcbwGqxKhwMH4U1v5dPnP47X//wv846nPAP3sU/wrXM9JtdcJuJmyLzacjbeRfYsLi4wkExEeCXCx0T8B5X0sjfWKmFVb4ilmzTKs7fdEM6p8B4Id8NeUKsTN9wFkVit7keQ+BZsPNt9TUQQpdJ1Pk2w9hLTVfm1GKX1smRVuI51v5bP3kPrRhTHrmFpbZXbiBTa+6lL+cJL/5Q3/9oD+Mwjnkj1J38DHxeZpXxK3aMg3NIhySDQy1pha/iWuocNvdSJlAwa8TXDel3rSqBUn01qH2hNrNPG4GnN8bWubyCVbk7jcRzGrDHS3df9V5kqmShT98qPoVXbxQocPwTveCufe+ZF/PMv/jIXP+u5hA99iLPGI+aTiqIZUYiMyG2+Hp8wGLcM2kwEZp9GZNa6qxmXBYmwc2rXsOpE98WwMkI3MaJO5WbzVLcZu4ctXno4XDsVb+QOp+m4Ac1kWpMSkVXOOcxPRU6Zb8++pfoyyue4TPk//MgHwz1+AIHEyAhd0BzSSQQXJArYhJMIL0wEgy5Hk4ydejj1I9XYa0V0Jv0a/IjLn/4MVl73JnZPRoRiTOsdlWtptBE0In8rauqk1f1vCJpTNud2av+j3hGBiEBE4OaEgHPuRHdtTe8ILNsMT6RuCny59E1FTm9wk/Knt+HYWkQgIhAR2F4ITImUQg/kJjVmYDfOjJQc3+YkIrPEaZA2Fb1QsFgNKT/zGT70pCfCZV+AVk//MpK3V6+uvzaunV4TOovMjDWzzpTmAonIEdn8pBtJ9nU2lnbDd38PP/mgB9Pu3c1aVbEyntDKECTVBV4YSuzrO6rlhAsKmUxxpsNbSVvqWifDTUZZUF8R7eBFIhi/IBtN9x8ZanRHq30/yOBvFTNCxilgsrR3F61IC3uDIVMdTliMjx6hXV1jv4zn5pqrmTt6nG8Stt8iIA+8/e28/JGP4FX3uy/vffITOfTaV8GH/wNWjpCM1ulVY5LxkHQypK9wWotsEhGWaAw6iVhBEPkjNU510gcZmb4pRVAVZBqvqUiMpBypvhXJOlavW1+FQ1fDB97P8de+kg895Um87v734+8fcT6H3vl2TMfb6CbNS2cOH+JOt7gFfREb5coKXgZrInxWV46xpnoGYjYNJ5sjpkzrpJrGieFjYcPHSy8laz4FED7omGFteM/SlHy9naq2O6ZxpEY3rnZKcdLR656aZCKpQqiZiAy0cefznKCxWVaOcdlyXJhXmscD3avlLGWf6tlXTDhzbcRZR45x/F3v5G3Pez6vu899ed8DH8SBP/sT+Mi/w+EDMBKW6xP5FYwlwwmJCM20LslDxbLmQo8Gk0z6JBKU7owcEsGG9Oy+B1jVUJRkur/L6tRepS9Wq8wPD9Mv1zU2jsF/forJ617Bx5/8OF73f3+Z1zzhAi5//au55ZFD3ELjbe/KcQa6J74ca6TV2G87+TQncZqPVYJ4M3TGnkkrjUMjkr2NW2UYSdXaPHBBvZcu0rPxNUFSJzWlJkTloZbYvfVtqrmRal3UPNcV29lZf+1B3XRMtD6Z1BrHtjaNNFYOZTnfc697se/nfwb6mRVjaXEJG7upxXQ/UH8ReszYKhew8W3jybLZyYfGmte4R+Tnp1/4fC59/WvYffwou2zBbwKNhkNQRxVSnzU+xLS6XGNBE7/StTYednL3o+4RgYhAROAbFQHb/66rb5Zu+6IPeri7rgLbNc05t11Vi3pFBCICEYHThkDjWyZ50Umpj6JrGWq1T2RyZiSNRARWLx/gE0c1WufM+R756mEOffDfuPTFL4MvXqkneT3UnzaNb4KGbDuQJKo6kemLS8Ep5jx2NDLyWhm5dTWREVzLaFVe24M9u+Cnf5z/8rM/w/5zzqYQap2BS0sjwwbvcKnKqhIz9oIswlZib3JMJdDKENxKA6hR+6O8xcTIlJ4MNnszaE4EUdaAbDRpP3VSHQ0PNGQ66fokXA4dvpKeMpbt62giIuZrx3nze9mTzrN2zVHmBvP0F/pUrmB97QDzk+PcViTTOV/4AvVrX8cnnvh03vbrv8n7/ue9uOTBv0v90j+Et75TBOkX6b5mKBKF4QhEaHW/yC6SA5ExVIXGnkgTi4vkoh6CiC50n5io/PoaHBPxcVBEy+cugbe8jfLFL+U/H/AQ3vOLv8xbf/OBfPhJT2H4+tdxxtWXc4cUlkTIFEcPkrYVu+bmWEj7rFyu+Diw6HsMZMQPnGO3+rqUa3yonZ6wMgJrM1aGmBFdqZ6NMkkuXC1s5GAjzCrhNcoDk0xmsbPSN1S8xtBMdAd1P60NJwLGUxF8Q+EqiqxhLCJrnCeUIpV8Mod6x6CdB43l2ueUuqHrIh/XhWtFSZqUDJKKpXrEORTc0n6Q/8P/zsde9GL+5dfvz9t/4Vf44K/9Nusv+yt47TvhE1oLDhe6Z6I0VjR4Vio4onuyOoFRiZu0uEJSq6/2A2WlAqXK1LpGpBPFGNYlx0dw6SF494fhn9/A5Y98Ku+71//lX+/1q3zoomdRveMtLF/ySfYd/iJnjQ6zePQa9umen5XB3p5noNtirw5NNBbXy0CyKII1G4DWMydV/LjF7mOSZ0x8TSWCykiqmV8nDVNpRVxNpRJpYfdMPIaU9yJ3vNaBVPNhGmabH/aMbuKcw3wjsJIkId29m2/6qZ/g3HvfG/oaC8KMFB2BrG7RUFVYzkls0TIiS+tit25RKbGWBMkOdS4w1rimrrj62S/k4N/8M8urR5nPGyqRsFmvLwxyPBku8dTaI9uk0viomPQChdbO6ZggHhGBiEBEICKwTRFwzjaxU5WzvdAbk2VyatbWxjpV9UCmpztmHxqhbWgqSrqOzhCPiMBNikCsPCKw/RBoPEwfwmeGyMyf6jouJt1bCwN9Sl0cPy5iImFhfZVr3vsuPv2cZ8s4lZFqxmeoaEX2mElj0k4vl4FsAatzJhaXnCig8HZwG/qY127aKyw+LofkWY6T8QYJyC+8LD35+W/8Ont/4Pto9uyl6eUy/WuKagTCwr6ugxl9Eh8SGb5OYjWaNLTGCqmcCm+Jsy3S7r35UsycjHI68Rt6dXnSzkkSqe0lFjbizWRxaZ4gEqkcDafXidAZr60TRFLs3r1HfYSJCIZK46PfS1hMHXMifvaOR3yz6rxNUXDm0aMsfuFSRv/2AT78l3/NWx7xcN7wS7/MW/73vfi388/nI4+/kC+88EUc+n9/xbFX/jPr//o6xm99M8U730r97rcxessbOf7aV3Pon/6Oa/7yz/n8C17Avz/20bznwQ/k1T//C7zx1+7DOx/7OD7053/J+vsvZvnyKzjn2BrnrA05pyrZU05YEKk2r871fEOQ8VpIx2pSsDC3QJ5khKahKkoalbc3muwtJ/G6ICMYHboUu53mdxKYjqKWLp2No1X5RsyAkYcW3ki+0Z7di64S1e9Ro939CzLEa7zmbtrvidZyGps1le6Nl3apxrBPZaCrf61PsHvtvcfGrXMawcJlTjc9Fxb5cI39WgtuJXL2nLU1lr74RZKPf5IP/Mmf8YanPFWk1m/w6p/7Od76q7/KJx77WK568Ys5+Fd/zco//gNrr3gl5ev+Bd7yZtq3voXqjW9i/bWvZeWVL+fQ3/41l//5H/HxZz2ddz3oAbz2f/0v7J696cEP4b3Pei7X/Mu/svD5L3LL0YhdR48wf/QQZ9NwpljDfH2VBQ+Zxl89GYvjHGrclZ3+qQiq4B0rwyFlaMjzPr20h9P41IJGIgInqB6El90H6/uUZNZ66CXqv6WZBLbvEaS/ifXDZDoO1AHdX9d6UvXTa2CaOI2JWvdvkmWUe/bhbnlrvvV3Hw67doGITXoD0JpWG6log1sYYMLGYcNKwZN4bCQobcucqWAiBVr1D43yTrq3/KaaWrbtSY3KYBETK1tXDBL4/MtezOde+WoWDxxi/6An5FoRW2NseGSKZaR2JbXWsEIEr/2emuFo46vLiKeIQEQgIhDU32Q+AAAQAElEQVQR+NoQaL+2YjdlKeOsTPxkMukeBuxTnVmDzrnukx7nNu9+s9wb6H+5y7SBz7K8Aiby5GzT8dqvgjYebV/amJlbpNanoaZ4op3Zabd32uRVOLqIQEQgInCzQsDLOkvrAZ00CWkIelyv8K4g+IrG17g8pWmhFXGTy9hNJiW7ta7PD1c4fPG7+OjDHwJf/Dw0MhSZUAjBiaQzFuyka7UZbKQ0sh1NFLX0Ddnw1Ia185VFV940zk2rNc9kGvPqtWchn8dhO4tEBIwFU3SI3GD3XvY/8tHc5qd+kmNpy0h/c0sZogkoi5omZIQyl23ZYyGdJxPmbTnE+xrvKpBxqW2IryZsHE7+ZlH0BjunvS8Xg5VKvPRqRF5Uicd+56pWV41ogYBvp2Jha6zVaSZN3dKiwkmq8eJpZDC3MpDNH4v0UTbOp8LR0VQ1rYxGNUMQMTKuJ1RNKSO7JXcNqYiSwXiN/VXFGcNVlq+6Aj54MaM3voEr//rP+fTzn8tHn/okPnjho3nfox7Ge373QbzzIQ/k/Y86nw8/8fF88qJn8J8vegFX/7+/pnzrW8k+/GFusXKc/esr7BIBsijjcyCyI2sbErXnDHtZqUHSKg31FedwaYL1waRwUCktpKnmQk4rv8GhO0flWwwne3PR7p+iwooNESbCNzhPow6bWBilOUkaPN6kFZg32AVdOZXpPVJUdSP9IMG3CYlLwG5CGbr5nXlHlrQEVyp5oi6XoL4ntCrrdQ0IDs1TcLqXdWjxIm99ktAIO7t/g8Qx71p6xTr76lXOmhzhFsVhzl07wOJln2T49n/lsr/9M/7zD1/Ex577DD789CfxvsdfwDse+TDeef5Dee8F5/PvT3gsH37ak/j0857DpX/4MpFZ/0T2wfdz5lWXce7wKGcUaywWq8yHgryZkIqQSNWudykBCNZPrUeVFxmT5BpPGW2W0nrpqbJ2P+0e9zI0OmvKeqz+1vjcq6e6XmMxET7dPQhe09D67lSzEwZOcfm6qTY3ujmiMuLMlBcwwsvWRpsfFmaLDiOu7C27kFQEZ9JKN/VNPXZad7wkFA1J2+KbglTkrO/3We3Ncc0tzuO7n/sCWN4FWQ8SiRNYJKQWd+rUdYnqFlI6J504ndmqw+ZOrcYlFgwERSqw/ySocYOISyV0e1KhgEa78hRQMft9K/s9t9UXPI9jf/83uKsuZXl5wEik9UT17VpcpikrEtWRiLiy+ZVqrKVpRuZzsm48CAlrWFVGFxGICNyECMSqtyUCiZ5vQt3gnKPR816SJFBrAdXeoWUWWx5ncu0OqMi1k77uce+91JE+m2oOZudspHuLWJ5zp0Mda+k6RE3LdRlTX9AZahuba/eQYRk+oZXvnE56OPHI766Kp4hARCAicDNDQEagD4ke0hMZZl6CRGun6JfWiWxwAVtGW1tHrawkEZmRh5pBXbJUFhz/0Af45POfBysr9CZDmT9lt6qOhhubRhCmuk7nrq6gtTc4i0lUua3HCm1bZ6o66z86phGsgwmoP54q7cPCEt/0kIew9G3fTti1l7WyYSISJu/3VCqQiPSq68Damr0h0jCQAZmLWLD/EKcCW+Z8i+6970SWv/oD4rJOiLK/Zt2srMm1r7e0WSXW3ixs6SbI6DTj0CTVuOo1NXMaW4tlya6iYM9kzP7xkLNGQ84ernGO5Nz1VW65dqqcuz7NO3s47MruH491bdHVYXVZnVa3tWFj2Nqdykyjk77pZXJdfbH0zWJlZnGrwfpoYmGTWd7MtzTLn4nFb5wEXW4ib+Zsvm2Ilz8VNLdNrOypYtjbpaaT+Z3ouumYmBI+XZpOVtbwM+nWgWbMfD1ksRqyJNldDNkj8mm/iMgzJWeN1jh7tKr7dl2y1t1Tu69n6v7u0/qxW9cvlWPmjWzUOMhDSSJCymvdOaHfJt0aPUDPpNU8baXj1AV5p4o9B57MNyxOFevvTKaYTedGIrIiUVUn2teY7erS+qhGtoUzfU3HtPG6z7pnTqNbCicyKPp5T6RLwrqIzNVen9FZZ/Ffn/lM2H8GHXnlU3AbIgwxcWDrHLNjU9wpfyZsh8N0O6GHbpTTXZ6lVS2Gi0XVQ9aOr2qRq/BVwyUveRmfe/krWTxwNecuzZMnnklR6UMH1PWEVGNrOu6CMKUTNsbeDG92yBHVjAhEBCICNyUC9lzvnAMTvsrRfpX805BtLzJ5Y92uqy3n1JHrytiCNOc2dNFmPms+6HF9uxtPM12jHxGICEQEthsC9laEWznGVe9+Dx+/4AlwdIz9x8JWBuzSnJkLGxpr/a0VLHGixqBRuLMD5O9k52TIZvqEHvVPH9/zvb/3Qnq3/k4mvX34uSWqUOCSCbn9t7aFDNfPabM5QsipC0/aZjKKnISvKmwctu+bbESjFxGICNz0CGzbFpy9RdZkpJK8zhjUnkyfMNdJRZGWjMOIFqc1d8C6m+fA8h7u+QJ94HDuWTDfA/uxcnbo4aR3KkkkG64mVV8z8OqbPk7BOTJtOHMtBJHai3uUV69x9EV/wMG/ezXV1QdUxHVi3yYxoybLsi5u4Y1qoxcRiAhEBCICXwYB56Zr6JfJ3tJk59wp7Ts3jdvLV76218WU7dw0cbst+mGTbqQppp9z7oSv7OgiAhGBiEBE4HoiYG9hnDnos2u0zqF3vIvPPu4JcPAIC7bo1gX6oB6zIfBab/EypLyMC+QHHEhaCTv3aKV6q5M+qSdkML+buz7j+SS3+zbWe/OshZpxPWR9dIRxuYp9Xa5V2TqktFXKfL4LZ0yeqvnGdrF3EYGIwNcbAXsLyNYP36a4kJNoDXJaT3wbwFW0viLrZxydFBxP5xntuwX/7fFPgdvdEfvq4PG67NZjdvLhAva2cNBHI1qJ7SMF9SmTpKC1Vgm24cD6GgN7FWu8zhf/9I/5+N/8DfNXX8PZi0sYYTUWuWW2zGAwwHtPWerjFueIR0QgIhARiAh8bQg4t3PWTHv56ksIrK+tm6e3lHMboIrAspZbxY19c24j3RKjRAQiAhGB7YjANtUpkaHkJmvs8Q1ny2Q4LBLrkkddCIePQzORSTFClhV2uI7JcrQisrCjtXey9NG4LAxbhb+cWNHNYkbKZtmcd9rDprTIOfttJ/J5CH04+2zu9qxnMj7jHJqF3fSXlvCZ02cntfoug7GpSJOeiLs+TZngRWZZNV9Nrt23GQbXTo/xiEBE4OaFgBNphdZX+ypl6aEWUZOJPDex9XaoDxkO79vPD134JLjbf4F8kSE9yBax/J2LVpDqldbSSv1otQMpqv3FSyykDIMFyjXoacUcr7D63JfxhZf9OXuGx1jqNUzWV7rfSDHSqtfrkec5ZtgYgZVu2AtdXfEUEYgIRAQiAteJgHMO59w0b+ZPY1t+dm5Drw1NnJvGjQP6EgLL3nCycs5NC1n4JhftTV+pjRbpIkeSEOQ757o3sL7SNTHvGweB2JOIQETg64+AayGV6dDo0+3dScs+Kg685z18+lEXwKEDpHWpRgsZFmZoILPCYeUzXYMlmagOFdqhzuuT+oqkNy9fnRkkMEjhzLP4kYsuIrvDnTjUOCbq46KIrLlBRmgKEgHnhERVWre9nb6quK9aIhaICEQEbo4ItFoc7De5Gh+oEtCS08HQao25bG1IfYtzucfDfxf+y91BJE2dOAqVSCQ722nN1cckaDOxviTq75eupvqgJHWwcowrX/QSPvb//oZzRyP6YUiat9T6oMXIKyOrqqqiKAosbm9lGZG1s/GJ2kcEIgIRgZsWAee0vqoJ5xzOOYW2l/ty2tj67u00I62+XMHTlf5VoUtsm5tqU9vbAzsI7KnW8RwRiAhEBLYHAmY4NTjmF5c4cvwIadKwlDdc+f538YnffQz85xdhtELJWGZGEIEFvdrhi0RWlsSZuWHClz1sTTf5sgW2OCNJ+9h/amPgWalqDBMG83DL8/iuh52Pu9UdOKz+Hl1dk51V4YJMx3qCc46s1++09y18JekK6eQkM2cfxJjM4tGPCEQEbp4IBFdTa+0tJdP/jggtGaNkgLv1N/F9970P3PMnYDAALSKugiWtOfZSUsIOP+zts+C1rjpS8Vnqnugsur0GC9VDWDvMNb/3Ii7925ezp7S1tyCZSzlerNObn9Pn2gn2abx9hdBILOdUV5p2b2LtcHSi+hGBG4tAvD4i8A2BwGaeysK25ns77Zjeedep6tzUNwOgMzi61HiKCEQEIgIRga8ZATMe2oT1SUk6P6AUMdNzJbv0qfbkYx/lg49+NBw9xmCyRo+KxCqW4WR2Bbb4bpgZlrxTxSeOsm3Uu5ZeL2U4qURoNbBnP9z5LvzAY5/A8p3vyhEZWRNZj3k/w3mVF1ZlIzILWV1fpfNGbn2VIjE7IhARuBki4Lv1IxC07rbeCPRA6VNWs3kODpa4+2/+FulP/jeRVz2CLcBabrRkkdaQay12kp0Lm4c2lWQS+eqIV38Uw+kDaqoxFBM+9PRncsnrXs/ZlZi7yZDaifATxRdST1GVzN662vz7V0ZmJZs+8FbVN9DFyyICEYGIwM0DAefErZhso+46J52uQx8jsfzsE4vZm1j2+q2VtUzzt1q0nxG0WZnTRy3dVwerptan33n8hGWrb05sPyIQEdjBCHhRMj1wfQo97FepI8hoWEwbBvU6xec+zbt+56Hw8c/hlN62MigSwCwMcTzdmiy/+w0pLdTlpICggJwZECp5wtkWZHIiYRsEpCZSn1SGUKaQp2YggirN1Ukj95IBfM9duMv5Dye93Z04FjImIvwa7UhpJkLPTzBWz94GbgRGPuhj+6f9/ortn865bdDLqEJEYAsRiE1/WQS02tJPU8JkhHcVbShInWeoDweO7N3H9/zm75D9wr1gzz5wmcoAqcQWLnlahuy8c8XW2DajKdUhDxat6wZnv684WYGVo/z7Ax5O9v4PM7++TlUN8fM5Y9cyLCpSrc9JkmFElX0QbzaMhe3rhM7FtXfnDoyoeUQgInA6ELDnVJO6rrE11NbP09HuDWnDOYfpano65zr+x1vEKnNuZyz4znucm3bE9I4SEYgIRAQiAjcMgZZE1EtCEjxZAA8kMiASChZFWmVfuIz3P+2Z8NGP48sKmlIFVMi+PdfK1wWzTS/vGRnm0C4jY0Nllb2dXZAF2Ii0akVeGQq5lE2sT8JBQRCxRV99+r7v4/sf8WiG59yaZu9+1oWYG3hdOaEOFfabNUVZsrq6ShUa7E0A+w0Weyjo6rkRp3hpRCAi8I2JgL1tVKwO2T2/SJ5mhDTlqNaPyZ69fOvP/SL7fuXe0F+iSbUG6bm3Q8HXYNJFdv5pMipJeiKx3LQvmfWtHMHqMd574YW4T32W7OoD5JMx3t7KUjHvU7zLtc/4qSgtuohARCAiEBG4YQg4t7EA2+WbwxbfpmJkVvcbWNeln3ObOnRdBU5H2nWoYJ+u2NcGOxvDX0eB06FXbCMiEBHYCQhEHb8C3sbcaAAAEABJREFUAgEv8sXrE2/PfJEyXyYkIrIaZ+kBZ1+sO3aY+rOf4W3nPx7e9+8yGCa6pmZcyZBKVbmDcjKh1Sc4Jo18tHcM+gOVVf62doHG+igqKkEdqdUhdUuJCBrE7WHJpGLrvu8H+YnnvYDPNz3WswXGPsiwrLEfXs5Fcg0W5lWsR5KmtNqXZm82E4+IQEQgInAdCLhW627Wp1idMBnXrNSBlb17+N77/jq3uP/9oL8AWouxw+lk5I5rIDHRQuWUtoOdPcdnizmNh1BVuHqk3ozh6st474POx7//P/DHDuDCmCx3pElCXjn62qeyRuusLtzhEBCPiEBEICIQEfjaEXBuuurbG7d+9imxcw7n3Ndey9erZLtR0czfiH6JZ6pJ0l7eZRn71gXi6SZEIFYdEYgIfMMi4IK6Fkj0yXauYFZ7fEjwMqwQg+MJLPQ8y1XBroMHecuFT6B5+ztJinUGWUtdF7oe8sEAJ+LGycDwXcr0VMsomYZ2wNn63EpP4YD5DhrhUwYlZNpzegO443fwcy98MdcsLjHevZu1xDMSdmvjEeOyoFG49Y66aSibmn5fxJeqjC4iEBGICFwbgdbWGN9jvfWExT0Md+/ju+79fxj80v+GoEx7A1RrUaIlSB6NFqaaIF8JttCKRL92nTsxPlkbkWmtxf7r7Sc/yb886gKKj3+U5fUV5rWm9nsJvTQTwQWUgVTEVaL9KTFQlBRdRCAiEBGICNwwBJzTXqNLnXPX4oCUuM2ccyd1NO7qFAJrm+l6Qp1WGzduGs2yTFu49nelterMNDWeIwIRgYhAROD6IOBlHCRUMgUqWhkQrT7tT0KqD/h7JCKyaBN6/ZSmGZFWa+w+dpg3n38hvPx1UKxivwPVFEMwQ8JE67Gzr7qIwEGHcxuLtsLb0Xk8aSep+uDpDlPZgi6oWzIUZTg1KgP5tMx3fQf/80XP5wtJn7X+bvLl3fhehstT2VYN9vuMLk1wzlHUVVdlPEUEIgIRgWsjUGmtXBPpX59xNp/TWvujD3wY+37j/jRaO1hapnvQrXVVY8GglRpqrUWNpJWg9Rpbr1RkJzrXql8i/+f7ifYT7SMf/TjveuTj6f/Hx9nnWxrGNKGgrRuCiCuqltA6XOLJtUanKqFiO7HrUeebAwKxjxGBHYKAcw7nprLdVHbOfYlK9gKTfcvhBIH1JSW2ZUJLJgJrW6oWlYoIRAQiAjsJAZE0uIKQFDS+ptE+0bYiYyS0Oa5NCTIeslCRTNZYGK9xy9GINzz1qaz849/DoYMkicgf9blUemu/kSWjzDaXNoTu63TK2rbOyQjMyUitv+iQHUU69Vt5KH8qUNkP1OcD6PXg276d//X055Hc7ts4oj6XVYV9hTDv97CwbCyccLBXnLtq4ikiEBGICFwLASOwDvjAlYMeP/qgB5P87C/A3BL14hm0ImiCCJvZJV5slusiiYj1RDEvv0vYuSd9gJKJ7KcYw8Uf5F/OfyQLl1zKHdIUt3qEzLXYBys16rn2oiTJyLTfOKWHtuzILVFgO7f/UfOIQEQgIhARuN4ImI3RvYFlD9kWud41nKYLgtoxkYf9OHCqzc3CprNz2tgsEiUiEBGICEQErhcCwQwBb+RVQZk0VIk+4fcpTfe2UQ8fUorVEWcuLrFHhkZz/KDS1jg7DbzvOc/n+F//I6ysdW3mc3M4N12PndZo56bhLnO7noIUK2Up2otSUreRMVmIyJu4mgqPMylbkhayQQZKxyzLfAHudnd++OGPYunWt2VcTFhZXaWWQWZie6r3XlxXj3hEBLYIgdjsNkegSDwrexb58fMfzPyv/gos72Kt6mkdgdCA7zlItTjpAwbXtvS0ImVi2BPJNu/a16Zeq06ur1G9+S286UlPY9/VB1leH5KurXBGv087mehDkJxa+0nIRWrpw2vnW9pQUrYTffBSE1z42tqKpSICEYGIQETgyyLgnMM592Xzt1OG8T8f/OAHnQ/6pNwiW6ecnza9gZtsBcWVZnFFZFNhosTOBW1mjUu7sEp1fjxFBCICEYGIwPVHoNU6a2LkjYkZBPapt9WkLJbml1g5JnKmLNm/d49IGUd99BDnVTUf+NO/5EMvfiF88RKohqBPxdF+QvcVQl2t9ZvNQsBtCPI7meVbg5JZdOYr6RRn6TJ7qJVqvsUVvOFuUwVWn0noakP0FWSZo7Mo5XUJlQxKK9TTHnTn7+G7nvQU9ojMOubnRAL2yecWcSKvxvWEqikxPE2syk1NITusE/DKmomCm5xdZzK9L9MMJ88ItTR4TCxOPCICEYEbhEDQBDKZXayo1ihOEbrD5mgXuI68afpXPnuCiKfG5YyTHsd7PQ6I9P8f559P+tP/DQYDiiQly8F4HZ+oNlPGfgBLxHq3jmrOz5JPaqNyN9DZemRLWa3rzbe4glJA5y6ildB8EyWd4q4rbaPAdWepLtsbglqzr1aXBYzHHH3tq3n9855H+sXLONs5+lrZ7W3XelLQFxhmn9jXsu03BUuxevb7grau2uKZ9QTWRpvRiwhEBCICEYGvHQF7BnX6QNb2EqfnUFu3m2kEO2ZB24Ys/iViF3xJ4ulN8KUME68Hbtso7JNja97Cp43UMnRM9Jl3q82rkQIm8jqXCODMwG218aXg+vOMg6OnB4DaNkE9FhCPiEBEYHshELXZ9gh4MVcuDDDxrZlGgdaLoPGFjDSTWlyUVuM0p0p7rJUNdVExn2ek5YR9xTqrr/pHPvaMJ8Lln5XhM5bY9apLyzW6tJNSUFQ6yQChrWjrMW1r9QdlyNlGKJHrVnO7zHJMLE0lOmfhRiUqSbEhVqbLvCEn23cyXah9RR0m0z7T2xBLtmxLJ7WQB+2TDPrQ79GlCwe+9Xu405Ofy/x3/RDH2wXKNuv4rjT31K5EsDEpR5ShwqUJZROo66C2UhIZpKoU2hTz7WHCKWQuuEDwLXWyIT6gbU/XQKanjLnS06u94t6KR4kIRASuJwI2n4ysN7H55gjGi2hOIZnOLa852s1LPYfOfEtLlG5+9zscWYrPci11TuuakxZePH7o1k77KnUvEy2jOV/ZNfO7OUiPQ2edwz2f8ET4bz8L/SVUgb33qnUBBind8jI9ZWCpxmg5r7CK6uw2RN4NdrZ2FrrapFbftcIoptSOaNrwW/nK44SoSCsxJz9I5MBOKlqKnJLXRaumtlISpVid1YTu64L2u4lHDnPwT/+Y9z/3OZx94ErOSAKlPgQptUbWcyLzfEYjzLUEdrgkriZoPQ1aDw1r3wrvCbpfU0zUSHQRgYhARCAicD0QcHoe1U6HSzz2n8XbTPuNs8UcNjzscDrJXKDbkyzCxjEtuhG5aTzjo6zmGSdlPFWSJJZE9waWhZzbrBU4d2qcm+o4AYA2OW170/NGY5ZnCRLnpI/2qtZr4+o2ckVUTKk6f+O52KOIQEQgInCTImAGQki0CWgzUHjalhkdtWgcSWe8mG3iabTmmqBysjVIlDfXFMwfPUj10Q/ztkc9Cq64Eo4fgdEayAib1A32NoGF0bqNjLh2YkROqv3FU7f1tMlN59mSb/6mZFMCW+udNPOANO5EwRvunC61ykwUtGii+k0srKSps4iJ8hAOnSKW4z30BnCLc7nb058Gt7sDw7lF6iRnPCxY7M2zurrK7n17SfsZK+tr9Pp95pdUpqpoqqCHBNWhulyrk5wZbF1TCpvrHhosILFwJwqb8S0vuohARODrgMB0FqL5yIljOiUtx9PNu42JuXnu9ecXqJuWyWRCqKbrWZI47Lda08zjnKMQeZ/15mgGc/zneEJ13nnc8zGPgx/+MbD1I+2B1hWrPoFrrWteKalEvpMnt+Ep9PVxVp+JWujW2WmtYRp28k2UOMVDASssz5xT2LgpI7JQOE8zWyXRVbgkoVEhw2ZamWrQusehI3zquc/jvX/8p5w1GrK7GNNrSpUM1FKi1rpqe02rmmw9tL2Grsag+yBRSa99yETB6CICEYGIwDcUAqerM0mb4LR4B+0/rdZvXHcCLdWnyIZClrwR3Baeb7qve2wLXb4mJdI07coZG+ecgd1F4ykiEBGICEQETiMCtpnZprd2xdXsu+wQb/zl34DPfxbSkmFzRAabSsg261SaNFBluN6C9sWMUSkiy74KbsaRlnGrJ3QFr+OkarpU+Uae5cHTlwHTkyRK6/K26mRfidnVh70pP/Ynz2Puzt/Jqptn/9y5tEcD89kix1ZXGIWCbLFH2Yxl7I5wWYr12YsITETkefleRpoRWV59sn55Wcpp40jko0PJlAmMM1jvBUZZkMH3ZVHTFdFFBCICXw4Bm2c232yuOa0lXmJz0qTxgVNE65SmotKQzPKmNTd1TYKjn/dIPISmEqlVUJYFLkFzXsRWlnPcO0a3OZufevJj4K7fC/kcXQG25kjU7JzWHJNcYcMCW2QURgYNIpI6H69kr5JePp2ou5g4wPrcvcXWNFApf1JTaH0PKqCek/ZVuxFUrTKvuoYPPPpxHHzL2zmnKOnXswZVUXQRga8PArGWiEBE4HogMONTnHNgwvY7TEfTyjnpaAGJt19yly+dXScW3payoXSSZ52es21v5m9LnaNSEYGIQETgGxQBp37tW9zDogw/f/UhzilL/uGBD6R5+5uYdyXzjCiKNWT/wEDmUs9jLykEJfTzBV3tN4yhoLBJjaNWbq34JpHxqAS6wtNiIFtIRadpXeYWnEyvpCWECexahOUFvvuiZ3Duj96DY3PLHKk9aW+ZpgiksorntHdVVcm4GBFSWbp9YeJq9BHYVFB3nE5yXpgmLSKvPF6EXaK4kjEjukqCSKzARATWBrdlWVEiAhGB64mAzTEjbrzmml1q88nEouYbiWVfL9T0pSNpNOctbPPQ0qtJ0ZFXeZ6TpI5GJI595SH1CSaTsqa/dx+fr8eMzjuDX3j+s+G7vwuynG4yO2/Nbo1YJxs1PRNbWxXF62RqObAirVZkpWycLTRNt5D9BIn5yawfus7nKT2tdZY+KYekVkujmj7yKd56/iOpPvUZllePsySCLxV5b+WiRAQiAhGBiMDpRcA5x2ZiyNuHFqaC1n7ztqM4d1K5EwTWdlS006nVxmdiEfm5HhSmwRbnTnbE0qJEBCICEYGIwOlBIA2QrE7Yl/UJbkI7Ocqt19d4zfmPYvhXfwuHrqGftxyeHGOSQJnCWHxNLTHDMYjYcZ2qAUeQIdieIlMzqZX5E+hIHnS0G2JGl5IV2zLXSufS14RcnZPmYqVgzxK3evKFzN/zJ1i7za05uDLhrIWz2eX6VCurzPd7DOYHDGXQ1mnbvc0RXMNUgnw6QUci4iqV5OqrYW1GtokZ1uLGMDFjWkWj204IRF12BAJOWnoRwzbPFOzmnS0vRk51xJUP4phsTp4qrUisoDy7JtME7LmERqvUejnBfmg8STL6PmOQDugPFvnCcI32e7+Vn3rpM+G2t4Ysp/UisBbnIfFWzdaJdXi2jkt0SOEAABAASURBVDqpIQPGvr5Xi64yCfKVqvWZk9IqLEFHbs/jQZGqwScJtgw26lJotC5ORixbvkg+3vxeXvXb57N86VWcORrRL1ahXsPePFU10UUEIgIRgYjAFiBgBJZJtxdt3o/cqcrMtolTU2/6mHOnKuLcybi3N7A65aWHcyczFN1+TgRWqk929MzQPTBsPwWjRhGBiEBE4OaBgJEpaRuox+siZlJSGXBn6RP1s0XUvPd5L+WaP/lLOHKYfd1/i1I5wdKfA+N7QgFZKkZLBiQbRhK2sAOOIGMpyBaS4ahrgqSRdMWcAibytofzVMIAs9pE5I1qabu8xDdd+Ei+6Rd/ntEtbsGBsmF1taRHn9Sl2Bsa3dsboSK4Vt0O3eWNAO2MZ/UvdJ31JKouEYmVqv5MYRXpjD4z/Ayn7YFB1CIisDMR0PQ7RXEjh20ZMtF025Q3jfmNFLvOo7S2ItF8reuSoOfTrD/Qs2nK6nrNkUnN8YVF5r/72/nJZz4NbnMrSBNKVd7M9Sh0XbtR35Z60kMLLrbk1FLExNZb9U4xuizr6gmZKb3hN/Z2lXcqGJi0EyblGpmI/b4tVqtjVv/ulbzu8U/htlUgPXyIsHaM3Qs5871Edc9aIR4RgYhARCAicBoRaLVud3ue2nTO4fUBhhZl2FjbsUNLu3lbLTOeyvSwZ2jzvb3yvDnDEk+7bAbr2o0beCaWrgeE1IweC5sIfPOiRAQiAicQiIGIwGlBwDa+CRXzywu0RUlWlSQy5G61uMhZh1f41B//NR+98CL4/BfohzFFuU6oWzrjz0nFViLXmuXUbpBZHYPjtYFKlG5nK1arXCmxYqio/WMuEiVYPfK2wjnpl0vSJpXR6iUpvflFQpLB4oCzHnAfvvX+v0Zx+29mnM6Tp8vUBVRFpXBCov0MWYWGo/XR/NorRX0SX6VnCEVUf6JMI68yWZW5pNdJSxpaYRmIR0QgInBDEZjOMZt7raqwt6tMTswqLVZeM9HmqonXnLV5Z3PSKRxEQre+0iwNpGlOL1+gqDzrbQ/OvQ3tXe/M9/3Bi2H/WWh5pMjmqXvz3Zuo9rNQanJrna2haaAVDKU0ManlGxby1C+dDYzNYpkmytLyRaO8NrH1LxBcxXxuC9gIDh1m9cnP5dNPeyG3Whvi1w4zWEgI/cDxlcM02isQtlZNlIhARCAiEBE4/QjM+B/nHM65kwrM1viTKdsu5GdM1nbRTPvoqaroIeFEgsJeDKE9bISbbOM70VoMRAQiAhGBiMCXQcD2tyb1rJVjkiQhcymtCKrxsVX2JSm3lPlz+C1v5T1PeCKTd7yD3dT0kYlUVnTkU0O3iocT9Wv1N4aqlVVli3zrlGMiT87K6erpV+eMxFIxTmarxGl2ZvWJcMuSPl6kVa3m7QUsI6HGTn3p99j7q7/MnX/93oQ73pFLlFnlcwz6i7iyIdcHMPaSgokulXNYl4OubYWdkVgGQ1BYmVg5M5xT4ZYGMPGWESUiEBG4wQi0dqXmss21VuuJppaldGJvQJ6Yd8owItnmYJeuEq0i3ZKlZ9NQO4o64ZjLmdzyPPbd4x7c5ZnPgnQAyRyIvGrIaHVdqvUrzxXYSuf0FO0Q8Y4+hgB1r9NtppJXwJmyJgqfcLrGliTDytbfNPddHW1bMihGUA7h0//J5571bC597Ws4ezIiXzvKUqa2mpHKVswtLdJ0lZ+oNQYiAhGBiMAWI3DzbH4ziXVdCGzeAjaHbf2/rvI3ddpMXz8cDnHOdT/k5ZxjM6E1K3RTK/MV6xdhJQWpGpkHWUrWyzESyzlHbV/d+IoXx8yIQEQgIhARuCkQmBp8QYYIEkdwIrDs6272Vbq01SfzE26ldbp653v50JMugle9DkYr4AuwtVsW0npFZzzVDsYTrfGmqHlGYskydLKUZoIO2zwt24isUtdYXMlb6GSJqs9mi4nLw6lPxqsNTP+gUK9P+jP/nbs86dGEH7wLx/tzDIuG3Ke4SYUvWxbzBVwVKEclqVmFTcD2u1QWrpFhJuLJhO+0m+o2spsxI3qaEs8RgYjADUHA1o/pOqYlSRMrzCrRhLY3rmyezad65hT5XI8mZJrrKQmhDNRBksF6PSZLe/R78xwb19RnncO3PvD+nPOYhyOmBgZ7MAIrE4k10HrWVxuZxEm20lnfxYVjYmHTJdEpnYklmlgBpUl1UAEj1kvFtXQjGBB3p1hNog8yXKPghz7Opy94MmuveyNJdZRxuqrn9pJQrNFXfbnLGOp5vkwyGud0QXTfMAjEjkQEIgI7BgH7Cakss90ILOx6vZO629JscjKFE/vjprSbOmh6WRv2IfnmsKX5zYSVJWxLEYjO6STljLzSHog9dCgaXUQgIhARiAhsMQKtrJtGBFbtckqRM42YHC+Syq2vcJvMs3D55bzyURdw+M//HMZDOH5YGgfmcnlya6OafC5F1YA+0a9mZFbrZTOZTLPED+FUvpVsC2fKbCiSyLdHgYSAOey7jqnMVRnA3Pk7+eGnPInqNrdhfXGZcdIn6y3gZcytrYzIXI/dC7vIk5ysk5TheCQDD2oxVUZiVWqgUXvd3tcqgET4qNnoIgIRgeuJgK0hQesUeGxOWXxWhb115RQZZDkrR46Rq8xZe8/QvBYxXzb0BnOgD1cnToVESo+19l01KfHf/E386AWPZNc9fwrmFiCfp/U9Fcp0bYoRPJrOtjKoRmwGs/k4vWF/orlEoVQaZfJtSU4NDJNaCanEnPpq609DoGBMo79EF8rhjx3FWdl3vZ93PObxlJ/6BAvDY+rnUP0fSypQ573YLqd6G+FVCb/WndSBeEQEIgIRgYjAaUPAOS3qm1vTmrzxicTm1C8NX+uyLy1welJ8VWljUVvOndTIuZNhZW2NMxVmskmDNE1xzgnjtvM3ZcVgRCAiEBGICJwmBDojrwUnEiXIEKlFXI3ThEJWjVdaYnk+kOcBNznGHZfm+fif/CUfe8RjwH7/pBqRlBX1pGJJ5JWKyySCNXvTYT4jBKaHMqwuM6xMUhlQJh1RNC2xNWfbn6zlmS89XVNDI8WdiWWayIDNZMzuP4v/8gcvpP/DP8iBvM+hsiVb2E1oE/J0QDESFusVc0Z41Q1p4rDf46mFYZEG4QpFCmXiMePPSELisRmBGI4IXG8EWs3f9lpXGcli69twbZ3di0tkPmX12Go3V51I6aKBiow0X2S18hzXfPZ3+Bbu+pQL4Kd+CJb30LiUieq1t5WwBoIinejU1jjqjQR5W+DUbRFMdORcqvXaSCsj18QzgfrX6ZxIMRVste6sa72etGP1uxDV1eqDhUCoxwJC8ZBy/MV/xtsueAJzV1ytMuuwK8G5grQtCWK3jIgP4qtaPb+jNc9LVHt0EYGIQEQgIrBFCNg37ZxztE4K6NlSZ7CwCScP28JOxk5fyLmTingj2NT07MUrX5bd9qqkqXPO4ZybRrbRufXSSS7ZeN2tU20b6tnpFU8RgYhARGDHIXD9FZY90l3UyqTpPp3XGj3b6JwCLhEhtbbCbpFX7epRzqhKjlx8MW/+nd+Ez3xcxs+YBVlNyWhdhk5NogrnFvqI20H2X1c3qoegoInCqrIznrwSnUQ5W+fUX0xMg9YUtIDE0tSX0ixdEVHB/LlFWNzFdz/lydz5l36F43v383mRdX7fPg6PZQT25/Au4eiBI+xdXMSHBkSEBYl9badSx2vVaTh3DxvEIyIQEbhxCNiclWiOXbseW796Wa7p7RmPCqrQkvYH2FtXqyLg3eIyRwtPtesMkm+9Ez/w4ufDd3+H1q6GNk+xl0hVc7d8najb1gVbs1otZKfmnChy2gOmiinaqGUTCyvYOa03RagZ1xP6eU5fi7JWKeakfy7yKqsrWDnORy58Au/7y79k1/qIbLjKrsV51scrGAnoVZGtV0a4N3pmD3i05Es8hrGyo4sIRAQiAhGB04yAFyFk/z2341es7VSfVJi/jcS5btPsXloyfU212VcJfVEUODctYKyWc9OwsXJWcLuIw3Wq5NpEu0A8RQS2GwJRn4jAzQ2B1nc9rn2glRGYtQ2ZES8y0ox0aUTIkPc5vrJGos2xrMYka0fZfeUVvOVhv0t47WthfR1CCavH5Y9l3tQUKifTSHWqelv6W/lmWG2IJZkodUudGWbd1mT6mSaJ8DBx8hXPewmVfbVovqe+KcH3IVtk32/9Nnd/1CMY3fY8vhAqxstzDHWd6/dZWlri2MHDzCU5iUgxj1W+0XFV0Tnh7iVdOJ4iAhGBG4yAkSgmswq8Ara2mJ9oNbJn5N78AulgjsOjEc2gT37Gfq5YG5GeeWuWvvNufN8fvQxufQ7Guudzy9SaruKwyAH7Wp48xLpPRUYDtmh0iwdbfHi1L7ElxkR6d8uNUk3FxsGwnGjtTqR+S1JNcPa7uYUKD7VCf/TjvO0+9+HQ+9/F2XMJk2JFOCW0wwkLbV8EVaqdIMWFFNTfUn03Ej4NaJ8IHcFlTUWJCEQEIgIRgdOMgHds5n1IbZ1uOyX0GUXnb/XJOW1Cm5QwbuoEgfXBD37wRK5lbCp32oNfqUFnu6kQNQKrNdAVdk7gu690VcyLCEQEIgIRgZsKgdnyq5VYK3QtKfFOZJSrsW0wyGgZ9JdYmN+NuC0ZQQ3L2iPnjh+hf8UXef1znsPVL3sRHD8OXh//NwXF8Di9XkYj00cpqApUMScONw21U2+Lz7LEZl8F6vTy0ttE9po0M92zuZzWymQJJDJnjdxK+/T/+8/wUxc+hnDrszg+P+B4Erh6RX2XgbwsEqsYrpOGtjPynGrw6rAZ2knwSveY71pPPCICEYHrj4DTJTan5G3MMZjNpll62dT4NNPsddibV0XqOV6VHK1L6v17uNP/9zN851MvgsEi5APoz2FrVaN560DrHV2dtg4YwW/SJdgaYIEtnL9aTjAxfU0VqUsXRofT+iUwagXnRNwl8p29bTUsIIiWOz6C17+Ft5//SPjMJ9hfF7iVI8z3E/ppQrk6YvfcLmgzWhPReC2paqHD2oj5JIQTzXUZ8RQRiAjcbBGIHT/9CDjntD63OOemjSe20k+D2+Xs3FS3GT9l/gkCa7OSljGLbw7P0raDnxpDuKGIc9OObUSjFxGICEQEIgKnEYFWlo+9CZTKGEmowFU0viIY0wLk3W87NRSjhnLSsJjkzKns5NhBzh0k7Dt2lA/9xV/xmac/Ba78IqytyAZMVWvTGVeN6jDBlnoZVJ0v48/STFrlb50LUqdS89LEB5BeprSpiQ6lMmrHlMKl8S21sJnYm2ZzcyCCCvs3ine5Mz/5Ry+h9y3ncsgFzrnDN3Hg+FHG4zFLc/MiqgJ5E+TTSd6guIlX3HfGIPGICEQEbhAC3bKiRcT8jSWLqa8UsU5zgwVGZcHhlWO4Xs7CGftZFRM/OGsf9/zt+7Prd+4Ly8siagZQ9UDkclU19FJHI/ILaqaiNVHUtqavUjz24+UmWkCUvzUuqFn1uLCEAAAQAElEQVRbvUr5WnA5wbZ5JSRIW6SrwCEQ9MECpUonfVgZsfK3r+Y1z3wBc9dcwzmt0o9eQ1aPWHaOTBX2ReYdOHAc2lxX96idiCwRWKnwybT+O9Xe2gcWylVr0d14BGINEYGIQETgeiHgnPtSAqu1NR+lX6+qbrLCzrlT6jZuqmlsJ6Xbtk5kWsaJyOkMOGvMd3u5BU0spRPDUp9SedvoBGybpAQ3/STHysku6IrFU0QgIhARiAhsDQKJ1unELKJrNT8Zjpjr9RkMBvSznGo0wYmQ2b97F+XacXa1E26Ztlz6trfx9kdeAB/5COhT/lQGUxb0qb7qs63Kvo6obYBukwBtXLZfmChyg5wpa3KDLv6Si9R9TCzDDGBvAUkmw22ifpTIkPUJab/f8VaVU+byPAwky7v40Wc+g2//uZ/lP44epdqzh1LlRmYwqqdWn2FrftB1nehy074Ld2naITsf7Y9TUZEOLrs39pWdjmSUkg4ZpBtlrUyUiMBORUDDuBvjM9/6YXPC1gsTC1uazYHurZ9Ws8YFGi+R370RJR/AniW9CBabZ3aNXbtarJOKcF4660wO1xWfOXqM/Xe9K3d58MPgZ38W5gfUWQobn1yHIpBlCa1ImjyZrQKadFZhp2kX0AzUHFVwlqPgjXZWl0m3Xqo2C8ujW5gsMhMlWlCeVpfQ8VYW7sRUThC9RKdjonNfsbxVrn01/D8/y0ef+mT+9YUv4KxizFJVkEvm04S5NOvW93JSaL2fZ35xAUQC6srOOZ0TwW84b0pWanQRgYhARCAisDUI2KKvhdkad1r8tStMtyql2UJtojxbv+WddF+ScDLrpg7NuCrTvGvLXsnKNv1AunMO51yXd1OdbE80bMyHaVuJHvRt07Q0y8MOi6CTT2kH80y05Sb2wKAHCsuOEhGICEQEIgJbgYA2ORk5rW16WpddyDDxG4t32ksZV+uUzQhcje2PVrbQh/b2YYRLC+rhAW4rg3L+s5fw5odfSPEnfwurBVnV4JuJrfwUQCnpXANh3HRfoevian/q66xtorsgKGyyEd/wlGhOGWbImmy+1rKul9j2memKTLuXlyjopmKePQpkwmXezzGgJ3S8BDJlppLuAi8jzy/D2bfiWx51Ad/74N/mwBl7ONLrMc762NdvUpFgVVPTyNAetyWFrMly0DL0FZWM5OA8M6m9hYWP6g8qb1/TyUQY9jppsbAXQGa4B2FuRro0vvEu1hAROM0IaIh3pFOi6WzibZJrvtlcqDUnTFoVkuvGfa9pSdtG066hTiqKrKGw5808w54nvXPkPoFa6VVFMsgJuWfdNax7x6qI+Fve4yf5ngufDPe4JyzsApE2aaIWUnVe4vteAfCah066TCVRm4liXvPfRPlMxcm/Uc76LJFDMFCpsnpDGvmWrumuBUERK9CVCjQbflKVJFpbBAMIHylKI6WsDl1BX3gxHMJoDO9/L29/7CO47HX/xHfOlSyPD5KpxUa4qcPUws0JD9/LGFVjGv21WqO8ypg4NdKtO86r9aSTVqhYO1EiAhGBiEBE4HQi4KnLhp4+WK7rmmCbhZ45sT1Qe4DzpoudUtsWLNJJ0NmKohVcwZvc2W90bW4kEfcz++eDpl2X55w07kKn92RgmHBiIzNobHsNp8Az+1TMjJ6mQ9Z1ik7PXTCeIgIRgYjAjkTgG0Lp1sugnAoKW5/MYDGZbnbTlb5L79Z7TyLD0D69D2srLIvV2nt8yLv+8E/5/FOfBZdeSVrW9JsxMiUpmoLaFvwEEhlJ1NorNtrpjDRFre4ubAFnJzAjtlFwJgqedLPrT6Zcz5BtoTM59VJr3qmficT8qdA9DFieBepGIfv9nLQvRVtu8av/h59+3GM4vH8fR5eXGA7mOD4sWervwlWBQZLhRLzVroKs7cJuow9B7bRA6PZHFFNErnVgzTRevgQl2Bsp4q90v1QguojADkXAacCbzNSfEbLmmyi7y9KQ17zQ3NCsmKb5buw750QSt91XdtfW1jBqZ35xHvupiuOrq92HpW73Xi4Ngbv/+m/w3Rc9HW51G0J/jlE2oFF9XQOaYzafO+kSZiebcFNxKru5mIX5ehzXqsiiieo1fzM2Suqc9d9WYvNdkqNO0zZaT8Sq2zph6YSSvJpAUaJPHzjy53/JPzz8fPyll/JdZ+2nNzmOm6ypvkCrfmFrkMSuPSEi0LvK1YDXmmWiC1Qeie/E4lEiAhGBiEBE4PQj4JztErY/ge2XOO0cen5sCRvKKM8WdMUU0vmk20g+mXAaQ9f5FcLN7TtnHducssXhDX2SNN1iRWLz2xCBqFJEICKwwxBItGOODg9ZnttN0KdAK8WIxbk++/Vp0JWvfj0fecRj4d0Xw/HjpGFET3vriFJGJUwqGVz2KpP1WYaTrCELccK3mAwoM1zt45CTYkW8crWPtBKFttJ59aE1pYUFc8vIcob/8n3897/8I6q7fRf/qaeEuVvcmuHhMWf73fTHLb2ixpVjEjMyZVjb72I5GYiov7O+dG+jCJfGe4rEM7Q3SXLHJPU0zpPVnp7EEY+IwM5FwMjxmTTeHrqDOKRAFugEkSu1xvtY436UJlQ+0aN5pvGf0asyFtJ5JusTBoMe+2+xl4krODw8SpZlLC4oXvc40OT8zLOfy/z97gv2tpXKtmNd0wSSLYau67t6hMR6lsvPW7ReStVGygkHnREMnUzXwy5FJT1V8LRZStXL1HeolFqHdXrlUJGRPkS4lHc/6MFc/Id/xrdlc/SPrXHosi+Sz81R2Vclu4qn9cVzRCAiEBGICOwsBGxPMI2dc6DnRQtvR3HOnVDrWm9ggXMnM9muh6mYZ/a4331q5pzrwttV3ahXRCAiEBGICHw5BLwIq90Uw5rE95ifnydMhuSS3cM1io99lDddcAGTf3o5KN4bHWeJhrJeJ5XB1Wg/mG2+KDxtRRabq7GvK6KyQSaZ+WbczUQllA94iZNskZOdSXA6d5JQjSaQDZB1CPv28kPPfBY/9KAH8tFxQbm8h/XaMRBOXgTWnIzxRNfJYWJvVCXqWCpJjMza6JNhJJ4Kk8Z5LB7km7TyN4pFLyKwAxHQYJfWjW9FTNGN7XZjPts8yBpNJ4klBY312qWaB6meGVO8yGsnmUxK8jynampW1tdwInvpDzii+BWqfvm778KPv+T34a7fr3mpubm0i7JpSHo9nH3nQtNXKmyRC1r2TgoEMH1EaluwC1vctBMINvcFR5fllWYiSDi6XlIrjuWIvOq3ihVjePNb+FetP8lnP8uZhdamw4c4Y3GO3QtLDFeHpHZxd108RQQiAjsXgaj5zRUB51zHpdhvSnkjr0y0V2xHPJw7qVhRFJ2KvjvvpFOed9oa4F0gniICEYGIQERgxyHQikHqD5YZrtX4ccuiyygnaxTFCgtzgbPmHGevHOOdz3wOH3nYBXDwKEzGLCWOqlyjUY8LE+1rrURBZFVKWlrXKD+ATLNEhllKSypjLjFRaimxaxVVaOuck15lqGn14JAtLoPrS+Yps0VY3sXyL9+L//Hsp3Lo3LM4INLu0FD9lwHZF9FVVRW1WKvGB8xg79fQrwM9+bLpuzwjroKwSRtPJkmDV4ue6RspHiO1iEdEYAciYHPexraGNVUCpaTWXDAixn7rbaC5MNBcGFRofnj1cDrea801G/et1p9SRFVvYY6J5uCorBkkiwxLx7Hdezjv5/87d3zRM+G2t4CFXZDMoUklwqvfzdcmU4NO1W6Vs8XLfrfKpLWIxAWQWmK26GTaba2CUh1o1GckqcImZQPzC7mKtoTxCn3hwfqQ5h/+iTc88Uksf+ELDK6+kl65SpY11K5iUo5JdeFS2sPWU1V183ax9xGBiEBEYAci4JzrtLa91DmFtTdqM5im6UmxC2yj04z3mUwmnVa2vWE/kuWclO+Sttlps1q2SWcZzjlOAL7N1I3qRAQiAhGBiMDXhsDK2jqDwXy3pk+G68wPMvbuW6JlwtrRq1iox9xpaYnVd7+Pf/mV+8B7/g3sKz/aA5IwEjUFtZqSHUZHXnHtw9NtIbLtVKnZtpjvVaxLl79Vzkn7qizIfUpTqxemo+xP04/ePIeHBezbh/uJ/8qP/N5F1N9+O4pbnM2VMh6/ePg4aTavGqwn4HSt34hZvciQnaWZkWlvZRmphQ7bOxs9qDS6VJcpJbqIwNYhcINbbj02llvNcCOyLDyrS0MbG+/2u0s2/m0uzHyngiZWNp/vsTIekmq+ubldXDqpSb/pDtz9t36b2z7kIXDGPtq9y2DfXzbGR+tOWbQU9vt7qqCVbLmzNy6DtFC/dJ66RJ5EEIm0UljO1jsldfyWop3LldBTaNCUzNn1n/wcH3nUhbz2omdxXjHhHH1YsEcFMhHlpYgrk0wX2Vtrk3GpK6OLCEQEIgIRgZ2IgHOuewPLdHd6JiSxndNi6Gly6m/Hc7H5DSwjsLajkid00s7bWsQIrI3fwDImrkuz9CgRgYhARCAisOMQsB9LbmVpNjIO20FC3TYcO3aIYbnO4r5FRoxZOXo1Z04qbnV4jbc+9HEMX/KncNWVJM2EVPmNKCwTZluurFnXJjLUptKSgZOlZhu0iTYOe2Mpl9HnFGYLj17eY311le7rOOKwKKSM9KpKWFjapWhG6Amc77w9d/vjF7L75+/JFTKqm91ng58nCSlmmAcfujdQpm+hgPUrDy32n9fyJpiJTxCpNe1uIAkmKkc8IgI7FwEnhsake7tQjKzNBRNbC2xOmNgbivaVYqd1ItW4z5sWEyN167ZmWJdUWoAmvWWyu34/d3vko5j75V+F3fuU3hKyAZOkYd1VtFpK8szR93rw11x1WwmdNS496NY0RYKU2XjDUqoxVHQsqSVaQbD1Lm3A8JEnYqumrddxo2Owug6vfTPvfsAjOfaat/AdgyWStTXKMBY+Iy2fgbn5nH6q9UgYTrSW2FpjX0tU9dFFBCICEYGIwE5DQPuHbRv22YVzDkwAS5M3dUqeBrbm7NyXKmDfPjBtvJ12jBiBpc1a9smpAO+YDkRFIwIRge2FQNRmKxFofcO4HpOkjjT1MhhL+nMD+ovzHFtbJck8uSyurC5YmIw5czzinX/4B3z8KRfBhz9GXoxZYkJPVA8yyTrmRnsEyGQLkjZVkqdlKjj11sTeWjBRdOucJxQliwtLSMGppPJq6OdTrUahovQ5Ta8Hy4vc+hEP40cf+lDWzjyPA8mAwveo1d9SUjuvsFBQ/7wqNBLLRADQKtDK6ETiCDJmAz0RW/aGyrSleI4I7EAERGAlIm3sq7F5A5kkCdBoDpRaN4oESiXY2LexbqSVkVgmmhKitBJqzb/DgwXO+6/34Aef8lS4+49Qu4y6t0ToL4tEDzRaOLxIcFE+tAaT2ug+S+0ilrA10mrOIyMEzX/wUsJE3ibnLGx6SmdEPtHUIrECSSiEl6iug1dy5fOfyxuf9BSWrjzA7fpzcPQoPQE0YomUywAAEABJREFUHg+79ThxnmJ9AiLFvdqqlJfMiczqKrcGokQEIgIRgYjATkTAXgjq9L4OsqhL3yanmZ6n/BfC0WiEc657lSzYBnealf3SLfdaCrTooUGnRE8jg0Gnp22i9ZYbINfS8+YYjX2OCEQEIgI3AAF7I6hManxPlpUIqlZkTuplOOKY1C1pPsA1XrGEJoMiKUW9jDkrbane8R7e8hsPhL9/DRw4BhMZYpN1rMRIukzMsDJpFBEhhKRVWLsIjUihthxjZE4nbNEhZZKkD+pjp0Gqs0mPzhSVx5LwaGmoRMhVmcrmc/R/7ue4x1Mvov89d+P4/ALDNGNdKDkRf4VIqUb1BsWDdk2XeyofMC7PiyAMTYkfF8xVgUW1IhtfjUYXEdh5CDiRV16SaHD3ak9fkmsuiVuhTlomaWA1bRhlLX6+R6mxnyUO6gqnD0NbEiZtn/Hyfr73dx/AeU96DJx7HriUZLCoPK9lw2uW9Eh1zrX6ODS5PCiKphhbebRSopQShbQzArtJPIKDulROCfNSNashk5ItWvy01mpBhaCwvXE1nMA738EHHvtoPvr3f8uZ9YS5ciii6jj5QKS5nq97Wm+qIkDl6CW5nr2hEXaCHPvdMPvkXtVHFxGICEQEIgI7DIGqabA13HtPr6cnTvla4LteOO0tXWDTySts4uSbIP+mdEZYOTdtyd66Mj2tvVN+A6tRJyzRxLlpYQufDjEwrlc7AtgAD2h3vl4XxsIRgYhARCAisH0QCCRilZwZV5vWc98mZE1CIkFGWtCn/7JNqX2tWMWcyK59kzG3Wlvnvc9+Hh+74PHw2UuQfYmfrMksDd3WWwZoKmgLurgHxqOJirU4GWi1DFolba1rN5qXcmZ82psjluJkPJok0taJlEK9asiZyFiltwDffRfu8rSn8+2//L84uGue9YUFDo0rknxeJXPm5haoypqRyKpaBmtd11RVQc+nzIvo8q5lOFqTIW+tRYkI7FQEfDeGnSaP11zSsO46YvNIXJZmT9M9mB85eLibE0ObBwt9jgw8B+Tnd74zP/rs5zL/C7+ghSJAL6Pt91grWlJHt24kQKqVx8TCTrQWWos6cbpG+Vvhpi071G0R9zDSOmFpWebIEmmkiPmjoeZ5p6cWw6DF0H4AV+vgNS/7E97wuMdx9D3vYl8zZkEEV6sPCZAd4xKPfZadCNckWGW2EiW0wkQ1a91GEjrsLR4lIhARuP4IxCsiAtsGAa353YZ3mjmgr9R/59yJbOdOhmeclbfcsizN68S5k4W6hG1wsk2z7ZBtIbOPqLeBUlGFiEBEICIQEbjBCCRazu2/XvXqQJ0ECi3trdb5VJZnv0oxoU2p9KGF/d5K0NaUtjVpW+JcQS+M2XvkGOHiD/O2B51P9c+vJrU3BURwjYcriAeDAdCHYK9lyX6b6/dl3KWMRJo1Waaz8rfSmW2YQuEl0qOVye3MQBbp1L0pIQ1dkDGtvExmdD+dh0YX9CS32M/iA3+DH3/2U5mcewuGgwUmIv1yP8/wmPDJ5kRWLUkW1eccJwDt7bNJPWHiGtKFOQS1ao4uIrBzEbDnQyOsKs0h+2+EteaUpSXBszubJx1W3GLxDEarJeVgjst8y6X759l/r5/m23/vIrjzd4GfgzZHk4RK8y8kFQ4YtNBvEJmuiOpzInRUULOyUKkCm6/K2RKn7tLWrVYFkOb0Ei+abUMVrRmVSP6yHmG/XdWtLuUQxutwySV88KGP4tN/8f845+Bxvtk7ljJYD6scTyaMei2GZ6pae1qHU6039l8bbR2u9WECamVQgUkWNtrbGi+2GhGICEQEIgI3AoGwsYul3XfipxVp21PqNLxdzs65E6rMOCvbA5n9oru9rnWixHYMtIJVRgfqSKerNt7tqGbUKSIQEYgIRAS+MgKyIxFvRaJl3UlOlta21BmK4OUnyktlKCUbbyWZAVklNcE1IrEKdhdj9h06xmuf9Aw+/ZRnwNWH2JUkyquYrK3jEjr7FF1PoDuC9pJmi7doM7KNQCqd9QiclEskXcxLUROgl+W4phEWiqis7Mop4SWDlfkF+L7v5Sdf8lLO++Ef5mDS41iS4ud3keSLrK9PWF8dUVU1WZ6Tz81TqJpRqAiZ32IEpEh0W4jAzm7a5o99Ddn8WguJkVdGdE9JFoc3wlbkVTOGEHL8rr0czgesi+z9H0+8kG966APhvHMpnCZVltPNJa0RiWbFgh7m66I2PksXc1K0FilGozImwSJbKFnqtG5ALr1MXCllFEbp2XyK/eB8tXoYKs36smDlH/+Zf77f/Qif/RR7Vtc4M0mYa1qaodZJ9b2/OEebJaxrTbU10rC16tA6rJo755UguInkVQdHPEUEIgIRgR2HgLZHnHMn9E7zbBo+mTSNb5OzcycVm3FWshRg9n3CbaJnp4b2SD0igOyME/EuYgRWlxJPEYGIQEQgIrBTEbANtHGp1PfYb9f0ateFax+YyDoqxVoZaTWoAvMyzOYqZcuZoTqWgTnMYTzXsl6ukh89zPdkfVZe/jouvs8D4I1vgiPXMD+oaevj4CfQD4RiBGVg3g3I2hSvP1V5w9yNvKrR9dKGSn4m6clIdEFbcuvAWDfnaSuV0maY+IRQ1xhEjbLzBFIRWBP1gXQAZ5/FHZ/6ZO755Au5ZtcyV6jsWt0y6C/RT+ZxZJQ6jwi09qAimdQV8YgI7FwEjD4KNF7zQmtGKVbFvmps64rTXPKaG7UYrf6uMznqMy6pWvb94A/xs3/6F/Bf7wHL+xiTEubnKHsZTeYQh4OqIQ2BgUU0105ZIhRvNI8g0Tk5JWsrcGzUaKN+IX5KExyCFotGuLiKOtjqUpDb25qf+RwfeMijeM/zXsSt19cZrB1ioR84PlpnpEXFsJprM5FZCUwKKhHczGeMs4Ctw55AJkwUFTbQaG2qJIY18YgIRAQiAhGBHYmAvQxkj5x5rgdq64Gz0/YT5xymq2k246y8RYrCdj9OZFra9hRtznrwNt0aWpxzxA3U0IgSEdh5CESNb+4IyCzSGt6YMRgSvIxO104xmb5ZEXDUGIllhlMicsfK0CYyoBJqkTxBTI7PGhb7Ke3xI5zdVCSf+zSvf9IT+PyLXwjXXIUbrUIQgdVWeDPmdJ1TO5nMz63eq726azok0oegiHRCRnUr33ARByXdrQQkmRdSgaopKCYyTs3ATmR8p7ugvwAyxLnHD3PPlz6PXT94V44tL3BY+2SZpPSU7xvHeHVE20BvMI/3KXH/NMyj7FgEXJDqEvmzN4PMR2tJ7VLK+QWu9o4rFxe4x8MezHc+9WlwxjmsTxwTFvBJphkCx8ux4uDSjC5BRJDPUiUA/qTYg36r+enpKbmnDJXReaucPdC3NqGlthQC10j/GpqatA4i8VdZf9W/8qrfeSjjD36IfWurLFfr9NsRZbFCPj9Pb2EXvXSeZtJQDYuumlTrZEgagshBqKfrsAgsI/cMA/sQYfqVb+IREYgIRAQiAjsRAe9OaJ11LwfpQXQjqe02whPZWx5wbkMxaTLjrGxrZvZ9QqVvb2evY6XTBwbbuLe3sje5drGBiEBEICKwYxHQVknlU0qfUyVepJQXiQWpiJlURlkiabwIG1lNlfyg/SttUjJJr8rJ5TfDCT51HGlWKOcaqnRIr17lnPVVLv+nV/BvD3kEvOffYDSWHVZB4mgzR1VDqehW7tG2k83r7s1JOud1dlNxMsCFBj7vExIvfSuCyDlpTl949PstXsZqr4V6BA0yxLM+7FmC29+S73jeU/jO3/m/rJ17BgeE42RSsezn2c0cc3VCIjKw2PTbl2o1uojADkQgYAR33gR6kr5IGyO7wbOeJRxY6lHf+Xb8tz97Mfm9fxH6ObQpC/0z6JWedlRh/wR1fz6gL2KqlrQitUgzmrYGp0XCFZBUtCJzAuBA4qfSsmWH6dHTQ70XsV0kUKjjRWK6NqB+8cnL+fwTns97nvg8zr7qGItHjnPGQkbdrOH7JdmcMFqvGK4FKsPC9UjSnH5fSMiwGa2vaC2uSJBoDcG12HpsbY3U5iT1im9Z92PDEYGIQETg5orA163fjfEqqq37DayNsKLb0rUb+s04K29aNo02PAVmmQqefqcHdvRIYNLKt83ZxPQ1SfRAgn30k+WUZoSA7aedwUM8IgIRgYhARGBHIRCcDEit660WevtKihFU1gHZSYij6db3VhFLF99y4m0hr70iaSFtPIPc3oJQeL7HmIKiGclGdcyP1zl7PKH6j4/y5ic9nS++6GVw5dXY12NcUZDp+jy11iQKMxPMRJ1Kq/CJZBU71U3LnJI2K2y+ZZs/k1MKziIqFEw24sJBWx+dLhtJTWgVdbKnM5xzNGW5kQNVVeJ0+Vw+TapcwqhVJYu7YPduFv73vfixZ17EGT/0X7hChukh5ZVJTtsm+A1D33DUFczEajK8BW1nnFrY0izfypo44WLxzWJlThV/os5ZuVm+1TmTWVr0b34ITMeAJ2gdQOuAIeB0mo6voPET6Aa4DfKZMDum48uLutWsgI11wt42HNnvwPXmODhY4Pt+7df4gYsugjvcDuYG1D2tFyJotFSg6SSyJkOPk9jXikPZYu3b03AhMsxvfFgKQXMwdGcPnaa+pVujFEWZnXedJ5Xr8r+cP7toc77SNkdNn81xZZ/qgog2JvTUqZ5wYGWF8ctfzr8+4EFc9fo3cJtJyZ7xiP39lGq4LpLKYZ9gj4uS+fl5kiQhyVLyPCdoPSq0blo1C4M5g/XEM3br1FWJ3bdZuD1VkxiLCOwQBKKaEYGbNwK2h9k6byjUPiWc2O/o9kEt9XTHpkVeO3KXND35qbcF5xln1WkwGukjXCmRqgObSazNYWXfRG4DEkNLn4y1pGrHk+hxwcQUNOmeppMB6MFkmGRkWQ9v/6lJpaOLCEQEIgIRgZ2FgG+DNsqTYnHrQSsTsZV1aYJKWNyMpuCDtgEZkq6mlSCxPaqVsWmGVyJDjMSLoGnwskp7Tcl52k/OXRnxqT/9G97/8EfD298O9pXC+pissQptM6dIK1Io6LqWRllBMs3GNvHNopy2E6bHLK9R1CRs8md55uuaaY1WQGVsc7O9z0TRzllYIkfmndBAKHicHjKS3N7ZytBGSJ5pP/QKJmDEUpeazElVpSdLMLcbvuMu3OnJT+bbH3B/vnDGLq6SEVvOD7o3T+bUfT+u6HtPUrcgHPNBn5B61uoC+zHn1qG2wX4TKFO++WloSWTo2v3yuswHL0P3S8XSE+WZWDlVpcoCrciI2gfsftp9JR47FgG7p5tl1hG7r19NWo3soPlpgsLOiGmNq0SfWCZto5QKrznuXZAfSJzT9PZ4ku5rsE2p/Lam1/finyrGXgTuwm4uFYGV3vlu/LcX/CEL974/7D8P8gWtHQNIc2xMo6AqohvcTl7myXLXJSVAnnhleYUSSaZwprxEPiekC7RMjw3fPBPsFJQ1E1sTZmJpWvvQWvzf5cAAABAASURBVGDFTLryXUDXyNfs6Fagdc3DWkmlZKTnXatC2SgZu2asUmni6Nkrpetj+MSn+dSFT+TNFz2FM45exRntGlk4SpqNqZsxXnO9DRlJu6C1ZV5pE0hLVVUS6om6FEhcKnxbWjXckknLjMYl8gWU7lEq/XsiwHsSm9dSLbqIQEQgIhAR2FEIBOx5t5dlFF5r/EDPlok6oH3GvBQ7K65lXxuEArbl1DTowdFirZ1uerFnfGulaZpu/7KwfQBjvreTZZg/k9kFzpnms9SbwtdO2FW74X9Jc0rfSJsyhSnoIWXGFNrm6brr4ykiEBGICEQEdhoCXobcTE7RXYYSM1GG7ZWdyJg1AgSZUyZG3CQdSTLdCcw4nRrOQcZYixuv0x44yO2yPu4zn+VvHn4+X3jJi2H1KIxXJYVVQ7dB1zVOxpv3KU5/tYxC2yBNpMKXOLeR0ppvkZlY3GQW3+xz7doUt3wrfx1iWSbTLJXtrk8VNZEnAx9qBRCJRJcbUIrztGkPBnNw5n7Ovu99+JmnPpn5u9yZS0LF2qIM+oUl+gvz2OvYjWtpHKysrlNVDfP5HKFohIvqUX1B9dlbWYZtq3KtV691jbKwNPO7dJVrJRbfLFbULtmcZnpujt+cwrGvaIbBdO5z4mhEsDR67mw0hoJkOBx3bwahtWBtbR0jrVKlm8zNzSk54VhRUS0uc6DX4/KFHnf/7d/iLs9+Jtz520FlUHqrOa0R27XTjTuvcyJxXRKdMtB5lmRCd9icSxXyyvPyN5wVmIklKTyr36KnyCxDZboJam1bVYrLqV6VtoC8bh2S71XQSQaaw5Zlxft69qVpCVJbPBx2DEKNs9/DW1ln5R/+idf+zkO4+q1v4ZtFfC9pfes3Q9JWa5zWCCP9W6usTXAhl1i/rJZaJ5Og+8GGqEVhLoClkq0BU1HBLt9ILJNrz2nLjxIRiAhEBCIC2xsBJ/Vs/dZ2QqX9MSQ53WZkid3az5ccQbsB6IpWWTNR8HQ450zjaUszzkq7FN0D7DQZnDtZiO12bOhmPzY2BXK7KRj1iQhEBCICEYGbGIGuetup7GuEWeO7rxMmwVI8ilJrZzMpXM3eM3YzWTlCb7jOty0u8sE//0v+5V73JrzmNdCKxDKRoUdrnyzJqCtT1g6P6XmRXtqrnW3UIs5k8TEVdJ3Ktalt5d3nUWb+NWpetiFK7qRJ6HSxdFFB3davK3WtlBPpRivf6u4Sb+xJiqoKp/pUK1IFa3MsUo68D6mHu30Pd3v+c/nhhz2Ez5+1h0/lLQeV72Tgh/kBdZ6R9frMJX0W6pT5JiWVno1LGev69dwzzqBQv0pVV0m6vvmgfm6IcGpMujT134ERjq18qaeIx6nfHfEoXbu0eNrxCNitNJl1xCvy1SQRed0LJbn9gwURLHUSNLY8kySl8D0qN2Bu4QzG45YmJOzZs0981Bzra8cYrh3pmpq4OSYL+/liqjH7/d/L//esp7H7fr8i0nYBljRYNWZtMmhIaixDanrpSpsbNmcVVexGOKtY0nYrwbXqsTHvlab5gpYLWw9KxSdKHyq56K6RFq29URo0h+ikVb7NY8FBqiUpLyCTJFI6pSXxNaVTQrMGX7wcPv5pPvKEJ/HmF7yUfevr7K0D6WhM1raiwMCWRauzIwUNDLUdXUQgIhARiAjcvBFwzmEvLDnnSDJtUnzlw3/l7NOWW1XaGNVap4/9S0LrhOKn1Wmf/urtXUehPM+762xj7gLxFBGICFwPBGLRiMDOR8CLXEk2iRMxgiy1ILPNjDUjsELqKKoRyws95pqC5srLuX2Wcfbx47z6qU/l357waPjcJ0FlKEZiZyQyOBd3LV4LoKB4oNW5cycCqLVZXi3SaCqVDPLmhEyvs1LdtXay600sfGPFrF2rw+qTyJ6WTnSmapLlrNvvZg0GYNLLmP+Ve/EzL30Re378v3Jg9yJXiEg4VFa0WY/U5dTDgnpU0k+y7m0LCBiWpXApEk+ZOBo98LRqwchCQY7txS0wJas2+itFLG55M3Eq41VwRmBZWEnR3QwR8Bp3XiSLowEbK0CjARKc1zjyIDa4rlvSZKCRlrGyOmJlMmFh/z4WztjLNRqzx5b2ccVgmbv8yr353mc+G+56F+hpDGc5Q9dSd3Wp4k3OEWglQUInmzJvQFDDeeOqIH8qrfoxk0bhWjm12jKxR++mi+uEQk5ivvItpZNpNajjkDCVoCtNqgl5MYQjhxm+6jW87n6/zTVvfhu31kN978hR9iUJc97RaN531QgDWw9NWoXbbnVg46y6o4sIRAQiAhGBmxUCJ/cttB9CpufirwUA97UUugnKOHey5VO+QmgElrW3FSSWtfs1ieluosJ5np9gDRU9/S62GBGICEQEIgJbjoAZiaaEE3k1I7O8EltZfvLI5wesTYYyfg8zSFvOGqQsj9fYdfwwtw815dvfwSvud3+u+ZM/1i5eQhKgmWDWXVUrbJW3Oql+S3QWNPEqrkgio/OktNaq5Z6QllZhq8dE1yjWJZl/I8VqnokantZmCWpKfIB1oZOkN89IoTrpwdIuyPpwm9vyvRddxN0f9yhGd7wdB4OjqlORVzUL2YClvcscHR4l+BL7rTFHLTIroGKSFNpcIh95btpgkD+TjrjygcZE6aaWinYuUSQR8eiEqSDs0uJpZyKgW4nJtbW3+/rVxMZSnYCJXW/lMw2lvNEQldhvrfmmpRZR5X1CNrdAmeQcVYOH9Qx4UORrc5fv4X+89GWc8Zu/rYvmVE1Gm86JDsrE++Souk66+eGUrbGIUiyoppVw453V5VSn1WsSFG40X0xmRHZQ3FryOiWai6nEritVtpXY9bb0mHQq+q4g6gRFbWCIAksl64dhLPLqgx/j3x98AR/5oz/i1orvP3aUM+qCszPP2tVfFB9Y0etnaJphb0rW3tPIABB0qhi1DuL3iEdEICIQEYgIXA8EvoGKOuc6LsW6lGtPRR8qWfiEOIVM5G21c+6krjPOyrZJZpEZgTXzT6vCs51VjdpDh7xT3SYQs1wPzxu5my7bSIleRCAiEBGICHyjI2AGcKN9wd4OMrLK+utFiqSy2owgQVbr2uo684sLLO9ekplYE2TkJWFCVo/pj1ZZPrbKuetDPvSXf8nF5z8CPvA+qEedZJl2ImeCDm2VqhsTxWRSqj4F5JzSnDYip/bMKE6Uc1KYGosqpxp0lnMSi5hvougNdVM9NlUiPbq65Jvq5bgyG1g6ZEyk34icur9MM1imJWXuJ+/JTzznedzll3+Vg/0B48V5hqnjqqOHmN+1QOsacKrDflS7bbuvatrXNpOQyABOYaPv6LAuzQRrXGnm7N7YvZJKFu3EKeIlXSSebqYI+A1SJdGMAaeHZy9J2hqTVD4ir/YsLVOLTF4vW9q9+7hEhM6BvXv4sYf9Lnd/5kXwbd8B+TwMFuQv6ZIWm/deo97GIzpsDLJpTCYae4nSneRGOY3/6fVes2sa0qRQf9pOWqZ/lmPtGXHVU2Qg6Uk/JI3EfCVNnUO4QC3fpNeTsiLhsd+60lp1+fNfxMvv+9uMPvhB9ittbnic2+xZxMkPxZCzzz5LZHSNkVaViKvgvOpztPKtAVXLbP6Zb2lRIgKnC4HYTkQgIrA9EAjaDALaX6RO9waWnvEU3PbulDew7EdcTeMtIa6s4eslLdf+b4nX6/JYOCIQEYgIRAR2PAL2dk+ZBgpJZa8uqEfm5WK0ssaLbElx2qFdkjJsGo6VI9ZFxpSyIAsZha6fMMhSBqsF37ReUr/t3bz+Ib/L0Ze9BA5fCcVxdMLeJlLA7NKpKNJQY4LIMlmK0KQSD9aejNpERqmJUjEx41XPCrpSxRQww9TIt+mjQ5d8A06eoHbMAG7lb7KgoVV1AeZ6Gbn8TNG+NMlFZzmV9QrTW4beHrj17Tn3gkfwY096DEducyaXJjWDM/YwaUoaX4Na6X6vqIGFEubLhFz9NRLLiAAzgr0efDaLU9yEjcMwDE6KbMSRDk44nYjGwI5EQMMdk5nyTgETIye/mmD3v3uTL8cr7HWt16xymqMJhUisiv1LAw5cfgVZOiBd3MPnhhV3/Pl78dN/8mf07/WLsHs3Tb+ncdwjBM20QkHXZ9/cLo3R1ka5RhrYyLMpoSY0AT3dnNU60enQJd6Ak1VoYmuA9KdryepxdsKyLGCxRAFppzUJkgrsJ6ySypOTgaQ2EdmkZQtbFxppHKhUo8j0Zh19ygyveh3v/dXf5HN/+nfcPk3Y3VbU4+MEV3J07TC2nk1czVUrR2C+xyg0VN51YiSWGuqc70jCoOUiwClzknhEBCICEYGIwM0QAZ+loOe2WdfbEzvYLGVrfOfciYZnHNWMs/KWM/tFdwtvSzH9TWbKJV6b9iwS/YhARCAiEBG4uSHQak8w4qoWazUjRxIZk+lMZA0uzC0ymhSUIdBbXCTkGSNtzGPXMioLwqRkt8/ora1ztgy+21QT3vWyl/L63/5Nyje9EYYjnK6nlrEnJ6tPMFtgZp4qKj10hu4NB3sIkLlqVr2JWaNWvEEPBxI5u9KiRg0peiOdbeHaD2e1zHSZxctpK14NtlVD2oKXPtWkkbq6NpXxnw2wrxWmP/Xj3ONP/oDvvPcv8bnUcVTEwEj5tU9xbUqi/hgpkeghJxWeiQxhwUiiOi0vUb0zSS2sdFPD7tPMtyRVY9EtktjsdkGgG0vBa2xNxfSy8WTpFrZxclxzdHDOWVzaFKyduZ9feMLjueMjLoBzbgv9JUqXUaqwTTPfSyH1im24ttmYcxqMmCjdPCObTNS2lgIl3khng7oTr+XBi3TSHFPIbciJ1K5NtWU6SDVMlBZ0hSWZID0TEVc5YxFwQ/xkDf7tYj74iEfwuic/naWrr+GWqoLDh1jKPFkvI5nLcP2MNa1dfm5AOj/g+Po62WCOoDWpVf1sHE6+ibUzFSVEFxGICEQEIgI3OwScc9qGWlptCl4foOwUAGaclTeFjx8/LuKtJUkS6rpm1pEZ22Vltkz0sHyibemGAO/1evKcbIrmRFYMRAQiAhGBiMBNjMA2q97ewqp9kKEWpFkQmWICmcirRMZhWzt8m4EM3UoWcaWdOoiwatMePukxaHu0RUWbaz+x1yLGK9wmcez7zBd492OfyucfcSG8999gvA6hUD21Nvwgk7AlIaUCmhTsd3zqVkWcEpzXyRLlSwc6Q9nCYNnoUFFMgsI3xqnWk5db5ZZg4lSzF3mVW3aNUzxTv1CykQR5mkhZOh0mpl9vHnIRWWfs48zffTA/9dxnUH77d3A0W2K9zGmqlF6i/Dzt3j2zrxX21cUggiHBkbuEVPgmTUsudDJh4EOr+9GKoJg+IAl6VERt+g0x3aJ8IyOQpin2PBlEeNrzpNO4a73THGqxPMqSQZJoLjmqssE5j0s03kLC2OdcnaRctjTglr/y8/zg854KP/1TMK+xWiWadBl5DYMGjDg1HMWzaj6GDQFmjdbUAAAQAElEQVT7j5iWrtJoCoCN9dZSJG5D5N0gN7vefKvA6lX9TkqkpGSaB4mkUd8bkeNWRB0FK28KASMtKXaZVzi1WdEqoRnTrTdXXsU1T3su73r4hQzf8nZuQ6O1apWiWWd5vsd4tE4tLNc1zybCLeQ9Jpp/Tevp9RcEbY2XPskJAZv7AoGTomB0EYGIQEQgInCzQ6DWvmT7s3XcGYGVpdoagkVxznX+Vp/sucF0aJoG09Xio9HIkrB9E8voYjo5d1Jp506GlbX1zvSRSt4egqSNc4rIjy4isFMQiHpGBCICXy8EbKNtcWb4qUqHxRXYcE6MiYlvExm46VQa+U1GKvEykl07LdwRK4p4fWDSbyr2jQtuMRxy8E1v4p1PuJCVv/4r7L9+2Vd50qIUQeZoJwXO05FY4sloZJSW2pIK1SnH9G0QrwZM5FmiREUU+fo4q0vNTjdyq9ISvHCYJXo12EkDTumuBlFQekqRj7AD1G9BBSL0CpndzC3D9/0wP/Ss53K3X7sfye2+jQNpn+Npj3VgLUwY6W+tXFPRRX2Q5BkLL5pA7lIZzS2uDqQ+sap1xUln7RjWM2lPan6yUAx9wyAwe9Ds9/s4PbdVVUWtB9FGpM6wGDJYmtPYGVIrfa4/T3A9VsUGH+rNcbmIqrkf+gF+5DEX8E2PfgTc4faQJdATkTroUw3L6TAOgquVODQXwwmplWQFHCogp2WCbsB76IikVP6NcNZk40BcOV296LBEa0viRCQlGt+piDgn0rzWPCvVd3KVs7Ylgx5kKps24G09MUZrbZ3w8tfyvgc+lENvejODyy5lv9akeV+RJqVwrGmDfBkfqI2gzrSosg1xItC6tkVcpRuSqI1uGWjB5mCjiImiUia6iEBEICIQEbi5IeCc6/YDex7zRmAJANsfTuxnim9HN+OsvCk3+z6hhbe5dOp1n9wppD1Z5+giAhGBiEBE4OaGgJP1lWoTsK+zzX5vyTbimVHZWAGBYl6qjF7tmatS5suUxSJnoHDja6p0auo6EV1tZwwm2FcTvUzhwfgYtxgd5/3PfTZvvNcvwatfD+slTAJpmom8CazXlUiduvsqU6X21AwjRxeX/cq1Hwa8DGoT1/nc4ENNkAgDE+ujgpg0qrHeJBY3aa2QDNfuos5i7rQlFyFluiBle/kSoRRBkO6FM7+Jxd98AHd59rO4zS/9by7r5Rysa/r7d5Hsm6dcTLhq5Tht3md+eQ9tklMUFaFp8XowqkurnxPdD9DpZzp2D0mKR/eNjcD8vEgpkVWjYjL9YXGNAN/L6C/O05Mc1vxi4Eg1IOwFx6odcI3rs377O3HHhzyY79S846fuAfMLdG8IphqbIkdtUGULYoKc4aeRJdK2ETFba041aiNIbLR5y56JlVWCEc2TRFNYcVsrZtnX11erWiHo5EQ9Nrgtwyac/NH6mLIqpRlaDxxV5hlKt4kYpVqcUxgHfKGWj69CoVn7sc9xycOewAee/jx6H/o4XHE5vayiHQRWm3UKA8k16mVLkmR4EVi5KsrEouWSmW/hnhainqrMpYtJ0qqdDaeimGxEoxcRiAhEBLY7AlG/rzMCeiw+UWNib18p5pw2RvmbtgvFtt45t6FX2zLjrLSdow+VJye0c25a6ETCVgc26+Olm1ye5/YyNc4pstX6xfYjAhGBiEBE4LQjYJtXGsDeMpgZZ0GGbL0hFra3DLwMxkSbnpXNOmPOkdWu43GmZabmLnicDEIksqdBZue+xT71oSv45tRxxtHD/OvTL+LjFz4eLv4ArKzSbwr2qeI9Xtt9GNG0Ird0Zbc1eZnQElULDjqBzvMyQRMJnXDDDjXJTDZqEBxKstrRHmniOt+KqetduFGbFsfeyJL57WVU0woDK6AKfJYgLo8myaAv4uCOd+JWjzyfn37B81j6vrvy8fV1vliWrKUpc2efxXpbc3B9jUqdTnp9xFfQiGSwt2421DrV69pVQ13qzO8i8fQNiMBEBI6Nt3zQJ80zJkXBynCdtfGIbDBHlfYZLS5yRZJw5fIi3/p/fpl7XHQR5/7qvWHPGZS9ZSZ+QKl5GTSPu/mkMdyN30QMjeafha0Nm26JZthMnOGp68zDeYxoMlrVOCObqXZNl3cDTzZ6Tbp6rLEusFGZwnPzA/Isp2pFQmFiLRfqQkXaTki8tCnXQST44T/6Y159n/tz4G3vZP/6hDP0vLurn7K4MABXUxZjErWR+gR7m8uMj2TjDatMvoXFi+GlkEmiOW3rohH8tjyZ6HJDDrTAtcKJeNyMEIhdjQhEBCICpyLQ2p7qHFmm5z1laWvQeXs509E5272mek0mky7g7TyLWNi5k4Usvi2k3dBiQ7c81ydvG0nRiwhEBCICEYGbHwJOhmkmi9TEadeVo5LlZm9PlakMPknja4KMPydjzhFkOAaZbS04CWBvIdTaBc0YNAPPq06r17JbnYb1GJc7xpPjZNU6ZzYTDrz1zbz/KU/l6ue9EK68Co4dJSnWWBRzs8s1ZN27FkGtqX61YXqpYYVOukRB22lNFPy6uFPr8upn2oknUf0mjlYpjZSpOl92bFMrLyjQ0opowEisaQp2Wa3LmiSFuR58//fwPS95Lj/5+MeS3uaOXFMkXLY2ZC1NaBcXaPIetcJof3aJpyiMIlBl0d1sERiXBamIzkTEVdDoK0PTkS8uTxnMLdA2fY43KR/VwKt/9G7c4w+fwzmPeSjc4XYaf3NM1oLmU0qKBy/iRkRyqzGJSNA2FGi6qj6oLV+SSXobklqmTXDzncfmYQNqSSc5J7le7joKmyozoVUBq3QmUrlqgtoL9F1CX9nqMfMifPO6gMkI1g7CG17Nm37hF/j3F76U20vBva4l9AJHfcGq1pKyqsgnrdaXjOVsjtSlTEKNrVtebU4JqoDfWOOM7DKZ/mMLzW0n0WqkaqWBOa/TTBSMLiIQEYgIRARudgg45+g+FFLPZ7yK07OhotvOOedO6DTjrGwXwyLGcFmucycLWXyrpN3UsD14nIiKLZw9DKFPqE6kx0BEICIQEYgI3KwQcG2KMwMVLxMNgna0WiRWnTQ0vqF1tXxJUndhI7hKhaskUEoaGbboettjjMRSDV1NVpvthJVImL6ImYGkGa7hV46xZ7JGculnueQ1L+df73cfxq94BRxfg9EQhkNyGel9aRNkqJrpKJtUbeu2WIXyzFlQqlrwxomzFiSdj3Sne/yYGdUZkCg1lSQIK4lXCoq38oNIAQwD5/C9HGXrgUa2dUH3jSbDpEw8Zdan++2hhd3M/9wv8UNPfQ4/8H/uQ7NnL8UgZ61tWJFRPQHMsDZcpw9GTilT56ded3abN/guJZ6+ERFwztEfDLAfcV9bX+/mQW9ugN3+Y3XNF/G0t78DP/PYx/Cjz/09+K7vYCQiZmTET5bSX1BZTaCyCCqJxGtmoSPgRIwFhSzVxCk3kbjWgy0E5ivOxuHkJ7o6E93Vk+QSS1PyDXKmidVh4lRvN/HUdNdkgtYdVZt6Rb2mVUMyGYP9VtyohCMr8KEP895HPIxXPPlxLB+9mlsPHM3qAVJXUjRjMs3HumpE8kEm0qpHRltBaV/NVd/M4HBq1wsv1Bdb64KvqbWumW/SKC6OH1vfsEPXea2ZSJzCSDtLjhIRiAhEBCICNx8E7Nluc28TewNL/MrmtO0aNs7KdPN2KkttqAq02115PQwhHWevujnnpHV0EYGIQETgGx6B2MFrI2AGWCcprQyxICLGjDX72mBwQQakSUVIKhl1FUXaMM5rhpLVvvwMXZfiVEeruqcGnyxEV5Fon8lrx57+bsqVmjDx7JpfZmmQspAWLLnjLK9dwd7LL+cdz34eH3nYw+Fd75Z12VnbuKJgIH281bshrVPARLoq1Nm75t9gcQFMRNSBwhKrPgFkwyIOz17E6ATrVj1NtzdTMungEG5+Tlk5ZdMSxCqZji6Bfj+QZ4GiECFHi6gtum9HugXId8Pt78wZD3wo/9+TnsCdvv+uwjVhkjjaXsa4aWSABxaXl6SJnCpV1QrQ9dnCXoCbOOLxjYyA/dhqo/ETJKkIGSOv7I2ikcicctcS3/pbv873P+sZDP7nz0M6ByFjbrDMoD/QFbBe1tgbV3O5J7UxUzca8qpNhA4iYBMRMTaeUw3/RPndRehwG+Llm7O8EEhE9uShpS/Ctac5boSWZd8Q6ZpQPU6CSGtUtw1wLScUyqxUaWMSStCcwDImSvnYZ/ji8/+QVz7gYbQXX8zt2glMDhHyMfkZPdYZkml+9ivPLj/PoO2D61Gqz6OyoREgfZ+TaV61rqYWIV9rspda34rU1jmTplvvCoFWJ0FrIYLG46WDkyQhwYeUeEQEIgIRgYjAzRMB5xzG+3Rklj4QUqQDwtK6wDY7zfS6+OKLnanm7WQPGebPZFZoFr/p/K75afWdOtOgtlkFNvL0gO70oKG9Gns4wHtCkuFa9DBCPCICXyMCsVhEICLwjYSA7Qn2DSGTIIPP+mb7gnYIjBzxnUEpy5ZA68yIq2XItTL4JNpe7PevUJ5d9yVilavO8bCkn86ZqUw1KknqGl8V+GKdXUnL0miVW9My/I8P8y+PewIfu/Bx8MEPQTkRiTUibSqRPwE7Gp1M5IEM76lIkbZLUS1KVtCiJgqemnAiMajsVLoym09Wxpozf7PMymykTXEC8QHKcfg0U52OJojw65iqhiB/rtejqQs6KNMBJKKyvAzfvmR+Hr73BzjnUY/lpx7xaObueCcuFeEwHqjc8gJXHT+GvY3VqjET1ALXwtvU6R6esENYCHNQ3ZIgaWS0197TOInX1bqPuEaPAlPB4nZplBuEgBOZYYJwt/twUgLBsL2WWNrJMtDqOrvWGncEzbug5zLdGw0YJ0l132jAfp98LNLliIiYqwcL7P3hH+HuT38659z3PnC7b4aexlJP5KjT+NLdbVVzWZfkvVTjEI3L1hrDJwlOOlt7XbtKVrPTqM6tU9lNYvFORaUpu6uD2TXmm1iG+ZtFaRaV6qZ+J23XUFCOSS1fuVbIouabKNWi1pyG65Qoq5WitYNLL8d+5+pNj340H33FP3BeKDgr1GTrqyxqLam0pqwcP0Iv8eROqlY1TRWEXYMosG4uuSxlrtenJ5a5WB0KCwiaX42f3q9GjVq4SoRDF5bvNkRxu3emZoeLdI0uIhARiAhEBG5+CHjbCAhdx1unzSHR3mt+t2EqXbyLdpcu307aZrQzO+Vqc+H0Hps5qc1haQ2HDh0isQcDsXFGZjnn2FyoU/UmOjnBgaQVkCYOBBI6TDWJ/UaHa6SPksxlPcLcHM4JxKrByltylIhARCAiEBG4+SAQtPgbQWLGmhlkimJvYmQNnW/hRPvwZkRsE7b0nuzPXOV8W2sPMQEfvAxC7Sttot0olZ2bkqQ5jQxxr5jsSoIYn5ScPF2kriDNHIyPs7+acNvJiJXX/SvvfPjvsvaSF8HVl8HkKJTHqMIqtWpVmytZSwAAEABJREFUk9O9TNcqYeP5IKj20BnJltyJ9FazKANdRud3HZmWtdLaFVWF13WJsn2X252kkrZUxLrBlAuCTDkW9vKdRA8vhkVf3bVked0lqc9IRBp5EjKRCV6pedrD+RQBhaIoaxru6YFn+UzsvxXys7/EXZ/xAr77V3+NY7v3cJWIu3b3PHUPCjeW8V3oOmndNtRBmvsEL3LM5Sl27xpV7rSn+zanrRMq3dhKypfSp0gyitRTJtB6K1mStoWk1P1qsXHw1YSNw8nfLIrebJ0TEZSEVOM+E7C6D7q5gl33KhD0dNsK6+AqkAQ9g5m0rqV1yheIQQ+7E80Hn2kcgOaG7piuSUR8pk3BQpqQdQ/BHtdf5oifZ3SbO3D3xz6Jb3nhH8AP/xgs7oJU7XeiMWa+6vUaZAPNPeWQOkgSB3LocIlX0Cu04TbSlYimDa2SZyJNFVeqdFZHURfB6lIdeIcGNiowlQZmFdj1Fi2VJAQ0zzSNqTSPi40UpTaWq6gVFJbgsTkb9Fyaq8nciKuxylxziPbv/5n3PPRhvO8lL2Tp4Be49aAgrF+p+kZ44ZTXLYuVY5/G/1zR4spGqnmqHErJJGmwrz07uy9aa4wgn89SdblVq2pZ7bsN8fJNlCrloHVTsTli99dIrlr1WNjSukLxFBGICEQEvhwCMf0bDwHtic726sxT2qaQ6QMkPW91HdW+7Wyv14bYdrtfl6oPp2zPSdHGQ7fxOG7ywzmH9x77GQLnXOezcXRPAUZabcRPv9fSYYGAmgrdMcVF6glIUCFLdYonku5VN3vEmZayrCgRgYhARCAicPNCQHtsZ5cmshyNmMoCZMGTyk/kOxlzJsj3bUoiiy1t3EY+3WEGngWmvjZKZMxrr5m99WN7eyfabhrbSG0TdQmWH5IW2+CTesKSDNpzZRzPHzjIh/76//GG+96P8StfCUcO069q+o2M1fE6wV5HadSi6tOZugmUyreaLC56h+7hwCvmNkSeGrKz9stZRqK4V7LFJeqjErRdqvPCA9tT9ZCCpFVGJ7P6zFeaOQvOxOKocbdJLI4dTqeZKFhLhoqvGoFhb2Pd+jzOftDv8BPPfTbf+ov/iyuyPlfpHtSDZYLr09aeuf4cRkwUMsKLomA8KtT/tnsoqesawc5gLifLExqV8TTqb6OW1Ced7T6i+wPqu+4nyiUeNwKBIAQ1MjRGppUEQaz74dC4shSvgNe88XiNL9dNEq/7aXmwa2GRMClpmoZE40A8jB53E5EtGQcnBcXiMp9eH3Jw1zJ3v/99+bHnPIeF/+9nYXkvY5fTJj0QYYrmVSdO7WnsoUMqSDc6wY5ZgoVNpLZ5neiyzVEISg6qaepP40qSayWNam2Uq+BJpzpmEadCs+bsPwjWGoeQ4bsHfA8iuZH+iGxSxyFx1KHQ+K3JfIBiDGvr8Ka38OmnXMSbn/t88ksv4Y7LCyyOhzRHDrKn35OWnsb6j/DVXEm0PjnhjOIK0jowX2fhD870kkgD7GjVj7AhyPe6IAmJ7pejW+dsrdPilQR0fVCJALpD6H478xWL7qZHILYQEYgIRAS2GwIO7ffiWFoSun3M+U5F22e6T2NoFTfZ8CwokaNR0ulwRlxtbic1/mcjodN29htYluacM2/bSadWd4LNHdh2ikaFIgIRgYhAROAmR8BIqzwEek0tCeT/P3vnAWhJUpX/X1V19w0vTtgc2F1YguSsiCBJgoABAygqUYKAqIgkAQUDGQkC/hFFEVSMgALKApKDgCTJm/NOevHe26Hq/52+787OLIvADJuY7unTFbrCqa+q76nz3X53RAT5hHwzJ2fNg5xAUo6JU+jkdDqRHiFmcvAyLB7lPNZynhsZbpOoMDlk1iUuIv+vFXEvcso9lcqOZEBNxlmgChlNlrOuGvvKCfa/rA2LgoVJQ++cS/j333shH33SM0n/9E64dEXEWU3wE+irLCJvtG+QQSOT85/JvcyBPg2xGbE+XqFxFclX4GuQPkpg4slU2kvYL9gRdZEjjEnjaUM5xE7ZdtrtRpFaGTY2waXUoZ2ZxjwnJ3ghVDQaU1XUpCUREre/FUf/5m/xgFf8GUf94L3ZLE5gNJ7XEBaoVyP22z1Li0OSxj83tyBSa44865FSo3J72djchWeNpTnoxQ0RfxP6IrfsrTkXVS7OUadFajenNjK8BvHtZDZCFVWdWeoID10Nmjf8iKC50GomaDMbjDGxh0DPDBInCTEnryVNQdDz45PWn9bV5kWXsqhnYlj0mKherW9xJ3PbWOstsr7zOM6aX+SHfvM3uMebXs/cY38Fjt8xBV0LcJCKdklPMw7h6lTHRMtcsf2nZQWlTJxWkgn2PEhfe3YsHZTvJbYe7DmwR8UkBT0h9qxRC5NKz2LFUPtOjVarHSo9d7WIrCQcKHMQSZvUzsRForHnbh0mu+DD7+Hrz/pt/usZT2f83jM4bnNVnwljmvURWeoz57ZRrwet3ZzGevKagRAYZ76VKoBNgU/ocw16+gCyN0uD0qi/xnkqSe0zapeRpBc2JzY3kqzJKOpM9SSN6s+kjthnZh5rQorqP9IdHQIdAh0CHQJHOALa114bEZgRWM65Vj3npqElvF1mv+hucecuv2npq13SFXo8UB+La4NVyEGwP3F07hrW9QqqdskOgesyAp3uHQLXPQRqzAuO5kDuNwcyay1ZFeSgyfXccuyCHLsQPRZ6hV4OrYXTPLC3tjIRYiZBdsj80dbJk+vqlEaHOY4mtZz2NpzUeDmRea+vBnKqtmxkSfdPDAXXrx3Dr53De1/0cj72G78JZ/wnbOyVJ7yPIkwQU9USUNZfPSmpR5vY3yb2g2ehX+DR+NSmuqYtqDGaY8uVHaaj7h90y/K2xG553TSxuKKHecr5rUc0zYYcaJF9vmAURC5lC7BwNNzqB7nVC1/JnZ/x+yzf4S7smltkvLjMZZOK8y+9lLzXY7S5zmhtlViP6Q8y+sMC++2tstzUtJZkqcaISZuLvLG5CyBCpXGFHP8chJAu3XkICNg6qkNNHUoRkLVaiNg6nD4HGb59XgqCyBqnOPYc6ZlxSahr6u3ZWFrWXHsn4tZBf461bMDXNkrOFXHVv9MP82MvfjFLDxdxdcrJMBjAUKxkX8+KiBQ2R+rz8E4bg9TR+pu2Y2vbRNq0j0t7Q7oivZmFFpdYGctqVNUkqYBoKKXUolOOCB6UpxVHodxCay1XaPUURTwWVEnrtKJXTSgqjeecc/j6a14j4vo5XHjGO9m+sYvFapWBM+JKRHRdkYmMGjQ95vyC6hZSMVMvEudpJLHtQB3pDFLQ5sTES+ekPD0GqAmJVz2vnKk4zY99tpkYgeVV3j7b3P5QRZ0aVC3Q+Nq48rqzQ6BDoEOgQ+CIQ8A5py8Ozapo6Pa/ECrYfx5gh/bnXQMR43qsW+ccMzLL0iZm+fjkJz/ZqmoFnWujdu/aKVsElim3BbtFrw3S6dAh0CHQIdAhcDUh0MgBK7PEWDIxkadpb0i1TuDWGwlBjnfeZOQirDJ5fiZOXq83kS9XyI+ztxt6CgfyL4cmcq7nysigigwlfaXtrQUjttyW0ZkGnnkRNlbfHFkbdhLxVDclExEzcXUfy6Mx/Ysv5Nh9K0w+/Sne+rvP4qPP/B34+IdgvEoWS0JU55MJeebJi1yOt8zyeAJNwpxPs8gJqLekUmiiWuaGYvcsLj+V1rEWDm2oZtSYSuu0Qhqv25KZYzwbj0oc0pkyRwiBWoRTqBv6dYavcm00cshFVgyHcN97cKNXv4jbPP03uOSU49kl0mPhxOuR5KzP93MGhcO5ShupmqD2eoM+WdanKhMuFjiRkV7z6DRAnwANIm0JOtx3ICpy0GnNmByUeYQl7M2jUQYmpRdVo/kI0YmMyRiWksrTq53WpwMcemQkEfvPEXIRi47Iqqs5f3ODEYE1zdH5deLEu9+L+4u4usUL/xjudEfYeTSJoUjKnjqRaD6r3JHsFTvPIR9JNbWcpYWaVdzOVlO7obWCnvlWLG55qDMLZ6IK9kxZG16thFbspm5YWeGBdE2bFW5Ta7MC8X2kCWw0UNtzZh8gIq847yJWX/mXnPEzj+K8V/8Fp6yssD2NGe5wrPbX2RNXqPOaYZ7rs4j2xbdMoIcYcCkjSNesFUTYos+F2Irp5aSXEfSNjzTSqZaUIsiNxLI5cRpfUF2buwPFq+2kskljqTxYeZMqJNr/mdAlrF0bbScdAh0CHQIdAoeMwHWyotmG/YrLNmkThuWZXZnlR9n+WfyaCL1s3axf59ws2oYya214rbvMthHo272DlBOBlRUFUTA7d/BgDirXJToEOgQ6BDoEvm8RMCNrf2ozySKTMHPQfOvkgcfLsXMq5KPDBB1KklySAyfnzUfFkXmWiZbBMWfOxIixKE/VpPG1ytSYi+xkdbIU5WBG8gY59xKFeQmuaghqwwgWs7eDXmBpvkdfmdvzjLnxBieQuGEWuPC97+VvfvupfOTpz4TPfhb27lXz8o5FAlFN1FiEogdkkiDJJZn0NHdW0a3TK7S7TqGdqoXUoVGGho6JYKAVK2AiHTUM9aeEVVBwOOd4YwMXE/18ntz38bLXXkpFqTzuw3g+oxkqIbJi8KAHcI/XvIo7POxhXLi4xNkqeMFk1BIosd9js65ZH1U0IkJyEVi5H2jeckmGbweD+AjNm7N5s3mx0X5ng3CHM8jv47pTXDOSk2iFITIlOi+8aaUduhPmPumZiRiJEvXcaCbadbbqAsMbXJ+LRTqOTj6BBz7v97j1C/4Qbn9bmF9kn+ZyTE7MtWdzOcmmS2skabNcqnFbjgoO6zyojVnC+rH4TNxWF7NwfzJq1LXEQssMumxJykEElusPQHtOJtJYZLY4VuZVKltdg92XsOctf8O7HvGrfORlr+TUfRtc31iiiy+mnyouvfQSyD2LIm29ByO3M30GkCfWRGCrmfZzI4iActI1SJxAsjAoNLIwxKgy0k9pPWyaq+k8pHYsUU2YKLAGFNgZNYf62GvnyNSp1bn9JwgWn37G0c6lle2kQ+CaR6DToEOgQ+CaQKBJTltCGaeijyIHqGD7zdbIHJB39UeDviC1XmcvWB34F4PS2m5NxQpMY9eyqzDcMtGtYlmWtaFzutHGukuHQIdAh0CHwJGEgOwu5pCZc1bLKbY3Isxps/wWB0Uu9+lS6/jZn0yN85rNopTUlJkkRMZ5ZFRE1nsNq/3E3kHTymq/UbmGOjTigRp6Tc1QTuzyJLIoafau45Wez3oMs4LCTFJU+9WIlXKdTTdhxCZ5kfCTdcKuXdzIFdxkkpi854O865GPZe1Vr4avfAlUBxFnBORcBkYy3E1LLHhsHObUFhpYrl1GTi16K8qxBalvVXRH9XStJXK1mYmlW/7H6cZ+iUqYKDjUU073IN8B9ZxEhJs6qtTWxMNEYRtPYDQTRQ5edvuoY1j61cdwj9e9mlMf/jD2nngcl/b7XCoFR1uyP+MAABAASURBVL15Qn9ZJEePZqRGxE46ESrYSB3t/CVXk7xaF67OjVviQdxKS7Z8q1CqtKeaaEO72DoxsfiRKkaa9MseA0lW90gUlMFjZLCRwqUWVuMrrcX6IKl9JLqkchkreY+zQsZtn/Bo7vqWN8BP3AO2az3ML1BqjS/ruTCC1xaB0xKotAQ2BHgVG81zrdjhnQlbw1HPZmzXQttabK9aMFvhLLAFMBM/zcylWCbxGn1SK2gdonVNrQJauE2tCjoRSU5P+roRTPbBN74M//Fu3vegn+N/X/xiTrjoAn5gYUBWbYqAndAXeVfrA+nYHceTiTna2LMhbromhsQobLLZHxO2CQzXYESV0/OMq6WURHlIJyedcuFUmDSJQkRxJjLLSC1v47byWxK3iPZGn1O1HoRKczdR8/slQDskjWW27lVM/XVnh0CHQIdAh8CRiEDygf28zxav0uJgdrCNXHsu9h/FmDbr6+sWtCIr3YbXyku6olYyvsioO22yrnirS3cIdAh0CHQIHDkIOBlZL28sawVC9C2RsR8BZxZEIocwycFrJLUIoipUlFlFrTC5uFU8mktII4tob5k0DsXjVFQmSlAJnxIhNeqnVhgZLgzJ7H/MKyvG62vEckKR5fR6BVJPhIy89l5g3IzlHie25bq3uUH/0n2cXCdOnmzw0Tf8Ge96wuO55M9eD2edi/02UChLBgTV2VIvKdwSe0PDoYT0QA6t1MKSQUW8xE7dtaz2VlRGI0kaU9ugFbLCJpane4d2qiEjmBp5ytZB5tsxV2qsluguPbXvTQtnEWGRiegazMPpN+G0JzyJ+/3Jqzj5xx/AZYvb2eX7TIo5ypRTCZuQF9g81D5StfNWE10tMi+SaeyZHHp1823P78RR/7aNfB8WcFqgIWZkTU5mz44tFKLmsG7xrrOSWkSIPQ+2/mvn2cwyVrS2L57rcf78gDv96q/y46/+U7b90kNh2yL0+9RZQaXpLnqaby3EoLiJzUNdJXKle9o4O937XsGqJqdNzdq00DJNbCFKNFzsGWiU16h00lgV1VMGrv2nQmwdTqEkZFCvb8KGNs11CWt7mLz9n/jwc5/JO373aWy78ByuJ+J5cbJKufcSPf8jgohnV3lx0QXrl22SN30Wh9vwRSFSuRG2DU2YUKVN9Vrrc6QGF6VbFN4JI5pa3JVnuNs9I7lM7EFPAq4dgwC1eBLJiKuIrm6l8TWN7kWVs7akStu2jd1GGDTXmeY6U2hpuqNDoEOgQ6BD4IhEIGlTmGTbCbIG2t8aCGkrtPi3EpX+Vre+Z/mz37wyfWbx7+gNLOec9sbxe6bIITe0BaTtR2wQaAOVSXI5AmVtW+VDbrmr2CHQIdAh0CFw+AhcIy2YEzZfehYmHgv78tTMKQtmLDDbFYly5mpzGxUmc8aRc2fOHlX7pkRqGnrSvucCvQbyMtKbRAZlojdKzMnJy6uIrypSU6tWTekaJlnDui9Zk4zUtv3JXBCRFbQRcFUjfzKSyWOu64aqiZjdsk1CqXROxlzow2REU65wve0Djt6zh0+94rV84NG/yfrr3gJnXoARWU59JpFUlfQ051VGGeoIZQ1Nkii0Py1SGZQMoO2ISirut+IK2tOs5USxsVPTFkoaySGf1kGhvgZSow/mLFtbhbCfk4jKaP8Xtwz1In2QzSbr0UqYg/4S3OIOnPasP+Sn/+T/cf17/wR7wpANjSDMz01xzktGYSSpqIS5ExOSye0vJo4wTvLtEz7PCEVOLRzqWngA3ntdu/PbIeBDpiUVtb4jgwRFrEXCjGlcST4nAtE3NFpb3hX4YshlIrzO6vVY/qkHcN9/eBNzj3sU3PB06IuU9FoIFATNn1fH9qe4iqIMbG26CEPNX6F+nO5n6lvBYZ3WjtNaaxtRu9ZPK21G2y16DLEXqWztb8aGWgW0IttaMTrqsRRrApZhj5k9J6WStUQ39eiq4UlJ+pe384lfeyJn/NEfUf7PJzhRBF/fb4hwXaUKYxho1HnAq61BnTFfCye3SNCHw6Y+R8Y+UIq9q/X5kaujoaSIFU09wWeQ9QvaN996erxFeq82E1KvoHIe8X6aE0/0Xs+Z07PgaNSX/Slik0qpXpH1PEHtN3HCJI6xe9HZ86DxCQ8jrnIx9H2BMa8B9sUyWp5udWeHQIdAh0CHwBGGQBK/EkLABJ+Dvnwya+Gz0O4LvhUcZneR1flW979X+d577M0r5xyFvgCydjc27B1ui9FuL6YxXa2wgv2nc25//KqOfMueDtDBuWkpA9e+Tbqqdera7xC4ehDoeukQ6BD4bhHw8it7Yk2MuDLHzAgtJxLDDGtykcbLFMsxzOXoyW8mVSVBTuNclrFQ9OjLKS/kOaYYaCapFS/Hs3B9en5AP/RpRGL1sgG93hyYgfcOX2Q4OYqpcFTqQ75g29cVbZKlW5GZTRJ7ayIqtLjlm/6FnOnNSy9mOB5z023LFOedy7tf8lI+9PRnsvI3IrIuuhS/uUnelLC+qqHJ9fYO7TgkDuwHeSiZjNeprQyoB1pSTtsRjCwwyZQfJE4SJebWqiX1rsQhnlZfPBIT1Z+1p2jbf6bNTbDWk3JMFLRMgpxxJIZFLewr+6F3I7NueRtOf9bvcrcXv5Bj7nV3zpnrcXZo2CtyqhkOyAZGjniqSYUYQXpZzvxg2G5uNiZjRsLPe0/e7wma0OZXIh3pjv8Tgcl4g8xw01pukmZRD8pgfoBhedm+fYx1bzw3xwWawwv6c9z8Ib/Az//N33PTpz0bdh4Hg0XqfKh1qPlxYl5SjtPiDurVoxViBIpXuxai0J5PtTW9j6hIDvlwWmNetU1sqbWi9P7TQdLNkfrUqmmzgw8qNnsC0FLMyOw3rpwKKzuofK52i7Ik21iBySbVGf/Jf//OU3jni17I6DOf5WSRpMfFhmx1Dz41NPZZI4kS+8wxiV4NJYmeBqcwiCjzCp2wsXRUfnQeq9Pr5SS1s7q6ysbaptZuIgs9BvOLrItQL8UAprzA+74e90KfBdJ5MxH3jSnXx4QUJFJ1bY16c8xQG/2lQQ8vHdWD9YQdLoFvxYtkywgiIy3P7nXSIdAh0CHQIXDkICBzR5IFbjRk+44VfVmiaHuK15K98W382nYxQmum034NSxls51ybb6xcG7mWXrIsk8EX9Fv6ci3Vs1OrQ6BDoEOgQ+CqQcDJIfTRY29dmXOYZL4aWbRapJJJI8d5PN6UFxtxk5Jh7ThKZEm2Z8zkvD3MVzlV6RirnSYMcL0FfH+RGOYZNwVr40Ax2M7qemRSenp2j5yN0YRxVTOeTJgeUU4srdRyXGfSOK88Lyf1crG8aqtMJGPY5OwUCeAKz95NOcRugxP7Db0vfJYvvfhlfPrBD4PXvgEu2wNycpms0dT6Bio4RqliI42o84QT4RNFZjUiCRINTVnjRjVKQiUtJUFJI7MKJYPEbYmC78lp7Ql+bYnsKpFjjYkIQjRPyJVuO0rIJUejl9juqchBDncUYcWdb8cpL3s+93jVi9h2v/uyb8dR7NZcrK/UZGXBYj5PHgrW6hGXbe6jtzhPXwRXUBtGik20j9kUoWX9zIl4sbCTK0fAE5nrZyJLSsahYiOvWU8T1rSuk8Ac9pfYWzlWduzgpJ9/EPd81Us57qlPhVNPB78EiyeLOu1ptWmdt3PrQc9S25t2wE7tM1t8XhMdNPE+gpOIVJre57AOp9omqOn9YhlbIt4Ir+fQbtfSJ0of0zZI6ySCx15iXBvXiAcHY8CrNShFFO+9DD7+MT71uMfzyRe9iM0PfZBj1lc4Vm0Mtb56o5J5EXZJnwe10/pNhcYeEGxM1M56UbHWrxSvwDUM68SiPi7mJln7J5sT32Mjy5mIXN+sSyZqbyHrc9LSMSykIZO9Fev7arJiCddbYkIffezgNhzbyiGnNNs41W3nqHxZZHXBQM/Ijv4yO0W0FyK96tV1mrV1DSnitrA2Ur+yzx7nqcTU2edUwtMdHQIdAh0C11kEOsUPG4GW8+kPMRtqtjK2P89w7bQNE+1PZgPer+GBmTYYE+fcrNw1F5oK2gyZAgasIRzynEZ5UfemeXa3kw6BDoEOgQ6BIwkBI63M+axkySy0NxrsDQiT5BKF/VmODN5gMEee99m9ex9zw+2cer0bszKGyfwy+xaW2TU/x4XDIef2+pwznOeCxWUu3b6dM7OC8fEncoEcvXM2xgx2HEtvfjuTceS4ncdhPrm62YLcm/1vpZFtMjEH0WzUNPRb5ZAbPI3Wk5pYKl5XhFixkCWOLhLHNGO2rexi7vyz+NQb/h8ffMTD2f3GN8J4pHIqP1pn4BMDY6JoqEUljOtNxSJOGuRFBrnEOo8qb9IolKgLco0nU9JLDvW0uk4j8eo9KDSxNg0TjLBqyQyVksOMHGcpNu3KmTIS6eZ023Bq5295G3W/T5Jw+9tzq+f9Afd+9vO4/v1+gjVhfaF03q0KGz6j0TzliwvsXV3B3sCq5aTjHS4LZNofJO+oujewpnh/i6vtnzbLERvVhElT0fiMpi/yVs/K7rkFLpif55SfeiA/8sxncNrTnwa3vT0MF7C3rlI+pBQhY8vPRNM47cVNgyu/as7tvs2/hVde6PByZ+0qtM8G9bi/vVyxnhZhIQm6kSkdVG7eSDx7e3FjFdZFYL3/v/j8M5/G25/wazSf+RS9c85kWeTVogacjTdoRiORRp4lEdrt74c1atWIWvT8q73aRxFTNVVWUodSvdQikmryGPXsenzKaFxB7QtKPY9Bazn0BnqKcjb1Ibaqh2GjL5xPPJXz5VScu7jE+fosOnd5kQsW5rlIxOxFeY+L9IxdqrJlviASe549qxN27VnT50lisTdkcW5O/SaC9sro+YzSzaQKUAav/pWrPCnYnUcwAt3QOwQ6BI5EBKZWO7b2QePv93VJEtoXhNrIteDi3MFG6kp/A2tzc/NaoOqVq2Bk2v47BnZRtEnnDh5Ym9ldOgQ6BDoEOgS+7xEw4mMsL3Qzh3EW5ZRJFDYidthilXKRGYWcvfWRHErfY3D0iVw0inzuoj2sbzuK/808u69/EtseeF9u/ZQn8qMvfj53e9WLuNsrX8CPvuyPucGvP5biXj9Kc8tbsmtpG5+/dBerEzmIgx3su2SVrMnkmHo5il5depATG0WyJIUm0SFiQBsCc9rlRKLQKzRJite9nFp7hl7p2F455kZj6pW9jJoV/FKiKdbxiufnn8V/v+7PeO8vP5q1v34zXHwJrK7hq5os1QzllC9mGRmJsp4wETEhFVD2VNQHdkRd5DSLI6NIvr2tnEM6ncZRtJKkQyRsta0sDXjapLpoHWUND5NGeKT2lgq7WtjUJDn8ypYuSZJBtgC9HRCGcNd7cNLTn8Hd//D5LN//fpgTf57mbDPrUarxTE56EEnZeETCqC0HocjbPyMcV0YetJ11lytBwOainhtSiiTJiyW8n+eysePC3iKL978/93r1n3C9P/rRNvz4AAAQAElEQVR9+LG7w8Ii5APNqx62GlyCIgjrCj0D03RyiJgx8cpQol2AGWhV0saDVqeaUDxtiW4e1ik12ja1cGgFHW5LFNhZixqCSlpEQmrAfkNDzw4i7lxaw21cCvt2w4c+wmce/5u86wm/Rf3Bj3ITkaI76hELoaZfJPLCMxTJbW/2lQJv96UrDMqCYVlQ1DZOPx2/1nNyDdELHFeRFDa+pm7z0ePh8fpgcDHgXE4pIqqkYNwT/lmf80VmrV7/NIb3vDs3efLjue3vPZ27vebF3OuNr+aHXvtCTn7WEygfcm923eXWXHDcMZztCs5z6v+o4xgec4L66bG+WRKrRuOlFS+U7POm8RFxXkwC+rzUXHm6o0OgQ6BDoEPgCEYg096RPN+PgHNuf/zaFhnpC6SZTvvN14EElnNOhtXNylwrwjjToiWwcqIM8iyrCzsEOgQ6BDoEjiwEzCGz/y7exBwzEyf7EOR4hhgxHqsua2JWsCYDcnHdcJGM9HnDPvXpp3OTB/8MD/n7t/Djr/1TbvK0p7L48z8Ld78b/NAPwQ//MP5Hf5STHvYIbvGkX+fur3wlD3zpSzj5rj/KpcMBexaGjBbnsT/FkYeKlxMa1If4M2ZibyKZDibIYuFUwJxpV+MUOuW5zJEPC/LgKMdj7PedFub79AcZm6N9lJNVhnK+58cbHDXaoDjra7z35S/nv37jyay8+W/hwj2wrnZF0MlrJYi0GWgzkhkxpnry2mklaG14ycysJ8XtnIUWPxSx+sZcaPytSba0tWP9SKSZpfbL7DYiMCyzSbWCmiA8vObO+AVN3ZQIEDnFQKTJ/JyIrB/h1s9/Pg943vPYeZe7cNH8ErtEvKzHhP3IuMsCXlI3DRNhYN8qDqyuWu/OK0eg9p5NF1jr9bmggUt6Q06/zwP4iZf8CTd/xnPgjnem7m9j0y+qXMEkaYPrttqyiTwwvj87oqYkXjkqb3XiVpgy5WVa9V73acWaUeYhnUlrKM5qmi5OfVq4lWf3khZlrnKFnjj7DTxE+BKkT9ZHDxisrzJ633/wnic+nn/8rd+g+uynOU115tdWyNdWSRtr9KRx4QP2Vwr2xt/mpCQMeszv2KaeHN7WP16hCQph+hlEG3eqn7w0cRD1GaAo9hlhnw9llYjCfaXf4+Jhj2NFWt33ta/iHm95Ezd85u9w7EN+gaV73wd/2zvALW+Dv+udWX7wg7jps5/Gnf/fq7jfX/8lt3vsoxnf4DTO1GfIxdJzNNDnW9HD/q8HJ4BNF+sv07MSBIrUkLaK0B0dAh0CHQIdAkc2Ap5cX5og3qcVIMiWKLhWnbMXma70DSxjtWYFnHPXSsVbpbTJRRv0Nt5dOgQ6BDoEjmQEjuCxR5kpI7HkFgqFSC4HrRD70auhJy86l4/mXGDfuMQddRRrO5Y5e6HPbZ/waO7yt29g+Vd/BY47GrZtg8E8FAsQhiQ/ByZOYab8ncfDzqPk0N+eH3jZH3Ov3/sdLrvpKXxxCHt7gUpEQJTzHETi9GrPoPIMK+hLj1z6eBFqDiljLruTYgr9ljSTTTbkJG86VVgaMOnn7FrbYLxZsX24xLae+h9PKELD8tCzgwknTdYYfP5zfPplr+LdD30ca69/K5wjIqvOofGSWi54opQzu+lgM0BptyTGJxiPkFQs6R4mQu+QzraRTPBLNH5M1BeS9pbaVjeWpFAHJiqpLi3XJCNI30yFncRIRye8gm7pVA3pXk6gr5pyyBkI8LvclVu/6OXc43nPJ7/DnWgWF+WoN5RVRShyekMRXqppfz4Y1Zai3fktEGhcxigM2Ndb4Nh73JN7vPSlnPIHz4c7/DA4PQvMk6Uefa3rvArYG1eaJppQU2UjyDQ3ucKg0NYvteYWkSOepKu4ExShPaKuynASxdqnwbIsfjhizUX1Zb0e1I6bpsq6bNdfkCKZrQd9RmCvPO66DD76MT7y07/Af//2M5n/1H9zA1frc2ODFEqKpSEjHxXPpGum2kHbzpxcazAWBWux5NLNVUYZ7dtMeuzbDjMNqqdHvC+8BsostL6D8HP6sHL6HPBqLaSaIjZk0iUfznOZ9rTb73gb7vWi53PKHz0d7nxrmFefc1rvg0VwcxAlSfGkz4MwRxLpmETEc8rxbH/cw7jX376Ru/zGExifegLnuYZNEdjF4gLJaZqkU95EjY1WBpXCGooGjNCiOzoEOgQ6BDoEjjgEZOFwztG3Px9MGr7iMkuKyOTIXqYrs63t3WvmYhyV/V77rHc/i9iGz27O0ldrKOD2A+XiFbp2MsKOADjsnlQOvWvV32jSHddZBDrFOwQ6BK6bCNibDE62Y6a9fEQs7ZTh5Gm7GKjrQCVy6kzZld7tbs3P/dEfcdwjHwVH7ZSIlFpcBjmDZDnJBRqfoWoKIQU1JHNTTczb6yErr4yEu999+bEXv4Cj7nF3LppbYKXXw36c3d50cK0TX8tW0eqCsUXaBIQEJh7ZMBexNzFM+nlBLmagcVAScXkuLm2BLBSUo5p6VDHfH6huYmPfHvx4xHJqOLquOblpOG7vCh989Wt5z6/+Gqt/8Vdw4YUwHotbWEcuOBkTkE612rZYqZT8VxqFl59R0UhSmSsKymslqYiJFbVwJrO0btugbRy14tZ+3KrrLJyV1z2L2n0Lg8ZJdOpCKRFgIRPgiiZpo6L0REol4YdIQuyLq1wE1XBI7+734ode/BLu9Nzf58Qfux+7FrdzXuVZ8QVl6FPZXEY1q6Z1VVORluxssVdy64zOq3v1uZW24jNhq6w4iHY9WGjlkT4ueVpRPbclCkB1vqXwzYfTTJjsr6Mi1kcrmr24JShE/V4uKtiema4mXiEaS5yKb4gmztKW76l9hv3p5WoxYFd/jkv0XJx0z3tznz96ITf5gz8ScXWHtg203hgW2EY2arF4zUeuZ6FRvC3gEoKNsl1bAtnVyo6a/oSKtZIlUDFQuF+4/JhlS0vdntaHiBIHy+VVtmIqY+W0pl0rW9mzBi20LBWz520hBLLROk4kMfY7V/t2s/df3sq/Pet3+LunPZWl887jFBHEx0wm9NZWyOoxqZkwkeghxGvNNSJ/qrLB3mhKmoPkwOcZxVyPSp2UNlj1aeM1sio0W/OhgkZoZXIEXDswppiojSgAR/rMOTNk3OTnH8JNnvW78IO3hyKjlGz2F9j0BbVDe11oh6w4Tm37nNL1GInI2ujNs2pj1mfY/M88iB954R9z+oN+msu2b+OsqmYceqoaCFqvM118ipi0jWp9qPXu7BDoEOgQ6BA4whAwm5VkV+KgAO/a0TvZO4vUZvwtcqBYERPlOTxXx+HcVodbndXa+25FL9dgbW1tlteG3yGZ1ZY95EtSTRMFUao0rUSZ+lo509M2DF7fJAeU10jynox8XxuIXIY9TQt11w6BDoEOgQ6BIwoBM2uZPLxCdmN1sslgSU7fZMx4UjEYLjDWvay3xCUTx6k//ZPc6UUvkJN+J8RwQLYIfl7SA5dLPC54dKo1ZQPOgSXyhQHIEcZsz/bjoLcMx16fuz3vRZzw4w9k9ahjWB1N8LEh5RUjNmjUpBEGtdpOKSeTU5uLtbE3HmzT0MiBNankXiLn0hNwuh/rRJKnnKxz2T3kQI/LSrYOBkVfpYLVoPEeajndey/iJr5i58Vn8uFXvJT3Perh7H3tq+EbX4aNvRT1XoasU0grz5SBaBJI1akzHTVG2dVGm5UoMqWSjBnL2pbqx8pLKTm8yAlXJrp9uVhdVcfpIkkmil5+SkcDsBXlbt1Xi21T1rrVwcZp4qz8tJxXo15Rr7pOggsQBKoIPjJttkRsMb8A97g/R/3hK7jnq97IST/xEJEyR3FZktMuxz6FjMlkhC8ceS9QxZLNcgw+KV3gc7WjMlFKRPWdC+vcB5w2SLEqhU/CSC/77aJJgNJ7apWLZPiYE2Im8ag5SZTGERC4kugaDpaktN1XEZ1Oc+6IeFdKJqpbKdfqWAted3Kiy8H1cX5A0gw2IkOjsWh4nPAwwdaV7jty6qS6Tv2EitKNdavC55FxOaLUvao/z2XZkEt3HsuJD/o57vma13Dy858Hd7kzLM6D/cnlota2RxjpDBKpoO7AgfgWC5QMWoe5ehxoOWStJOW2hWxcDSgTaoVxSxTY2agduy11VCSqSKVVWWl8Gn+7zlTKCpiorq1TKxt1aew+ylQNJLHalB4NztamyBo1Qnvb+jVRk2xMUEewdy8rf/1G/uuxD+fjL/49lj77IW5U7SFTG6W6tPnPRA7lwtxHjxTTiAIpSmFh7b1XX4on66/Ba404PafR1yQXW1yMvPJaE9bWZubbt7NsHS0IOPtsaGINaivlAzayPueKaL3545/EsY9/Ipx4KuRaz9myZnqodRXpgfoEqYUy0bJDSpF0yfZLzlxfc2a/G5drDk8/nVN/9xnc/jeezHnbdrBba6OY30kU8KluIDhSFql8RRT5Jljpjg6BDoEOgUNAoKtyHUbAE/GynVVsCDt3yMb4djT2ZRUygNoatWlka9qIA7N1SfVIyjFRcFWfjb6otT6Mk3LOsb6+bslWphorWpYlVkDRa/yMLToYTK20CiWhZbsYA1POhFJtdnfpEOgQ6BDoEDgyEfAyaElGeHlugUsuuYTFxWUWlpa5dH2DajjH+XI0H/Brj+OWj3gE2G8qiQRieVk+rW+denMGMZvSyhRDp8BEwfS0hBxYfAYhh0yuZTaAfI7bPuax9G9wOvmOnVSZIxaOKkQmIoVKWa/GebUhkWPvk8PvN1xeVk7lt/q1fN+WARSamG4zsXQrum1h24yLbJsXCTPezVy5zqmFo3/uOXzs9X/OB3/nGXz1j18I510EK6tk4zF9kTc9EVXSHBVVP2pM2Nm4gs+VcJJEEDXhdI1c4XBKHygalorRDsHpns5wBdnKpvXwmR6WZ+WseptjGQdKm0lbxbJpDystcZKwJbl0FumSQh9udgtu/Mxncb8/fRU/8PM/y75jj+bioiDtPJp9Ym9WNkb0e3NsW9qGOAhWV9YZbWzS1GOykDSMxGi0wXi8SRL5kA16NFpbTauAF6GwJQJexaVbkkTNIRjHYWJqumTXiJXxiXa+94d2S+Ik01PjECnF7FU/Aaklgm0ScSIbaEixFPkwwQiQwnsykWy2T7P/dTEZGVJXNOWE2n6Q3DaiKhPUXi62Iwt9Jq4gbt/JeUXOWfNDrv+zP819Xv4yTnzKb8Ntbgvtn6lpRdifaIpowbCdKWjhgcL0cNLTqX0ImCSlERq0IaBxt6Lo/tApIZnWoK2tp6mt4beu+5vwKmui8i4gFBBd1W6bKTXeUgS1ZXo9h1HfFnuNmVyt2cQS1X+tCiKu9u2Gffva/73zXY96DB96zWsZnH0uJwqvnfp8WBDZnQmzA9X1Shwo0uSg88B7Tn1Z2qWIvdHkkhV1GrLHODDjGrNexuZoHZvmot9reeDVcckeDfZWD3ygiPWfhp3HEDVXzyPpkwAAEABJREFU40aD9T2ssNfC04hUytpUlrCYro1p2guzIFF22x/tc9GjNHJ3MMfSPe7Bg5/xDCbHHMPZGutEiM/NzVNrvGqaTLqMRGxOW+uu1wwCXa8dAh0CHQLXHAJeFsZsbG0/05CFqSKtHdPeQ5bF7Eub2eZZLGL/LNbK/vw2dZVcnNuvRdu+/bVgG9HFS9rTfsTducsL2iapvXENXPYr9a36zjJa/fzl+n6rol1+h0CHQIdAh8D3JwKt7+oDcXPC9t48TBJrmxX1/AIXZInTH3Q/+Jn7w/btYK+omI2W1HUkl/nQeejAmKFaWuaHn/QENrfNszk/x4qc66I3EMdV0LR/cxUxQsIEZO1FTrVvasgbdYp7ZR2qAuaI7o6brNobNyLNzIffIYLtqPWK4gtnse/tH+A/f+ZR7H3x/4P/+RqslsibFkabwmJES5IEDcJ52VMv0iUjp5DkcshzpXskpZLLQOXszY2U1TTqrwkiTXxF6WpqpzFqW2OOvBOhMJPWW1c+EhumiTn5UhU1Q9ZIBcvkEA/VHe9ZwfWl35xkqAZvcSrHPevJ3OXlL+DGj3oEZ/WGmped+Pwoqo1AvZroM2Bxfpu4mz5DTUAuDHNKhv0cL+Kq1D5oVV+WTUKh8RfSM2NYeeaqKKnpNWOcGxGFgf0eVOPAiEpNqQbihJuwFIORmYiUyFpRvtIhAZp3RD5grEYzr8qLpDhHTD31p/uuatvP3Br9MKJI6+Rxgyyp36YUiVNLoBauea8mL0qKXmIosmRO81WMMsJqQbM+YO+kz57lY7nF4x7PA//xLZzyzN+CW98MFuegL+JP86oeD+l0+PafI9CORylFLo86pWa3FJW6oPURJFmsKSKSHlns6W6u8WSUqlP6SL0llSpFCS4RtU6DiOOiJ8w0h0wyvO8JMy/8a8q4BmEd4l4487Pw9rfygYc+hC+97s/Y9o2zOGUSWRolWHfEeiAycFl1g/o+tNOrKSOu2jlVE/aMR2XanwZnIoaDfemqr7PXY0WVe0rtV1Nyen48c9c/kZMepM+l5SXVhKjyvV6vjX83Fz29qqx1b5WUSNGBU2RxAfejP8IP/tLPculCIYJ9O3s3xsLVUQl/dUgvZHRHh0CHQIdAh8CRi4BzjkOxPVcXYs7Jpqkz56bhlf6Iu72W5b2nJYYOKKzoNXb6K/Ys/dCWA32bqH3AFe926Q6BDoEOgQ6BIwgBeyMjE4Hlxg0755apNmtxWI69eWD77W/NsY9/OOxYBHPWslxOsBw44VNk3nxixQ7jNIMqR5xTT+aHHv1IzipFauR9gpxq+zv9PM9JvlGfiSiH3HxLr+6cHF/XkhhKHOZZVROKIiOXFz1eXyMofdLSIif1+gwv28fO3at84S3/wBlP+C2+8qznwAc/DKMNqEa0Ip2bqsYZuSdCwZnIH/bSEcXRYUGt0MiEikb/SslEt00sHRVXqbaywiRReawNC7+VfLv736reLF/99ZcXSNWI9fE6pfYFtchDBgO4+c056tGP4f7/+m/c5uGPZO/xJ3DRYI7V4Tz7xDjt25jQ1I5yPFL9itqIoaaWXx8JIafnC4IRThKbr2mXkeQakuYUVyqrpnGaW4fyUdxPRYRO4wJJYSJTOBU05xFbAaranhYXiZAKNaC1YsRDm4/WZsTRSCq8M/SFdT1BytIT81pInHSJqlpKl1E9Zk3k6UrtWM3nGO08nvLUG3Knxz+Ju//pn3HCox4DSztEpAwYZ0MmvsdYxGTCdOCQD6f6QWIhdggLJdHQ0dCZxqNCE41DcyakNI4kUYVGoluW7RS1U3c08ihptK5URzGnWJDYWZVWQiX1jOsWbmODIGzsP3Dgf7/A51/+Ut7xW7/OO17yR/QvOpujxqtsr8awazdubZPl/jyLg2XGG9a2V0OHfuqxI7TrPWJ7Ui2ttrEsghG1Y30+pGGfiYONqqLRGnBagze77z3hxqdALNGmm0yfFc57ov25RErkSrcN/R8X09xwSVq3s2K5z6hFtNpaIziGD/5JbvyT9+HS2DCyNZn1pAM0euZzH7S+ZjW7sEOgQ6BDoEPgSELAbFaSXShmX57ITk3H7zH7YvFZaPFrQoyXOrDfDdn7WXq/blf8DSzn9o9kVvZqDQ/sPWEblq0cGXfkJDRC3oC/WpXqOusQ6BDoEJgi0F2vYQTMKlT2doMcw+2LS+y7ZB+9fMBw5zFc3Mu4w+MfBSfsBHs7xwx0XiAKwHxgWq6g0QCsEQWHdFoj9idYWQY/djcWb/4DVLJNa3KSM+VFOa/2VpLYIeztDJksnBxYbyJixMJD6nerkjnOy2IJ5uXQ9+tEQWJSbrB776Wsbe6ln0f6zYRj5Mju2Fzj/Pedwdue/kw+9rgnwD/8M+zbJ+e5IvgK0xFzxNVWtTohyt/3ZnKFj84WM/ZvaZJicb849Ws2urHQmC/BQYBWNFZzpp2SJuYxt1lWxqTN1M1DOJPqNKEhDjLsz6MKIZDRQxngF6CYB81P73GP5s5vfgO3+p0ns3HTG7N7aYl6uCBHviAvFujPLRNUtqwa8UOROc3rYnQUmyPhV2ucNZOsZqPXsNaLbApXTR+0rEskKmxagSrAJHjGks3MM9qSUmmTRm0niZTEG95M61tbTgNyAselQNK8NuSMpFMjDZLqWz8hi8z3AsMiqYkJe0fr1P0B/cWdjIo5LhBBsXLj0zn+cQ/nFm94Nf7xj4ZTToHeIgx2kqcBuZRXbfWsJjiM48BGLK6mGkktKdX6BOEm8m0ilqkU2Va7RLL1EVTAxG+FTmGkJXxsWIXG65RlpxcSVTmGyYTMyigzz1z7HKuYBqAn2kifT3yOLz/7j3jHo57MeX/1FrZfdCHHu4lWxDopbJAPIkvLA4b2XK6PaFbH5MLZCW81eUinU60QI/aMW9zmxwStBSOvgjDZrIXGcECpso3LiD5nnAUGP3Z3zUch6YOz2hqKxmF/4kf74IGR4GwdVsJkK7kVRLxw1tJQ5QpUwJrK8h7Yn0oPh7Aw5EaP+BVW9Bxk23ZQqn9f6L5qGolFd3QIdAh0CHQIHJEI2AtLSXaj/V8ISVMMjGNRLJlBkZ1Q9Bo/TU/npKg0sZetFLSnbSHayCzTCrYZ1+hlquhMhf062QAM7V4hs63NkIpFyaxcF16XEOh07RDoEOgQODwEer2eHL0SL+dwMqnA5exReLP7/hjc6uYkOYuTfJ7SBUqRAkGsigeS/RlNUORwThERSQ4hAzmhIom23/SmVFlPuhQk2akkAsvLiTeJ6kdZuoKbRTBNTDikwycQl4IXgWdvYRQiS4pBj2yQYWqR1RShxo3XKNb3sbOuOG6ywebnPsv7X/2nfOBxj+XCv3kTfOProDJU6xBH5PM5XkPaWJ+0epkjnisWpG8QfkHEituS0ObpJk7bH0elsFbSiIyke4pOzzQNLL9StJRY65ZW9JBPr5omTv2SMhAhkaRjHQITrY3J0nbScB6OP46lh/w8d3rZC7n77zyFhTvennP6BZfMLfL1jZILNktcf5nBcJFqVDHZWKfw1mqtlhsRDw2NjxKovafS3DdaTy5BSOpRYmSCpaWSTtPKk1QO4ZAkymxPJ+LKqx7axURfkSSI5PFKG9Yt+RGDCK5AipnayEnZgJjnWsOw3pSsi9RZE+GRH3MC59Tw+bIk3PZW3OMPn8ed3/jn7HjUw+B6JzPOM5r5ObXhSSqH+hXnRzMpRe6YZq1Kh35Re9ZmK1utiJLTSKJGZKNKbRh1z+a62gqTUDVs2kfBKdMkKVRBJymEV6YyQoG5oqAoMphsgohYqgk9ib1RNfm3d/KJpzyFv3nko/jKW/+BE9c3OE2Lf0HkYyYZ6rmM4zHrq/vY1Jym1JCprZ6ekZ79z0vSVL0e4hmlYWrFCOoDG7F5dIkWlqixRa3JojekyXLivMjEk04AHyVehVJb1YegcRbMDq91NotfWejazIgPakOfc2pIny121Q19HhJ6bFgbJ5/A3X75lzhnNKbU89ErBkxECObaR6tkd3YIdAh0CHQIHGkIyBZEWS/Eq/QGfRkOWRTlgUKu6uM7a3/G/UR9UTSrcaVvYNlvYFkBq2Bi8WtCZIqvAJ/lmEgb4ZpsSyDAZbYV28rXre7sEOgQ6BDoEDiCEJCnm8tB93LeVuWczi0vs9FENouCWzz0F0Fh4+fkQOdsyCEeCxqzGEHGsIlypVX/CsZGJb7zM6loLWKsSQH7ja14zNHEYo7FhW1srqwxJwfRqXdkqZK82Ub2i9Zj90QnUf3DPds25RQ3sonjWiSL+vO9QC0PenVzhZQ3hLwi9xVzkm1ymnfUI8LFF1D/z+f4yqtewwee+Otc9IqXwZn/C24FqkuYVLvpL3qcMJLquBqCSZOJsOkBc5JBGw8afxC+tJJJg4zUxlXETgNqSyyIyislak7lFDnEs9WritLNiynxInugcuI5lJyozU3JSKxJY7oE01nzdNRR8JP35cYvfi73/svX4u52V8Y3uSWr245n1FsS3dijbhw6KeYyjGCyPxcsREb27HfTGo8TuTQJPSYhx2vDZ3+6VkQQ1PTU30wsnWs9ZlpvmUgre4MoV9wTcRI1JEKspAlamX6svBorO63nyYR1P5sXRj1KVzDJ51hTn5dJj/Wijz/2JL6ykTjp3j/FT2geb/UnL9XY7gM7l6h0v8kK+nmPYEtduLgciFJQa2BOpEc2HuGkl3IP/VS7UpxWmB5egUmQ5kJc1A3tbaerVypJosi/iNRxIAjREsKmSVkYNNQqqfFrMojSuak1m06rxmT3pdRvegufetiv8smnPJ3BGe/ndiIbb7I8R4hj1jbWtBYci4Nl4mpk0S9y7PxRzA2G1FrEG26dvexjT7mLxke+V0dyUUOQtJhGkgOvz6eqbEQ0B5o6URZ9jr3pjcHISJHdk1rzb+WdtDBRUNc1Jt57pQ4+rchM7E7c+p091DfO7oA4OvUFEy3ihnnQxGc/9zNsLs3ThAy0BKIIV6fPzUR3dAh0CFznEOgU7hA4TATsixWzUckH8l4fvAOdbB3pwMRW3jUVHMhJXelvYJX6Bs+Us4Ims7iF1xrRTqfdbghkA/5ao1enSIdAh0CHQIfA1Y6AGbOQeflkiabIKYcDTrj5zeDEE2h8LhNckJKXy+wVl3NXJtlpT5YHYvtKSuRwDvmkpKwvwqfm5j/1M1y8ssnqZsVwKOKhbtRnbMXslcWSiKuEb53bNk+27FD7tz9Hm3gYmcefZYRegfgRNlblwNcV27YtUTUl0TXgKqrxKs3mKoNYcozGfz3Jzl27mDvrTD73N2/inx77GD75vOfC5z9NL45EfKxCtQlxAuZkJyBOxStugkKEr5NkGlfQ7UxioYLpaWPcEgu8GsklmcTS00KHcvWqlEsnhcJVJ6ZOrVxTs1DY31IkSTcGc2DfNA61WTt6J9zyZtzhD1/IPV/8Mm75Kw9n17HH8OWmZk24uR3b2D0ZE9WokVQhIuRZSKoAABAASURBVBLC46PDpwySWrcQcOrUpH0TSxNgJJRJobgRViZBcYhEL9GgxYNh5IknEcQ4OBEKXqvYyuAibairEzk50SLbEGlmfyK4d7DIZXPLbJ50Gv3b/CA/+4Y3c5Onac7u/KNw7PFs5PPsC3Mi1woMh0ZTb0NXU6gr2rite5Pct9mHfHGqORNF7Qy6mGhWEEoS10qhJzBX50GSSYIw8yprZ2O4KJIObMsg0FwEkTC+jAQJF17Mrr98I+9+2MN41x/+AcVXv8Bp1QbHjlfI9l7M5NILYHOTxX6fQRgwXimZC3oGNiOrKyMq4ZgyJ9wbjI3tD4J6tY4UHOJpOpu0fzqoNmwdOIVaJpj0NH9JBFahCR/rc2GkZ/Tk29wGXNB05GQisUIwPcD+dyX7pjmzZ3krj29zzEiuRiRf2ZJZYH5IELhFyIh4krBAGaff+U6g/iabY+bm5tgYbTBdaxxxRzfgDoEOgQ6BIx4BMxbOEfIMbVS3xMk2OSUd3/b4Dop82za+ywJmJ2dV/CxijoB962PG02998+Pc1avdQb0lcBJ0JG3ukCEWothmwS4Li8vUtqnW/e7sEOgQ6BDoEDjyEDDDO9aXLz0RVxPZq8uouMnd7ixzkbUuc5DjP9eSKygNuRxYeXUtUM65NjycS7Zlo5psCNuO4thTb0AMPZomqT8ncgLZsQhbnUbZsShSRH65mTHlH/opn5ixyLuJiKixmmmaqP48c/mAQrRBM6oI1pfsZAwJX2Q4H0HkRRCJxWSDhQzmxxucMqm5we5VVv7+bbzjMb/Ol57yDPj3fwcRA5Qran0dfAXma3s0pqlUxpI41CbEUTJegKBiSCEXwUx30v1WVMyLrCnkbPcV9qRX2MJFt777U+2i8VMENMUYpqZeXy0NJRb2E9gcWVENHlwuAmNA7Yc0/SUNfhFueDrHPfEx/Njf/zV3+8PfZe8NT+UrVUOa3yn9B4TYxzc9YuVb8qqvue5rXcVxjf2PbqnfE1mUmFQlQcRDofkINjZJP88EQkMpvG0OYuEopdBG1tAER1/z1CtFMgjISmxTqfwyj9R5TaP46miFYn6ephhw/ihSHnMad3jkk7jrS1/HD7zg5XDLW8MOkXH5PMSB2ssZaqOUg65o8BIvMQBsQmz+1T+5gAlb+Qq+y3N/8XZe27aVpSalxP61EcTgBC3SUGftW3JO+LlK5WzNSEydSKMV0JCwG5K2wESFRJzWWkT2g60f/RS7nvtiPv7Qx/K/L3sNR591LifnFbHcxSRbYbPYIPQq5gvPghTqibDqjx1zbohAxmUDYn9IGTyVFqTQptDcZHVNUFqdHdKprjCxdWdijXiNxohdSxscTgszibhaFInUkx67dL8wIsn39SgV+jSwybGakOc5/rvcezvnp5V9IBhZZnNhOXr2nDBeIJ/+qPt8n9PvcidGWmc9XzAqJ2Rat1a0kw6BDoEOgQ6BIw8BJytUat+4uG07yBq1GynF7DT7ZeGVirvS3O95pnNOe7CkL3qytm3jqPbt29fG7eLtYjJ7A8vi14TsV+RKOnduhpbHuQBKuiyQBLgJ3dEh0CHQIdAhcOQhELxcQrDfvxrFinKhj/2vgMgwI+eZ2iMfmULItCbQrLKJrIeyDut0qp3rIotElstZlmN46i1vw4bsUi7CIchQ2Zs30kAxFdZpDm9CEZ3TtzaiYod+RvVl4uUoO0kwMeJAYq0m3TdnuhUflRWxN4Ls7aCeSLYsRoo6MZiUHFU23FhInbRvncve/Z+86/eexyee+lRGb/tX2LNLIK9BacSC2tFpuMrn1gZDzer0ImcszwbrxKCUk0jU4BvdM1EK5wSY0tS6qH+SwkM8rWo7LtU3dRRotGDzHHQziKRo21fc7qGuG5UwKVVqIhmJAKj7faqQaak4Bg+4P3d/w59zvz/+Q+Ktbsm5i0tcOFxgT38OewNqUgc210b4UcNS1idzhQiChAuBoj+gUZ/rIl0mjXro52yM1slEsA3nB6CVal8UVk2Nc064JUbrIwyzQW/AcDiHzws2pfSq9+wrCsZH7+SrqWRyyvV44FN/m/u85nUc+yuPgOvdAAbz0MtIuZr2Ep1BQOxf6+qvMXE1eIndVL8Q1GUuCepJlQ7xTPvrqVOLO4WWaWITr7WoTjRs5bf3dXGSraRi4lJLci2GLFU4EalUwqPcgEsvho9+iE/81pP5+POfx5lvezvD8y/gBJGEy+WIYTlmToRVGRqRWKLBfGqJM5vzTO27ZK0LWs2vvanYPg7Sx/K9Qm8PYlvEFGoj3/1F7TTCM0nQurIGrH0LkwMT6oZhVuCqSNIaWbz+9WD7sm56Ms2D26rHYRw21Jm0zcwSwiFo2vOYQZbRO/5ofFCvynfOtWtV0bZKd+kQ6BDoEOgQOLIQaO2id7ILAWSzWpleuLYeB3JVfqak/QaWczaCWQ7tBuvy1FUUO7jLy6EzI6wu9ys4M/Stjp5Cm84WfJXpzg6BDoEjCIFuqB0CQsCcr0YETJJN8LIXtQiRSV+G+KTjZLxUoJFYIUmmeKFQOew3JXLu2/ShXtQnEvPbgzUqIuiEO/0wKz5Q+qx9C8uadiI1kLPbdqwwOalnlQ6zf6e27E+TeiLpcpF1Fs8UeiMPpE+UNa21OTEH3gTlBelrDn5Pjm1RO1yUc50NqVNgczwRGTNhKXMcp3LH7lshfeSTnPGs5/KeX/glLn3lq+FLn4fRHqhXNbRNScVovE5pb8sI+tI31PKXxfNQDzyVSqirbx6p0w3DRcGhntaEV+WZqHuNOEKyHq3nA8T60phmZaWiCARE3oHhkfse2eJRyliARREM9/9xbvH613D3N/05/Z//Kb66fRsX9oeExe30hFehuZ4T9TIfRCJVgXrixFU4oua+t7yAG/a4dGMfYlnYiCVro412PzUnomo+GzAfc3opY25hgdAvMLJvbXWCitGERdYH6m9umepWt+LHX/JCfvgtf4n7hQfB9iW1OQfa/6DxmDgNuQW4TSvRjt8waJTdMFGhsXCaaP4blymVEdS3iVMeh3g41dOIp5irJyVRgrZJj0Jdcq/xJFFUEXWJ/axVU0CZg/3PjUWW4fQNsBYQVHpIzz6X9Oa/47NP/k3e+bhfI374w7ivfwE3uozQG5P6jZ4tzauIIePlapcz8TkNgeR8q4X9ztUkbxjllcitUv1X5DFRqPlCCoQYtC57lCIfG9WRpod0RkfbX6Nw2oDGq8E7mwdlWOi0Tnp5H/tsGgmck293a9i2CMY62nOqsjqZiar93+esoIUqmdRflCiq1u0qmekTFdeY0XgRIcpxx2gNOpLyvJ7xZBEV6c4OgQ6BDoEOgSMLgSQ70YqGPf0PPcx+yTQpX1myJ1sRS1xDYn99NxNTwTmHcVUWN5lqrJj9L4TejJzi1+ZT+oM25X1t4Jxz12ZVr7W6dYp1CHQIdAh8PyBgfw8fQqBf9PAyufYGTOusNfLSZuYhaaTmzClQIfCWMLGMwxRrRu37thldb3Fzqm0LjGLD1Dn2bZeuvX/g5iAq3ypv3TiEwCcwJ1m9EtSUS+pLeV5hm68wyEn22qVMBSlgpSE6OftSykgrp3g2GEAW5NhH7Eez+x62y84eI4LwhiFn+cJL+J+/+iv+7TeezGd//7nwgffBxl7JKkOREYUX3nFEkUeqepP1aqMdXyIRt/4lxaUBmN0OYP0hHRQ75NPGOZO2eSOq2ogBIvE17Xx7xd20Gwus+1xYaekoU5Fa5cRIJJFSTRhQ5os0A5FFN74Zt3ra0/n5N76R2z3iV1g9/hguHORcOsi4YDJh30TjFYGV9RbJijk2y4a1jU1c8CwtLQmLiYbpGGp9ZhpsHFU06xPSSPqUgbGC3SJuNocD3HEnsG95BxcvbOOEe/84D/iTV3Onl74KfuRu0B9IRFwti/xQ27Wtb6kt5aenDcqpsXacSdiboBCC+qWN+RkytBGrbzJt4RCuUe2YWFWFmmeLWZPJea1/WiE4XGZ3aoJWmEnBRGt2AqMRrI3hM5/nKy96Kf/+6Mfw7he9hPqzn+P6qeLoZsTRw8DyfKBJm8J3Q9iC/bldatd3RhAJiwihxjla4lQY1Jr3KEm+IrmaKEnCx3SLoi6TxOqYVocjNk62sLV1aG0lR/tcKoCoHr1DI2RDpNH1bncLKS8wXNA9DvuI7dzSXj20IXZY5ybqntm+frhApXXTxAr7zLRinXQIdAh0CHQIHDkIHDjSBu3KZB9yfTk3Mx7Tv6o3azItaWZkGrv6r845nHP7O3bOsb6+vj+9X8u1tbW2oLFd++9eayJbasoY2+YAHPYG1jROd3QIdAh0CHQIHIEIOOdwTqKx25s0/cbBHvvNJmUo2vqWFippp91uLPI9lraLvIe9IbN8k9NZl07MfpNGjraXsZoRS9OuowIZNCxU9BDOaA65xMJGTrs56LFVBDn1nrzx9Oup9BRm7U1HqQ3LWKSC/X6W2VF7i21SltQisJpewVjhvrpkXzlmdXONWI1YjjXH2Z9vnXsuu9/+Dj74rGfzvgf/Irv++q/hrDNhpE3F+j6o1xlkkYXcU8cNERY1hcaYaaPk0W2FRuzVLojc8EpZrm4c6plU0cRgtIm10ETZtJPvaRTWSpvYLeuxJfyUN9bYGq+KPeWKYBCcBCXtbZ0wMqJhHlKB/acA2x/3KO7wlj/nR/7k+cw98J5ccPwO9ohYqnsLGOk1iUHjyUXiDUllZM/Fl5JNGgz7vEyEcWSOPkfPH8VST+TWOGE/zj5ZXOK8Xo+vLc1xwkMfzP3+4a2c9uzfh1veDgY7oL8T3CIYOyNCJGWROEjU9hpd0Ki8RKGtgVositTHAZmuRQr0UkZfa7AnnIIEHVqOmCh6eKe1NxPh3EgqSalWa0mFXaPWQUnc3Aeb9vbeGpTrek4vJb393/jKU5/FO5/4m1zyz+/gxL2rWmcTerrfKxLr9QpjEaJ1PRYP2Yhe9OJjPFUI4oYcgzJnbpLjNcbaea1dmGSRJExUSppUQqGmympGeZSguh6n8kGYeAmHe6gNn6wRTyPg7TELSqs7vJ61yiXW80SzfY5woxuA1hnOg8pYrQPFskwOzGvjlmnSJmYXtaERohEGhU7PGXZ4XbIDxJSzRTGuyIUbzrWlpRHd0SHQIfBdIdAV7hD4vkEgyRKYPUBfoF3ZoMyUXFn+1ZnnnJOKru3S7OnHP/7xaUI5+/U7kNVS/rXyjAdo1Rv00aj4nmzC6I4OgQ6BDoEOgesaAplIImLE/i7ex4bFJsDXzkYes0QWQ8ROG5elk5/ZutPmy7Xj/CaHsM39Li/WWqT91ipTJz3HaXe4rRxpr77MpVTeVovyY7diEUeSxK30YQROfUvEVSGOar+YE22tWp+Zbsqnb0mtpA1Low3BOEeOPvhBRhKbUzYisOpaUEbpFejrG7mF+SWOPepYXFVR7tvLkhzk62mjc6yIrfmLL2Lu/PP45J+/nn95zGM58yV4FP/CAAAQAElEQVQvg69+DdZETIxGhGrCvFoqqFEPEqdUUO+epCuSaWhaHqIk1XMSOy20uVa7eEsE5XoaTX5SzxGvNO3VtbHpJS9yaVizUW7S7iXM8bdbSZdcsxQVCguG8xB0syfg7voj3Pi5v8t9/+oN3EyE09rJx/E/G/u4JAvE7ctsaDFUqn/KSddjoT9PNZ4wGk0g74tAyThvc51zheHaju1ctG2Zpbvdnfv88Qt4wFvewmlPeAIcfxwUBcwNiSICNQTVlR5tPFClSuNqNBu29tSRS0qzJY7UVghgv32kuadWXSsqUdEWA1sfJu2YdfuwTxEy0qTVwUJrz0nDXM9kqDX2spZWDuoowvMczn3963m71s17XvIi9nzkv9i55zIW9u2it3cPCyky8DBaW2VhblFkE3jVG+SD9k22VNVUIlwzH0Rc+VasP5VqAxuj0xx4tWPSNiBUjOCd6ealm5VrKxzORR8qTvWdQgUY3I0y9EjhNVTnHGPd2OwFjhWxzdE7SPq80pKkFQ7vSO1serCBRbWlUCe1dDC+szFFjE2zPi++RMsqw2sNx9SQ7E83VeXqPbveOgQ6BDoEOgSuaQTMTkQZDtsHoC/QWnskuzHNv6a1+876l+WbFpz9XWE0QzfNImkTsBW91gV5IQKrNd7XOtU6hToEOgQ6BDoErmIEzHh5WV1zxKJsVab43GbDWZ/4FLhGTpxMsTlwHozXKlEoUa6u34NTxBH2dkOqkZ9Ke8kcJ9zxtqRBj1KbAyMIopx7t+XgokN7BFWLrV8t1ZRzaKd1bU64k6Nub2GVGqu9fWJvmowzqALY5iSpwwP7j9Kn8h4rv2+yl8qP6Q09Peme1wm/Kc1XSuq9Y1Yu2cdcNtcSCZsip1b2XtaWW5rPGY5XOWFljWPOuZBz3/wP/MdjnsR/P+Ep8I73wJ4NUDtsiLwwRzmBA1ls177hlDW0vz1l+nOoh+Fv4mvsjRsjD8xpr12muZeQq+VMxElGoZ4z00Eilk75sZXxaFPkWka/3U9E4ZVIwq0RfvZ7XvbXaaO6pGykcH8OFuyNqAXiwhKcfipLT30cP/z3r+WnXvF83O1vwjliCseLc1RFxrkXXEil/ZQXGRWWFxkvDXS/4WtDGN/qBhz9Cw/gx97y15z++8+Fe9wDtu2EnvrwhcICI0JaXQLtWhqJZIwukbucgUYV7G0soZokaHxeIwkSpzgHrDfsSHaZimM69tSG07xDvjrVlFjzjfq1UDnSDgolwqSBiSL7NuH9H+PMZzyf9/zir/KVl/0/jvvy1zlu7TLmNi9hnjV2LASG857UTHDRsTzYRj4JZFrMfhxgHEllgxOZ1deaLzJPu94z63G6nvo19BqLO2X6Vuw50bS0+b1Ya92pEFozzsKoMod5CuvQ/qkuGImc1LX1Z29gSWOa3LNZOE6/w60hqK8smyLvFDdRcCinUJ22I9zbSDuU2EZLNTiSbOiDSaqBMFkV3ra/N/1oomo5Cd3RIdAh0CHQIXCkIuBlhHoF37RnmOGRZpFrLkza319Z72bh2/zZa1lW0MQyZ6HFrxIRbrN2LTpVxq4m0ztmk21z3u7Rplnt1WmD2Mg4t4nu0iHQIdAh0CFwxCFg/60uMsBZEcgUxs0NzvzcF2FzLFde1mPL+NpLCOY7mq9r4X6gVIStMhbMpL1vCbs/E0vrhgUmiiImSl/0qECb4SDkcKMb0oiw2Mw8Mxtlt81xbEUVnTm9lqn44Zy+dVfVgpMOirftO/mrMqGNQvEAWDeWf2UblCA7GkRcNXVFNRnhmpq5Xp+5/oA8FAwVr0UYNCJw5ubmmBsMqZuK8WiDXATKYjnhBJE0x1cVJ26MSML+7c9+Lmc88pFc+Lr/B5deAnt3w1gERjWCum77kKraMEnvb3lOx0NbUPF2ECp8YIgGKUmSRrPdtKFHvnpbS6WVAy4xbcZCEyXb/YTwGQ7m2zItSMpPilQiN6K1YutJ6TwvCFkP42JGanzi+pTFApNiCMM+HL2N/H734S6veDkPfOUrOeU+92HPjmNYPe5EzhYhddHSdr6qNj6n/Uq43W358Wc9gx962Ys46TeeJBLsBqQdR0F/SMxyog8ggmOmprozTfDSpVAbTvrUwpo6EXzWDoPpCNq40xjsbOfbEleUFpmoIjNR9JvO2T0Lv+nmNKNV0IPztH2p3Uy49VIlomhCprXExjrs28f6P/0TH/71X+ddz/5dLn7v+zl6zx5OnZTs3NggX9nHUiYYc8fm+goba2v4PCMTBhtaT+VY7eV9BoM5zaPmtkkUwsl7kUKb6zQaX/QibRTaPHvp5ZP0ApVXplCx/KAHIUQwcdIVZ3WUwaEf1pe15dWe9YHmoREeUxJLiijfCKOY52yIxBz+wM1UJFduhhGbKg4qZm2YJjNpNVK+3TsobnlOVaS76a/o/ttsjdkyknpoJBqhRl/rI6qEyYTdXz+TcjRqfwfL/IFCz7eV76RDoEOgQ6BD4MhCwOyH1xdBzuyK9hatPZLplKncAsLLfmxF9wdexfw0ZQ1MY1fZdcZBWWhyxY62NJlmW4EQAs45bMNq8emdq+ZquNkGpN0AtUDKhLeGWGoZOJKkTRGy5I1U0N4ApzjaJG07+jhGqmgbBt3qzg6BDoGrHoGuhw6Baw0Cshak4Cjmh6yO1iBL2O8Dre25DD75OVivac2HGQ/5cFkFhbLkL5sVaV08KmXotAxrr1KuOX+WVnRa3+5bGyoQFZZNRMH+pqMPtGV1n1IXn3PyHW/L7iIRs0wOpJpxalUkhP1GkdVHjniucs6M4OEgmrzal0RP1opgkAqZSCUnpezPpszBt99HshAdXn0WGkDReDIZ4FQ7grYluUgalwUmsWQsabKGUqNsQsLqlyK3aultZTMnUkd11ISGUovMEtEwXmNpfR+niaha+vqX+NpfvJ53/OxPc/YL/gA+8QHYd6kc6VWo14EN8DV1JUWkT4u3cu1MprekjpowhRjoItAsul9UTeq01aL0cKroJTa3JrnFE7T4KmR2tAU9SZuJRvWQOElwmfYWwlHxHBEoQiRXPFNuwEpBETL6we5C3t7LKFOmmwu6OQ+9JbjlbTnu6c/mrq/7c275jOfwVZEWnz7pNIqf+Fl+9jV/zl1e/jqKn/5FOPGGKr8Mas+pLSTeZxgxgw4n8ZJ8S4JCSzs8ed7D6qG4iYOtWFRsKlFA2dxrGOwXa0DET9L4TJxCpxps4VOLXEypUc60jUk5auN1qXmwMpJqrMusiKIjPQmVxKEypUhKrQHW9sEnP8qlr3wZ//LTD+DjIuvc5z/J0auXsTTex6BaIziVTSVZ0dcj6Kns+dT6y4oCPV4ieNSJSK1UOCZq29Zk1LMu1k4pLSHnCEVPsxO1/qdi440akEkSIibo+UgqG51nJrN8r3scziEiybdjr0Fx69ek9pEyq9tnpi/HYDKuyXaeADe/rRTvE1OQ7hozOrTvRWJrviba06YWNXbFLZ82VNo+pySGddXmRVWOwqJWHUW9RGNWZeFXa0obpSqGQg+RzVx4IV884wzUO845hoNFcVo1ho/V7KRDoEOgQ6BD4MhBwCWwfSAT2e6dO8G+yJQdS7KhpRkSWRAZEtkIYSKbZjbOyWY65asqJlxNx2xfdMXu/IEZzknzAzOuhriBYJst9htldWqZCmZnnEUUOhl7BejrYWptxmzD0KavE5dOyQ6BDoEOgQ6B7w0CHvvSxf78vT8o8LLIc4UnX1vh429+qziSCYzlhJvNiInKyJKADt86fV6kBSEDmb0kc1y27mDVXpMZ8JY4kfXRqdvY4VU/C17RmjpNrBRm8DGbZRJ6mJN92u1uyVrmKc2u4fGyVS4oFKFVyEkPIbRfEqF7auywTyOlTOwNExOLm1jDptZMLG35VsbEnHgTtDGxe7NyRgaYGHFl4SzfyljZWR3xX62jbpubkGoGTcmiiI+doxHHilQ8ZTzmnH/7d/7xCU/inY96NJe88a/g4otgNNb8rGnPJCdaRFUU+RFVD3055YSZU0eZDyBSDjn8iDijtonQDTs1BYLQYvvF6lhCt2xKLToVu3GA2Fga3bFQgU6roUDnAcXaNq4sLa0w8Zq75ArNcU60t1nyAuytrIHIrOvfgKV73ZNHvunN/Nob/pK7PeV34LZ3hG3bVWYgGW4NR+tP/V7ZeWV97y9nN9U/Nm8Sp7hJUBig1c9wFIDY3MxkNmbH9CjrirolrSDT2nSqaaSiPTK9YqDny5EVGp8qWn4uQknTw2RVz5VAHGhOik2RURtKX3Ipa//4r/znox/DPz7piXztn/+Zk1bXOHZjDVsPi+WYQZyQtU+fSJaQwFC2+dUYZmNBh935TsTWsomqtOesTpuYXdT2LN/CWfb3JrQ1mfY//jNcG2347U2sqA+HRiTlSTe9mQDWZ4Ooz6A5ams5XWcVtpRxwiNIUBmcZzo1AbY+q5LuRbun0D58ekJz/wpyYJ89wWeaRXBpE7eyG3vrcfVt/0a2Zy/zmXpXc3vXVgm9Pt3RIdAh0CHQIXB1IHDt6sPsZpChb/dZ2p8iic5smexSa2Okb9oSBe1ewkLLUxhtI6Dw6jhTmnYa9cXsgf35AxMWd85p05JwzlnyKhfr5ZuU+D96dU7WV/ftmzq81VaiOzsEOgQ6BDoEjigEzAB7ERy5nMS+HLy0sc7cZMKpWcGuD38U/uVfYLwBcuSaQcNoGFiRyVg3lJpAtLdJnKyPa8SPlMjyoZSc0UQl57LJZcgHkr7E4iKskugKz0QOYqXydVvebdkka1Y3FCT6t7PfwerLxGc4+5ZF0jTNQbbV0ip8nT01JKLwsy+SKgHXmAhfcBg30a9guDFm24bmZOLYcdYl/M+rXs87HvQrnPvbz4F3nQHrl0Dah8/HElVwtdIJFGWsBjeEveYYkSvkSsv81yLKopGLLqqnWpDXmgfVaytVRIWNJFlbJi1hEjnwMDVNDsw7tLhTf1Gi2nkG3oE2ga2uCwvgpXM/h57uWalyAvYmkcplPREajsM/BJeRGe0wDQZjTmxCKvVpoaUbdSMInDaspl5QEtNH37pGPUh2u2lJQshcT7iqrnB3ilnzzoOzt4rqNcg26C1pgqo9sGcffPgzXPC8l3DGI36Nj7zs1Sx84zxOmyR6F+5icVwxKBvyOqFu1KOjCYEqy6kVKpfr8uFEjpn+tvbtecgEZC5B+Y1AK3WzDhk3+yGRlyKw0b7aK8/OaBeVQRLwZJJC4iTJgUm7X7d5UdrK17oXJck+c6yeMp060SMhbKHUMzGhJEjmVcZnQ+xt1I++9V/ZmQLZuCSJZHYi+kstmOjojg6B6wYCnZYdAh0C31MEGhFD9gUVslHIXjhc275T6NvYtediJNbGhvbzB6h0pTpaQW8brwMKXpNRU9JEWJNMEQHdGwxbg23JTjoEOgQ6BDoEjiwEnIbbi4FezEjy9PJMVmKywbyctxPFoHzwL94AX/0i7LpIDt2mhXqohAAAEABJREFUTHIlWkMkEohfkLsookuZsilqySstx5AtsVK1ypk0sjTtW0hq374BiiJPnMr1XGHV8XIkVYT2EEHQZu5YZvmkk4jWrsTajbVolaoSWVZjjmNSvdaetRWvqxcvxb0w3BKNyd7Kig48kUJ3l7WX2FZXIrLWOWE04dg9u7n0P/6T9z3vefzLwx/Bl1/3OvjKl8E2J6MRlPLI1aI8ehiKSBHbIj+dSpda+U7z4DJDrlHrJpUgbzTHsRWvfk2iyiYTNyUDbA5VQWVpCTYtkTZueYcqThWjWknGNmjEeOUIA+zv4FyEIHzmRCIUQiLTQAYD8AodjCY2TjVwGGdS3bZrtSc1lDrgnOXtD6VPe7sWIPUWVm2G1G3wprtUQyq3uapnbTd1KU5OpG2qVKeE8Sqc/TV2veVNfPSRj+QTz3gm3/jnf6H/jTM5as9ehrt2MVxdZYdzDKpa5JXa1nPhnBqXNJIkwjkSsHXS9nUdviSN0/5s0NZXoc+hnrFZArFxnonGGufm8Lf4AVoGT3lakroLTtcKiCK7nEJbj0RFEvqcouUkg9dkqH30GOhjTjVoxdpQSWZLTHBiy0qlGarlflIj63qWzj6fj75Wn4OXXMpO1XSjzfaZnOsVNHom1bs100mHQIdAh0CHwBGEQGt7ZfPzfg9sn+KQ5ZiK2RGuBYdzUmpLD+cc6+vt189bOcii7Y+C/QbCAcmrMXowXMlNu5YJbgGdpsBschu3+8MhyLing4fQ3u4uHQIdAh0CHQLf3wiE6Ok3coo3KpkCxecHNFnN3t0Xshwq4kVn8V+/+3T40hdgc4OFyQqL1MhcU4+bKTgJnOyIkzPt5SV6cvmGThIkGaXuj0RGVLoXdc/7vvzQPtTyKFNP9slLmB4OEQERsWMQHDe4/W0pXZCDGggqFbxH3At2OOewP9my+HVZvIbrhJGNwTZE0xd+PLWHMsD6eJ2qKSGOyeoRS5QcVySOdRXHr+zltP89mwtf+uec8eDH8JUnPh3+7QzYvUdAyvmOqhsmTNRJpbbs56YgaQYbxkTG9tqJnH+MMDhAnNaFQwoI81IyUXyC9JEkopqQaE5bhmBLd936dueV3rdeMvVhe5YyNSQDI3MgggB7I0tRbazUZw12T2JlbfUV/YLD6d7qNmq/ktjwUwAtU0kk5VFLNDLR8zAOdYth2fatsSvUohTGiUw4uKqhEPuhJYnBuTIZsbccUardcb2hdSqapdqAXZfAhz7K/z7jubzjFx7JF1/xOgZnnUm68ByGa7s5Nk8cM/AYgdxPJYuDTOOeCB2NXapNTw/2TEjR6BTX3HAdPZwmwEZg6rf4i02yt6+KBkIM1C5nM8uZO+E4OOZo2vlHRwQjwRVrl6DNoS3LVtSm5VtggkFXJ2oHFrX+chWwvsUJKqZTBRv1mex/WFSLToQje1fgkt184o9ezOrnvsjp80tk6+vMazbm5bQ0a2vM61t3a08tdGeHQIdAh0CHwBGGQJL9zfoD0N70coJFSeXv51u2MJGZ2YrNgqvPejjncM6xqi/GZr1beJAGs9ezvA3G7l7tInXcFTtNWFYrSYbfbssAM+gTLdPSnXQIdAh0CHQIXIsRuIpUiwknhzhkGbvX98lxd/ieo5TDffRcgbvoQt7xrOdw6V/+DYwaitGEYn2NzGxIoj3Slh2xpDmGfTnXQ1FOfdELQ5cxF0Q0yJrbfavgnOyUsQVRqZkRcorrdE4Rs5+x4dQ7/TBjtTNpEo0kU70QjGWIIrqg2e+BquJ18PQCxBNxrSC0PIalkVe1MLBwsH2JmDtxTJGQJeq4wfrqZUw2d7PN1Zwwabhx6bneesXqRz/Ovz7nOfzTwx7GV177GjjrG+TrK/TK1VaKco0sVSIgo6hER6Z5x0QphDM2J0nufZQo9IhAacVLQ80ZBx5RCRMFh3FqWWirh8TjtVZqzXOy9pwDzTf21pW+4WyC+vdB+ATER6Bly+Efpr/IJSqSpJHUrURdo6gMu39gL6HFIRlWIliR2BLMRbJgkbrCxYqlXsY2QVhUqwyqCZxzPpf8zd/yjsc9gX99ytPY/Mh/c/1RZP6yXfiVXRy3rcdxO+aoRnvYJ/LYuQpb5ntXdmOEXqOFkkTu2KMS8TixZH5LDtTuuhf3YAteijc+6hrJYyRT1MZX+4zNXo+TbnMb0OcTtga0LEgIg4RFPQgRXZLETgfTJhuRYDWIlEJErZNEapL+WR2rbMsL9WcNBD1Lbq+I340RrJbwwY/zwd98Opd+5GMc5xzN5j68SM0maxjVE1JVMwi59LBOO+kQ6BDoEOgQOJIQMDuTMk+vry9kZSOwzYyMidkXJyC8XcwuKbRAWQedVu6gjKsh8X++gXXFm/anhFeDTtMu0reBQwi2+LalhWhP7oU2hG2yu3QIfL8j0I2vQ6BD4CAEZBLk0kXCMJdTVrIhZ3scEvn2eSa+IYrsmJdTfv3G8z9/+gY+8suPgTM+LCKrgrUVaOTsVZtqc0oAJCbk5nzLiaeqVGYdVlaxNxp6LhHFOth/2KIKyI9EbADee9n9hOw+5lTS2iTZMtknbnhD8h07icWQso6kJqqYUztRhFZDMo+e6/qhMSV57AaGSIqkEUbnqSVl8Fy8so8yd9RFYFe9waor6R+zQNjRY89klXE5YjLaoBmvseAaTpYsi7g6+7Wv590PfRRfeOJTaN7093DRxTAeo8KalzWyckKmPUONx/oxgiipPyVp5yEpiNBT2EOhJGtvgpEpqgzGNEhn3Tqk06lWrGLbncWdYkGkQEyOOiZJpFZeo36Tz7Awqo5tDI13UBGlDv3UShI9V5MjwkJivTVE/UsE9dlLGb2Y0W8USoroQfkjyYpqrkomhplTtrSj3IDxmp6PVTjnTD0r7+frv/5U3vtTD+Yrf/AyTv/GRZyya4Pya2dTr66wvHMbqRfZLeJq18YumgL6IrL8Qs5E+U3fMxHGVYDG3krTJjlI0MCdicg+cVvW+XVYvPAGLTOi1pIjingCL9wbzcz6oMexd74T5IFkrJ6bDjXo+RAsmicISXlR4sD+FLHUXGYSX28qY6TGJwQ3JrR0+CYNq4JQn01ovoqJ5msXlCrr1OKnvsD5v/McPvTU36f335/npsWARdGZeyb72JyHlUK1fUPQ51M0JlXddmeHQIdAh0CHwJGHQNR+NbQElpdNMUOEbJkM0RWgiNg/ZX7zLWVeteeBPNTsJatZj34WsXCsDeKBhQ+M2/2rQvYrYMBIDEKz5doDausHdt/k4L6Vo28NZ+UOvnflqS63Q6BDoEOgQ+D7B4HoI2WWJI718YhjjzqW1MDG+hhCJg6qwn7IuBL5cdz6hN5Xz+Q/nv4s3vfwh3PR37wRPv9pWN+DW99HNtpHsbEPNlZhTXL+BfClr7Dn/e+Fs8+CapPCl2q3ppH5kTdplr4Fs7G/32ljytK3LLWsVsqHMDfPwoknky0tqV5Oao1axDkHIg68/YnZVr3rbCCn3Rx3tMGxMTgZcCMlnBJehMny/DJG1hhGw+GQot9jdX2d9cmIYmFApfkbLA4Y9DJYX6W3upeTtYW6flNz7KWXMvnox/jAS17Gu3/5YXz+ub8H//UhMMd7VGueNshEIBXqM0hQp0lzY39ValBbWk0hFQkRrIyTXnY2uphYNUUP+ewVXmSFqouMsbE769RlOB8kOZXGMe0jEFuiD6Qi4vNoOR1VPfTTWvLq0Ws5erXrFQaFQaHHxi62g1Y0fiTK1T1UBzKgn6Td+gbo+aEWIl/9Gue+8pW899eeyLuf8lvsff/7OWltjRNGI3qXXMrxWrOnLC/TLyviyhoDEXN9kXa5njc1J45xzPrmhsYdCf2ifVaid9Y1U742Sj/DIOKsb6t0HZUkvadj8sIzogGRbBGgIwVql7PaH8LN7fevMpzWBSKxDQAvAsurmD0rWENOCUmjyQoir8JYhNTGiJV/+Rf44AfgzDPpba6QjVfJRPh6+724tXXYp8+qs8/j0je/mQ88+df59998Mt94/xkcVY04Xous2bdb812xsG2OPaNVmn5GmB+ip4eysqtpob67s0OgQ6BD4PsUgW5Y34xAMkPkAklcijYrRGSArJjscmsVzC5ZektSa6i2EldjMOOhLCzb30e9vPNWz1lyzx5t5p0j2o5zlnk1h1H9HYxbEsxTYKuquRzChUUabQLi9JZqdWeHQIdAh0CHwJGCgP2J2qiX2PAVvcGQydomg6bHHANSJWfe92XLoC+neyFWLI/WOG5zlf43vsJn/vL1vO2xj+G9974Pn/6Jn+KLj3o0X37Sk/nsIx/JR37mQXzoQT/Lex7+SD7wnOfwyZe+EMZ7YPNicj9mLAezDrRvnDRAsD8PcopIQtBFLmNJDqHHLe92Dy6ZTOiJzAohMBIR4JzDe09ZmgPJdfYw4qqRwx69tjYKnQgap21QFqEQy9fXBGXjyLDM6FcZ+Rjy0ml2evRjQa3hjwvHChOqNKEvQnJO7WQiC2nW6WcTiskKOybrHHvJZWy86338x28+nQ/+3C+x/opXw+e+CO2fTcmRH2/gmrF6rzU7DeuuYeLACC3skE40ikwSTv0GzZFvdxZemYdxql11QxBJYy1Z3ELUtkmhNeAUd4B31iM42C8c1qGehCOxL+5kQJZ6ZDGTWP5Ww4qSQV1N04KFnnBYlAxHm7CxBmd9nY2/fguf+NVf450P/VUueOPfc+z5F3PSpGQublKldapBSTms2ahVvhyxrHEvlYnBGPqlZ6C5Hoo57EsHk0wEjipKLymgsrb5NGk0CbZuTJLWDZqxqWbXzWvSBtTG1dNnTCUS0InQDCLuNjfH+ME8p97x9gJooMH56d41Ex4uKW1zIjQ0D0a2TkQeNlqYE9bJtIIZlXz4Sb/Nx1/8Ss74rWfyrgc/gjN+8hf55EMfw1ce8euc8ytP5NyffwwfveN9+PDPPILP/8mrGX3u02T1XuiP2chHrIYN4rBhVK2TtAD65qiIQCv1udPoM6uWzlNNWnW6S4fAt0Kgy+8Q6BD4PkRgInuw/eij25EFL9ukmO1Tkv3puuKz0+yEzPjUhs0yr6bQSy+zsc451vRl2oHdTjXeyrE3sCxqhS10zrZaFrtq5Jta/6YMg2yrbyHofZhudzQg9E1udFI/fVOlrQpd0CHQIdAh0CHw/YyA/faMOcPmE4Ymo6gLcpOmwNI2di+rEVJNL05YqDfYboSIiKyT1vdx0u7LWD7n68TPfYbNT36U8n8+w/DMb3DcpZdy2uo6p6xvsPm5/2HlX/8Je4UnMBH5MDE3XG5mUmg9XFG8DH2u8gXc6hasFgUrIrHEYNDr9YjSJclufT/8iLuGgeFvoaFgbznZ206ZHPNMJFaxXzIyzY9JaHIRGzmoktVtfK1oZEZouBRFwkSKmNgmmz83LplbX+eYyYgTK5FaZ3+dT7/lr0RmPUFO/uPY+Pu/hvO+Dqt7CKO9DOIGC4wpJC5V1OWEJIdzVHIAABAASURBVDH9EImIy2jf4mranEO/pAOqWnxLnLK1M9EVDgwt7tpcXbbKKnZ4p7MWJdZeVFMWWqCsWiJOiappyHo1aP2zshf2SS68CN7zXj7zjKfz3qf8Jh981Sup/+eznKj1vm1llf7uFQajiciuqGUfNccJIyrr0FCFCpszgUiInryd14BXZ5nEi7wKMWiOlaeQ/YcpaAkLZ2Lp66p4Lae8laap6PVzcXY1Y23++8NF9gm/k255axgMwef63AikoM8GNx1v7gJZgPGkoegHGn2i9IhQjVl981uIX/oyR62tcuzqCsdctott55xD9r//q3n6DM1nPoP73Oc4dWWdk9dVZnO9/Vyb0+dbkUaiZ8dae5XChtA+Twl7Lr0xuia6myRTTbprh0CHQIdAh8CRhIC+e5Ed14jtiw3ZIm3HWovgleUk14YzpXSQGhPbRx+QY7ruTxq7dWAF566eYRzYi6kb92uENkGAZSqwvacCMOJqfp7aJQx0uqNDoEOgQ6BD4IhCwIiOokmYBNkIL8fMHOcggiSvc5EgQfbDYyRJHWpqOd5OBFS/GbGt3GBZ0vciN9KmfMa9VJNVkSwjhkQWaFhKDdtjQ33+hXzibe+AUQUxihhJcgxlOreMT5yhnhSRTO1ZBi6H029AdtKxjIOqAj5zmI31XvWVvq6ftgm64hicMoJwaEXgBBVywsprfkgZ0WXCoMArXghf+2H22jdMQmSceWqRViHm9KpcZFRBoW2VfSNob5LEuEKfNYbVLpb3nIv/5Af4+B/+Hu97yM9y9tOeKlLmPXDJJSDH3402oClF3njcMKcm6p8Uk06IaHFqFyU5nMNtVbbQ5ICkV9yyZqHFlcVh99k2oovpPhMlxZAg7kj4wcQlKlcqd0SedoO9mbN+MXz+E4z/5IV84Zcewid++zep3/tuiq98kZ1ru9mexgzFPPb6GXme47SpDSKnijqjVwd8dDQ+Ms5r9g0n7Bs0VF5daB5JBa2QKTTRDZtvYey3QhRHM3C5qO51/NTHgdZyEkla4XPPWOT0piT1+5Sh4Pg73AFCrlHqA0DjbxSLmhv7HFGyhaLA6V9sP1d6+tzhksv48D/+I37vZZqPkmFRMZ+N6cd1KPdSTnaLlNyneV5nUmxQhxHOjUTQj1kQwbs0qTBZLGs9J1Fzhz4LISTwkjYU8Rj2z4uU6s4OgQ6BDoEOgSMGAZkCbUUcuf2PyQ7ZEL7jQ8Ux+Y4rHGZB2zNbE//nb2AZgWWFnLs6VbMe/w8xY2+bHqEdPGbep4Xnh4orc5rqrh0CHQIdAh0CV4LA92uWzIEcs0iWYuuYJQ002pcb8gy9EuJDWqfNvMRGBEnja5LEi8roNTW9JuJjwsrmPmC/52P/M1eh+k7342RMv45sU5vjcy6CD30cJpBNHAHwTpfZOYsn8Mozwf6MsMg59QdvT+zLNZWedV23960/i09Lq8J19PTJCT8vopADjqh4JLkowkM22yfsTw1rDyaN9hdT8YgTAZWLkkb3Lb/2nkZESBRS65vmnDsGgwEDEQRGdvXdhGVxJEcXcBxjrq+5PXlzg90f+CDvfuozeNvP/AJffMHL4DNfgE1NWFMxnmzS/rC/CMRKdctaZKTj8I5Z/Vk4ay1NI7PsWdjmbt1r49+Li0E9a9Mj3Ew0NuHSY0KII7jwPC7+x7fy7sc/hn//9Sfwub99E/XnP8WxG3vZKRL3+J7jmH5oCZByvI69TST4cV5AaQ6ciA4vwkPNoweoncNSD0AVIvYD7bUehNo5VET3bE41f5rDpOcGHXErVPSgUyUPSl8XE1EMVqqT+Kha0mAEYqWxb+hZP+YGN9QCPQmcwBKG9mWyTVeDDkvYvCkRCs94fQ1E5jJpOP+d/0m8+FIWtXBSvaF2N/HNhFzSEznWI5HlCT8IGClfZRW4ipAaCuljn2tFRGS8iVc+rWTKyxvlWSjR9OFMB7qjQ6BDoEOgQ+BIQ6DxkA+GGrZHJkEhOJjaBbMNJsqwexa1kKvxcE6dH9DfjKOaZflZxEL7Xwidc3gZYHQkM7IKr/LTkNnS80oBsvsmUkT2GaSjaEOcnI64VY/u6BC4ahDoWu0Q6BC4FiJgzlfrkMkpM/XMGJtTXcszM0JEbjROZJWXw2dpe3uklm0zaVwmgy0GJOW42COvRFuNlTcC+YmqlUPoUYvAmnc9Fieej//Du2BVnTU98xfVNmp5KswO2SknI2Y/LA4yrz5ygx+5I2M5+S1pohrOOTmlEefcrNZ1MvRyyr1YCx8DTp67pTX8lrSyOSizmjLUTBSO86hwJklxE5iEQOWNKMlwagcxJ41kLPg3RVhVw5wm0wyKbMxFFAwbL+IRqvGElZUVUvAY4VKvbzI3rjkpDdixt+LL73g/r3/G83nT7zyHta+dTb/og+ZgXz2hdBDnck1lSVKcwzlssg+UWVtJkSuTA8taXMUO+RRJQqwhTQmMREVkglfYjxV+XPHeF7yC1z7yN3jfi15D/qVzWFpZY173lrcP6C0W2kZlbIzW2bu6l0pthSKods2mSL/KN9Qe6kA7p1EtgyPETORIhksZdn+cpel8qpy9kVWFSCNcZ8IBh7c1Y3JA3nU5GrR2vT5T7I21RuRSsN+VKjJ2C7+b/uAdweVUBpLhoamKJNpDddpQ61yQ0h9ofVYRztvD//zt29mpj5m+Nrv2lqm1a/McmkRfoBZatLrFqC4xArHFW/Nke+HGeWGvFaDPt1q61daPns2gm7n06LUCRnLlasRrxbR6dJcOgQ6BDoEOgSMGAZmE9tM/H8r2yD7ZwL+J8tnKt3sHiZkxk4Myr7qEc1NFVldXD+pEZu/y9BXZrcvvHE7su69ruMiUX17RlN/KsGh7I3htvgq6o0OgQ6BDoEPgyERAvhxRVkx+nRw3c7QT0cn7M8GMhsVrrFySAz518DIaehI5l7rhlN/zfQYirPKQ47JAlCOf+p7aVTQiPebKkvM+81k48xyo1WZpVgrsGtHh2uvlGSqiXBiI7LrRDfDDHvZbREVRqE6D/a98Wbju268g8E2MmGjHq0sjLCofsXD6p5s1ydVECUS8OfoiX4IgCyJDnAjE0OQtMeKTGnCX1yVzmoNG2MlZrzQXwtW7PnO9JeYXj2LvpGFDOJZzC6zkBRc3DZOlRW5117vz8Cc8iYc+5/dYOPV0EGmSaa7nsx5JOqgleiovFdThoZ2mqolUUptbbUz3WVuJqziwvgww4YWJxqVHgczeDxS5hLC9+6N/jceKxLvvT/0cc8eezPpgnrX5ZXYJr6+PxuwTQRuyPoPhPHnRIxNZ2OtpLrQ0J3GMvbVo82jPl+DDqV0fA0WdkzUB9OxE9W2CQhMnUPaLlVDa1DRRcnpqPqaR6+7Vxmhjcs6h71JFADZ6rmtqzcNEJFb/VrcCzUXWkkhagg5xVbqgQ3XQM2CYxrYh5YnAGr3tDIbn7yVfGzOXZXjNB/o8UoTge/S19nsi1PE5yWWq5HDCMmw9h0Fz40VYJfVbuUApxUqvzzFJdKKrnKroNOcl2Xwp3p0dAh0CHQJXDQJdq9deBDxJ9qHXHyLDhB0tgSV7DbaTsJyZJCy7FTfLu3pCe5HKuWmnV+SoDtLS3sA6UCXnppUOzPtex50hckCjV0hefidOo95U0jdHCOC+Nl3T3O7aIdAh0CHQIXAkIdA4GMuHmwSwN37MIbM3FrxcSJzcSF9hfzJoDrjds/LIuYtJJIYkkjMRGTWJKtfUsigRM3m16q65TfamNcq8hjAhr0fMVZuc9653QDOCvLoSqOM0z4yYRRWORSewvMApN7oRIQS179q3r8wot47ttMZ18urkOPtWstaJxhB0U0c9yrOPviG5BsdUstTQizX9Jra/zTNXwtykx3AyEBmSqw1rBxFc0dxvyYTxeB+NiBTfC/i5IY3IlvWJZ30DNsqCfPspXOgX+MZggewuP8Jd/+j3uPub/h/X//2nEh5wT9i5iICHhCjLQF/kwlAE2qCpNPuV+oiHhX2j2o3anIbWjdq7MmLA8kxUXqpInShR4nBOp/4yRxLBkTQSpxFlWtdOhCAMIdPY53fCne/C8pN/kzv+5V9w7796M0c95Jc5+6Qbcvb8UayFRXBzwjhntFFKNkhNidczYK8ZNlr7dVZhROT0+ckITU/Pw4Be1aOnx8PmtBU9Q71WYvunbIX2aUWDiEkTr/n1gAkYgRK34sq8zp5RhKlLUMeGkGdURrI6WDz+aDjletAkrX8NT3mKKqIsBAoRgqdUTrSVoGcDkVZfePt7OdUPGVQOcy5GwnNTRcfJUSqkEn5VULMFjSvwMWvLDsuAyaDMNDcFpILaF0xCxob0WjdR9mYOozzqczOiKmqD7rg2I9Dp1iHQIdAhcBUikNlvYKn9JNl/WsJkK+OA6FbO1RfYXtnEevw/fwPL/hdCKzgTq3BVi+wyrYXfQihAm5SZpj3SNCc6MYDK1KlsFda3SWEwkOmf5iizOzsEOgQ6BDoEjiAEouxAY28X2JiNIDDBPD25hY42Rusoe3zKVMrshSc63ZPMzc1RFD1UmrKuaURsGNnlcofreUo3ptf32J9kHZcV/Pc7RGCtrWJ/tuVElM1aRC3Is6c1Xlx+NMhZ9Tkn3+J2jOeXGcl0RTn2Urntq613efFrLDbDYxbOFHGKBOlsYnETZWHlGkFpoaVnYtgl2WrLN7F8VW9h8YqE6FtCo40rbX/GlIlQCvrqzwtPR1TZRnNFW25RxJQXfptiT1ZE0OzNBuzpL3GJsLxo8Sj2nHgKd/utp/KTf/dWbvtHLyDc6x5wvRNhcQF6Pcg0QyIKwIP6o1JM6yCTc29TQ3tEXQ8QK3dFUQk7D8y2tNNFLUtnRXRaK0l9Jd04SCxvS1RMp9VSoPHa9VBEKDERcWXSiCi1ftsxRrWWJEFSSJFCrEVewM6j4AduymmP/zV+RkTWL/7pn3HSfR7A5vVO42wRg3sWlim3Hc166LMRA3l/QZgFEU9g82+iJ6cdBVt6a6rxszlVv5kkpNjWcQrbcnomo9cTZmErYNhIO+GmsmrLHSCWf6DYOpqJrbmZWN6B5a4sflXnRekdREzTBOZ7c3gbWFEwf/r14ehtCDkNVqfmo9HiC8pJLRPl0eCxw2n9t+zU577A+PzziPv2sjDfY319Vcu3INfc5Zqf4HsirlwrNnavDxGvdqf4e4LmwSe1q0ZNDd1CWS3Wlra4/Rm14WeEf+OiSnZnh0CHQIdAh8CRhoDZhMZlMlG5hh5bc6RtGG3EbEMrtEdQppe0Cbs4XUwUXNXngXxUWdpXPpf36C+P0v6mhHMO56ZiFQ+8/72OtwZWjVqoABQRnNqmtildpJ4ATpIyT+1+s9AmF31jjg/k89uxPwlRwe7sEOgQ6BDoEDiCEDBnLWscrcg7a53p1mk2UyLbgZNDmeNijm8k8vraMrIhyYvJcBXNpMJ+hLmUM1hnAbMrTk6gs9clmkhv0Gdzc52hLPthHM+/AAAQAElEQVTcaMKOTdX7wMdQZmunzGHPZLdqOac1Mq6+Rt1KIqifoQgGYkFx9/tzfrGNVTm6c/OLbI7WCOJXpJzKXYOnNilRkiRGMtQ+YqHlOaKcYmjHqOFkjeDRWAUjU4k0Kt9ozDM5eCSepgUjkGTDGxcYq+IkOSqfkfJAE0ZUaZ+QWiXLajLfCLYKLye/R59601PXc1RhmZVsmQsWtjG6+c25+ZN+nXv/3Zu461veRPHLD52+7bK8DHMS+xMrETC0nro0ipK0JcGD89LH40LO9FCfqJCtHRMRjJZkVmcrtECl2ltbNWx2RR3Rhl6NJY23UolSca0UWxGtWHxWJybUtFNJFWrPWavfeZjUh5pRG04tOKVoRRlgijhlWwETi/c01hCgr0Un0pbFebjj7Tnxec/mdm/+a+7zp69h6YE/zQVHn8R5xTJr+U6t6GV8Pc8wzjOoc7zWP80moV+SBmM2WRHRVZFCj5ANafQMTqpEo/nVVCtfWqpb+/H8iaspQ6RxjeZbdVJDHhxBz1UmQCw00czQjsYJC4mtw3Ztagy1xlVr7kza51XPrJaTyvNthavgML18EanqEUHKea3VXipYLRuOv9udEaMFPSltfevzppfHdp0Mc82BxjNdDzUhNrA+4ktv/UfmMq2cYiyiexXyhqxuyJWVlx6vz45GmKWQCKkixIlajtQBiYUSPY+1JDr7HKr1+Rf1/EZ69ZY0KA1ec+X1OacGurNDoEOgQ6BD4AhDIGmjUNoLQtt2YF/IUo+1J5ItEQ62dZKRMEOhlGyIvvQr2p0OyIRo/1Ir3yQqvGpPLzs/62HPnj2zaBv69rp1OfANLMtyzllwlUpS61MIpIoltIF0062YQNJN5dn96C3XYoJPmx4EPkWfpA2NSnVnh0CHQIfAtQyBTp2rGgFzwkL0eNkJk4P6MwdNYmUuFythdkTGVw6ypUzkc9M4xRSxsqGtB5uTMfY/4Dk5gHF9k+1yQT//7++EIHtV12yZKgWRRv9UHbzal6OO0k5NkuTF7ziahdNOFxFTEM1hLwL2tpfdvibFaZzBxDCUWNzyQOOT2HgMFxOLR/ettXUJZhIEgVfaN0mtOBEMUeOO+ABBY7ewbESEZI7e3JBer8ekrBnL+U9Zn/Fgnkt9xq7lJS7atsj66adyk4f+PD/5Z6/jXq//M3b+0i/A0UeLJBgy6Q0oizmafACZsPaZFPG0h2uvSIGpsHUkNGc2Q5Dam5avOsLAYq2k9sr+26Cx6KJTwyDYfWGHgaI5dbobVDgo9Kht+/MyhXZqW2OB7ihQHfE3wmMa11U6eK2Wg8WaR2Xt/hUlbmU4hSYKpucsYaHJNHd6ddJK2CRJI/Iu5SJSjMw6Sjje+U7c/BnP4P6v/3Pu//zns+Mud+FrIePS+Xkudhn2+2JBG103GLKyscna5hq94YCiKJjUFaOqJOQZ/WEPF6DS3JZNpTFqv6bROemSaSOaq00Tr+fIfgdOvA/2NlDSs2jrCx22bmz9uHbs0rlFzeOVtrygMNc8WRnfgqRK19BZ68tUG28/67G5PtZ0afzzC2y/8Q2gyGhVb3WMWhkSi89EOmu1wmgEF17MxV/8PD6OqNMY+/NbH1JbPW+88n37bBlGRho7Ub5OK0ZNYM3Z89mKPnumWEbdingtvLAlmbIMM5NrGjcp150dAh0CHQIdAtcYAk52RjbK9kzIVsieJOkiM4FtaRTVaamt4KBokt0x2657V8OZxPmYGEd1YHf+wIT9BlbUt49W8MD8qzLu1PjlSihmGco78FSuDPkBN9qopzfoH1isi3+/IdCNp0OgQ6BD4CpEwJy9mbF26mcmXg4ysjpJN0Ne7DftuYMvf/rTcNEFUJeqMT3lYspBDSona2VEgVLyZsE8TtVhaY7Tb3VzKu0Q6iq2jr858NPa18zV1AoaZyEWwf53skHl6Ussbk5z0vgrkQ7jzDOTuh2bx+7PyoWYKb0lai8TZlmkfdNjKFKjcAkvMiPEklzEXuEjSY76eLIOYcje1YaVlUQv30Y+dwz7whwX9IdccL3jOOaRP8dd/vQP+OF/ej07n/pouPkpqDOQXswtkPStoFpXiFz6LXEgn58UQDwJKoKGgk1JK9AGHpXTjUoFrJ22kFNuK7rpJEo2Ck0iUfWiiCuFTUTsDElziTEYJpY1rkGSKz7wgUIT3lNWD1o8XKJVKQSHt37QIUKmUaBiTBSaVAorPNYvClGZVpR/+RnbtrQFxYgQbzeSLm4mUsJtieWbbCVDG3rqTfVcq0JWwDCHk46C+9yFG73od/nJ9/8Ld/6DpzO4/9356rY5/leE7WqxyGDxeObzY/CjQB4ceRFxeUPpJ4w0r5M4IbpElmV4EXu6TU99hHEkTBxZo/wmMBY2IxGYG7lnpDVWOQd6XrzWkElQaOI0dkubDLRWB6VncexZUJipjEb7Lc+kOyYKvuenljlJOjfaXHutRw2Hsj9k/vgTcNfTOtVwtGAwcZrDINHCx46ke16RjAZbR80nP8nKxZeQKz/FWp8Pme7ambA3Iu1zyupYn5bbSYdAh0CHQIdAh8ChIhBVsbUnfdudgHMyPkyPb/8Fh5U1CzYtf5Vcr9BoFDf1f/6Iu910zmHGmGvBYRCZGtofYPFEUlKgWUJBfzhUujs7BDoEOgQ6BDoEvnsEzCk051BeJD5FSSJEWntj16zosTkuaXSv3+/TTMZsk8N93jvfJfbDKAewNpycUy8ipFG4n3SwVsxWyTnXLU697S2olGeOrhPh8e03CVy1h4gBJ0E6m0TnSYqbWNzyTAFxEe3bH22ojJnetvkxUdZBp933yRGSsKkb+ecR21M4n1HWlfAckYTJ/I6jOH9UEY8+kebEU/h6KDh3cYGTf+KB3PsVL+WB//gPXO/hv0S40w/BYEApIrHsabO1sKi0CJeQ4cCgbYmcoHjcEtECwjqK1JpK42qSxH7cfyYO6aXydlo9C9sGrVFPS4KVyrS2NArFrJREawF7hUqhKzw23xouqE7oZYSeImo7VSMIqu3ry+tqE9Y0NXUtvSxbd9q6Cu20mhbOpE0npfZLm6MM36oaNMKQasWnMh2bdHQS3xbD9GrFKX2FM+v1EQMFPkeKY29lpb6wnRvAjkX8fe7JLZ/3bH7mTX/FfX7nqXCzm/K1kPMNld81t8ilIiY3XMPIR8YiXqJ3ZHpOQq65Lkth7nE2T1rvtfAqNXZBoOfME1xB0uwlcpK9pag4KZOGfipba9O3IdMhqA17o8grdBIVvEZPlweqdkw1veEc61nGCTe9KQgDnFQLEgtRxBjVpLSJgjZ7PNZDkvjIf7ybJTkSmTa79gWy9x57VmbPl62RmczysAy1050dAh0CHQJXRKBLdwh8OwSS7DX60qW1VQcUdq61TgfkXLNRs4emwYc+9KGDFLOdguW3Ym9gzQqaEW0zr87LQapd3vFs47w/R5shtJ0Zzs9rm7g/t4t0CHQIdAh0CHQIfEcIGHEVZVxMnCxJkGM5E5e8SBsvx9rJkWxoYiIElZpssKPI+ex73g2jTUgiYNre5KDKSW0UNzH7pOj09Aqs4RueSra4aJRDS+o453Tjmj01ZGo5y5PgGYlU2hB3Yf9TWaXhRKlWaDDDCuYkFlpa2VQhMslEwoi4qEJNI5LG/rQpGnFiBUzkYFeqvzkqGZUJ35ujWNxGnfdZUfqiMrK6fTvn7txBds+7cM9XvYh7vP3vOP73ngZ3uDVGWrF4DER9UdWobjUgb/rCL2PsMpEm0j5CVkvUT6ak1NcsoN2BKQDKlkRJ2pIGiyF6y+5mKlaonk2P1MXIqNpx0JtQal51kHiVnp0q5Lx0mbZkRNdYqYmbULua5Ccke/XI2/oYU0etFa9SIrTE/SBOB1t/1ifqX60ZfUOu5geSvvKsupsOAC1PrFwrW6NrtdG6xMg0C9ubSddIrQrqbWscnlIdmNSq1GzJ/k2r+piMGupKN6RBpC/9pYWf0zpVXn8erncK2YN/llu/7lXc95/fwo2e+Vvs/cFbsvuY7axrH1YOVLa/QBULxqNIihnDxe1t/2Ntkif9QN3PiIUjhqRnKdHPcoq6R15JFIZG5KSIrCQkTATD1hkxYi66kjormeQl42KisMLWnKDSmLlS4So+xEOCxmffDtf6fLisSRx7px9Wr04iHBToowSicGwyhcrW3GhETBWW9ueczQVf/CLzasc3jdZvwv5UwjlVVnGVwJ6rVpSenh61OI1216sCga7NDoEOgQ6B71sEbO+RXICB9lcyNRZX0NoVZ0anHfn+SJuaXcz2WNlZ+qoMjYtyzuG1T+UKh+mxP8vewJolrNIsflWFBsBBCnyLjvSlVHsnzXZcMvSGcm9OwLd3ukuHQIdAh0CHQIfAd4eAOfNJVbwuZrTFx4i4cu0bIsjzjHJIe0Uf8kBMNQORPHF1D/HCC+ErX4ZYmikCXaMcb0Vav9RCy0vKV9PgGjhqB8fe6IaUmRx5ZTqu4cNNHWxzjI0IsPBAQfddq2cUHlHWN0rh2DrTLW66n3wNrpLE9r7hiMYchUXlCnx/Cb90FPW2o9lVDPma8Dxb3/jVN7oxO+9xN+7zvN/jx//0T7jp7z4d7nonYbSTZjhPOdxG1VsUcZhDLWkkatM5T9LOS2ji9I+I5mBLLFNp8SMiAdgvTre9xKnwLFRSpworTxGsKbYOy7WoldX2TqNBt30rWEo6YKKbJY1aiOqrFu3T0KtrsnKMG0/wG2PYt4oflyLZSpiYbODqsdqqyEUAtvgmCPFysaWiRtm/kByown5RcaaHB6ebOjHBqjhphKp7CWrCS9iKXx6qKIIRexvKhtQbhJZUs/xo615EViNJgyXIhyDykaynUHK9kznpl3+Re73qldz3DW/gDo96FNzkpuzZsZO9i0vs7g24pIbd45qxiKxxnUQCR0IIuCyo30jZEr8N9rxlIne8+rS+TZIGY7rN1pityVZzgRUFTuMbalU0SVqDVueakkaEUy5cNDI2qop6WXjdUuRrlpGkVCWxZdkmLKPVN7bJFnzV2f2eM1hWTtrYwN4uK0TslWVJryes0chVx/AwUVIlYfqcWaqTDoEOgQ6BDoEOge8WAS9DEmCo/a02Ac452RYzUldoR/ZHJvkKmVd/0jn3TZ1qBJfnffrTn/7mEpffvspiV+z0IAi1sbP7pmhq4VXKNo8aTNYfMDPqV5lyXcMdAh0CHQIdAt93CMi0yH7o2hro2DqPZmcudw6VClnrdPssw5zVQjfDeJPtcjwv+s//hLqSba8PwkYWapqWnTLndWz0QZ6D2jj9DrdnsyiIXo583F9yWv7A69UQT+oj+loY1Bp7TSaCrtdECrEamcSniP3Atr1pNcojY4nFo8gDudUad5IjXbV1Q2oUKi0ywom0SCI/Kt9jxfU4Z+L430nDxcefwMkPeSj3f+UruONfvp7TX/rHcL+7wuknwqAQPtpINQXNxIvwKchTTvDKzzPaIKnsNAAAEABJREFUw+CSyPSrdVpp82eXdkBKRIx7kz5eY/IUKBTFFCROcUySpw01N8kJA2qla92JajfSU760oa82Tdq3tFQiqUSjea2DZ6I4KpczJrPf81rfgJVN+LrIzbe9j/Klr+e/HvyrXPi7L4R/ez+cfS6IzKKeYP+bH43KNxavlY5TEe6oT5w6k4r2V2eN9pi1idK18lVSN6dnciJKXKARKI0qNa1OKqjQtwKGnlafcKAVe1MtqBHxQWgZYnuoqlb3jdpU3159KEalzpoYGNeeiZSoiwWSSMWUz6tRkVrDBbj+Dckf+Shu92d/xt1e+xpu8cQnMLjzjzA6/mRWi3n6SzvV55AwhryUqLMYa8a+ogwlSaG3t+FEglo8ipwyabQupyKyx5kkpJrEtxKdpxUpao/RTJT8jk4bosl3VPj/KBS0ppLNmcrUmoeTjbxa2gY2L9JUMGOwcuDhE5aPni9WV/nqhz7IDhF7vaYmqC0fHLk+L1KyEV9eMbY4tDXbTNeu4TbaXToEOgQ6BDoEOgS+YwTMkjRmBHt91fEkiytmgQkHmx+0veCaPOwt5yv276+YYZt0y7ui8bS8q1SuCNYBnR1oxw10tDHDe1xeCGN3QMku2iHQIdAhAB0GHQLfKQJmepwuJtM6Skwjcv4zRqMJ9htY9r8G1uWE5SJnMB7zpQ/8F1QiIOrGLJJsEXJnp9Iae48cVU8dGxDBQPD4H7gZa7JbMe9xZQaZq/OQQ2waOrnYJlMSqsFCrzxzmBuVEX9BLae7aQFKOBnkLCYyGWOfRKAIpcrljEOP1aLHnn6PS4YDLpgbsvvYY7nFQ3+Rh4jg+InX/wU3efJvwJ1FWh1zEgwWKH1GE3Lsfx6McvpRG0U+wAuvJNIjVQIkSYyBCWCbLKekoghe2sssYRlON+20OtJPEwD2Kk8rmeIqLFKGpNAas7ISq+ZUx4lAMEFEXitKt0SDymD3JUFiJJARDkORmbn9L3L7REZ95GNc8tI/4bNPeSofe94f8t+vfwM7zj2fc97+Dt71jGfx7l99PJ977u8xeee74dwLYKQBjkdQKmxEfCXF3QSCRMRO42qbBevWem/FtdfpxYZnsSj82ZIgQEwK6TgT09V0tvG1eFilWUMWesiEr7jadsh22yTPnJasIxe5ktlNHJUIStRHktQiJzfzOZr+Mixuh9NuyNKDf5HbveRl3ONPXsZdf/u3GJ92fVaO2ckurYfdWvMbWY9S0oiY9Oo0iDQNIgCdEwau1FSV1CK26lBjRGnjIrbJTrYeJE7zZuI1hyamC9fQ4YVxX89yOa6kY0ZYWOTUW99O2midOU+t+1GAN8oRdLRilTQmjw77XDjnHFbP/AZO5OdSryDps6Sua/r9Pmvr6yo0O+Ms0oZO17Yphd3ZIdAh0CHQIdAh8N0iEH2APEfmXFU9KTmFOmVrdf2W51apb3n/qrgx46YObNsfmLB4CKH9ptm5q0fFdlMlQ299m1jUjD4y/JY2oy+uSsAi5yCQDGn75ko3Frdr49QW6i7fYwS65joEOgQ6BL7vEWjtiUbZ2iE5lmZ32rc5lGenkUxZlsn+JJw58rKYrqqYjzVp92742EdEikxkjUC+J3Jd8TU07f9OB3LHyeWsVyqPGbJb3QIvUmfiPMlsbFKD1tFVJAd+EeWcw7kDJEHQmINrSDREkQmYV6w9TeMjZV3igpNmidQknCQ0kGt8RZlansXFAaNmwGa2yJ65Jc4aDDjn+KPZ/qAH8GOveBH3+te/44Sn/Qb84O3hmKNhuAhhHtwA0pDCDwkxEynm1HWmPKaHA/EjuBzM5Ou6//TaG3hqXWtKgT0JkVLSSG9M3FbRpLCUxAPFqw/rZypJxJYTCYexdBOVm6iy1dE4NYtMf4RdLJrTTSeCqZaMRVatrsGle+A/P8LeP3gF7/+FR/C2Jz+VL/3zPxPP+wbzk1WWGNEvV9r4Map31GWXsfqf7+e/fvcP+MAvPY5PPOKJNP/8NvjGl6Fak14iLNIqSf1MVHfMhkY50pqqyTSWrIx46aahCisVT+CiVJyJ5qVVc4zakyitBtphCCxVUJ4zUQVXqx8T2lvKaUMn/NQsJirZQh+UMMmESaGCzuCQHpnaz1xBRU7jetBfgt48zEtucTN48E9ym7/6U+70l3/K7Z/9VPyP3JHz5xe4LBXqa5686eObip7mMHMlVb1Obaxlz9HkibV6TMo0Xz7QGHEVC2HRp5f65LGvdVMIB7tvgzJtIXnXShUbNifjaeYBVytpckDWYUVrEZCLc/Ns6nlfqx3LP/QjwqAPVUMuMJNaF1wk69RE6sZYaRwCsq644F3/zlFyILLJJn19PkR9ThiBlVJioGdJ1ds5iKqbXJy2Y5mddAh0CHQIdAh0CBwiAmaTgv2HLfYbWLI3skjaH8qGNuiiRu3LOwXt2dofZLfb1NZFmVuxqyowO+hlF639jY0NCw4SmdOD0vsTzl31yu3vbH/EINyfUERp2wEoFiR2RjPnpltwhF4fM+x0R4dAh0CHQIdAh8AhIXCgGTQncSZgVtBHu28iA64MT6RXR+aqki/YnxGWE2gaejJSRvDIzyQUXk63WatMpT1ezixyxMkKTrvD7VmN4HtDrmr75Zzjyg7bGFh+aiJRzJvtEYper9VnonElKbawsEhd1iIZPCH08PkA8iFlMWCsTc+qyIiLREhdtHw0Kyedwon3uS8PfPkr+Kl//CduYv9j3S1vAfOqM5So7ZT3IGS0oKIjSQxb20lZiFeGTncFUXJ2OjEyjkZNNMpqiCTlRAmSqDvKtmZmbRgBZnFlqxIERey+pKoT0XlqETFY3yIqLWAyAiOpGrE0Fi+VHmnzZKTVJReLtPw4X33JS3nbg3+B9z3z2Xz17/6RufPO4xQiO+OEsL4PV+6jyCp82qTHmGEcs1htctTGOkfvW2XbuRdSfOmrvPMlL+Yfn/xkPvDbT+PSv3srfOMs3MYqvWrEnAiOvkhEVI9Ga0ykopP+MSZa3ZPG3EC0/9ZSIXZoXO0YLK77FrRicaeYRKMWVgiracwrNZOgMWRboq5wVk/VBLNdLxe1Y4m2jCJWTFwgGOGkuWYgEmduCAsLcIPTGD7oQdzuBS/gfn/xRu753Oex46734OzhHJdsW+RcEVa7ewUsbcf35gR9iRs7jlnYKcLOIa5N02Y9QdSmutGzliSIpLJ1bHkWSg09hk0rvV6PnTt3WtZVKkGLqhE4ldb2jlNP0xj0pWoIoDS656CdDnuLzCKNsPXegb25qbVw/uc/T7V7F5nmutFcO+fIcmGhidZQtX5U1towgBV2Z4dAh8C1HYFOvw6Baz8CSaYl72tv5qVr8LJiFlHcztbe2EUbVUt/k6is3f6m/O9thnNSUk2afbf/2ETRg05pcVCazc1NnJtWOvjONZsylfbj1W6CvfbS3W9g0R0dAh0CHQIdAoeAgJeD7lqZVbY3j0zsbQe5y3IgwTE9kjzQmQ0K+sZqIOLnGx/7MMgBpamxt2TECjCr0KiMx47YvsGFV0qNnX6XH2VNu4dSTmpSm1biqhLnHM5NxTYBM5n1Z295OOkxmVSMygpCTiGiypNRrpXMZ0v03Jyg6LFaeS4S6XN+FjhveZ5zTjyao37lodzjFS/hrm/9W05+1rPh1reBXORFbxEWjwKvODmkTDijUGLnDEinhJcE3RJBYySIOfszwe7rNnL8EdEiICFFCSI1aNFT1Tbu2nLtLdp6ancscqdU8UYq1BmMlLehgpuSpnDUSkfd29S9fSKaSpEpLBUwp1YnG6og8uockVb/+h9c8NvP5kM/9WDe86jHctlb3sxJl17E8toe+uUa/WqDTIIkMYIi4geJsR9RZxOiG0OaUPiK+RAZ1CPyPbs4Zm2dHWdfQDrjo3ztJa/ng7/8JD7zS0+i+dM3w/+eA2uqN1Z75SqwAWET1F7Ia4Kvad9Q0zgmwkSco+6pmMbSAhIUP0C05AxBNMvtMhUswi8Jqi3RehVDBCI194uxKGpbhdS3hqC26xxKif2nehoKvUbdqrGQVNXpnrottX5qBiSn+fdaP34Ic9vhBqfDT/8k13v5C7n7v/0zpz/naUx+7Mf44vwyXxlnlCyzLTuOhc0h6aIJi1WPOQpybbB9loiZsMzGIPFGEEoB5xyuvR/Un/oXGTQajbiyb2z5Hh9ODF8lcNZEfl7/dneAJa375MEX6skT2qv0VjiOUNtbjopjz9qXvsy+s88SfjXDPNfz0bTjcFlOozlITVIeaIggVtxpHuzPeqefTXz/Ht3IOgQ6BDoEOgSucgR69iWTk70y2erNua1I2gotmOVZ/BoQ27ce+J8MzlSQ5rPoNFxfX8c514pVmuZexdcZUA5k47Gkhft73UpY/kxAhfUNHt3RIdAh0CHQIdAh8F0i4GVMnJxNE69QSVoCxUfs93fMWZR/2pJY1rQRBEmG3sgVZH9yOff99TX4qEisliUBMQJTI6Zo7oOSUU6sI6oeShPk2N7kZuQ7drIeaxrnVfKaOj3rG2O8dBoMlvAim2qRVHXqiegYsOl6rOjeJVmPC/KCy7Ztx93qFtzsl3+JH3vpi/jJt76VGz320YQ73QkWlmFuXg78dpjfBqFHFGmFyzQ4jdEp2C8y6G4mlu9JCpRDQ2wlKeSbRIXaNqbtJaGbK6snKSRBaa8wSmyOTLKBKuhmqQ5q5dv9rG3XUpKqxH4raihyYDk5ChFLjCbw1W9Qvuf9fOoZz+K/Hv9r/Mdzn8sF7zuDYzbXuYGIlOPqTZbGqxzVCwxDJDQjEQ0TBoVnrpdjv+00GW3gUiOtkkKtqXqisKav+n0RZUZkHZ9nnKDRHzses2PvCkdfto/881/lU3/2l5zxsMfy0Uc9gcv+/K/g62eibxdBbfrJOmGyjyBSy9dreFfRE2HmQi3eqaISSaLlTBJ70oaCQENrR62o1qMXvQSGnaWxI9lFkmYRxa3G/nmK7bxUymsktW5bqMdAsW8+rZVG2ZtaA6XXeurNUffnJQotbmvl2OPZef+f5a5//HJ+6e/fxk889w/o3/GHOWdhmfOHC6wv72A172Fk76YIn7HmqhFRbOvCCXN8Q61n0N7AappGpE9DLiJoOBy2oeVJhavuFDaNPkQmCjd7PRbvcEeBKlSDxw6H1z8nvNEMS0JDsOehAcqaM884g8L+HLmXkWe+1R/v9Nwkai3eLCv02eNxiVbojg6BDoEOgQ6BDoHvAQIRT29uDgVta1FXJ5EJkrFSxFlKYWu9kNVnK6a8JLmaz9XV1W/q0V8xx1gu56aKX20E1hWVaNMGpyIHAJUEnyUbhRicwwFxqqoKdmeHQIdAh0CHQIfAd46AEVcmsxqNizRySE1aG6O4XEowJkCF5FdOSS7ZnSDSY5sIis/+x7uhklc6rlQCGhEIqtA6nbkIgUxevv0JYTLnVc4788uccrObsal8Ixa4Go4rs+VRhFoVeoxSzqQONDGnqgtGVYgJTnEAABAASURBVM64t0h51PF8RWXGt7gJN3n8o7j3q1/KnV/7Jxz7G78GP3gHWFqCBZFV9saIdkHJaTvhvdqBysx3cK2lFjLsF1djb5AkkQ94FUqqE72Q8ELBRIFOwUvA7m+JykznIFDqzgY5E4VOLI2rPU4dBG0OnMSrvgJMqvYaKTSPPWp6qtWLI4ZpQr8ZK13CaBVWJF8/F/7yn/mfh/86//HQx/Hh57yA1f/6CNVZX6fPpjZ7MGaNXeNL2ahXcb2GtdFekQ1jQnDkUtpVNW4SyWqn9kMrA/VS+ByiYyLCYtxU0qKSNjUbK7vIY0WvDy5TfrNOKtcZbqyz47JdDD/1Rc5+xRv44M89mo898Bc595l/AP/+n3DRhVDaChrTvpkl/ZpmDRfGeBEljXAeU+kfLfYqRNDFeJ8gljbUWpWNcqJE6OMcrWgcGAGzJUnzmZwXipoHotrQ2BT2JEHSiDxrQgW+Vn3dT1BAS5A5hdac7rKhuInQBmUGF5SjQSPC0x8Dx56O+4mf5IZaYz/yjjdzq5f/PsVDHsA5J+5kz7Ylmv68iL955oo5iqxHFZOw11izQCHyKBNx1YjMst+P8tLZiCwLo2th56o4DJFGa3hT44lH7YQb3RjUn5Yk7SEsxFUKCyspfDTj4GGi+OqIMz/8MQZ1rbXbUJaaLZFwSbgoBw2FXOO09ez0jIgns5oStaW1bGm71/bTXToEOgQ6BDoEOgS+CwRs79kXh4LsVCuyLgdXdwcnr4HUbN9qtty4qSuqIGt6cNaVsVwHl/gepwy8b9ek2WyVS3EKaDKgDf3BkP/P3nkA7HJUdf83M7v7lLfcmh5CQglVei8i0gTEihQpUqV36R+IggoiVQEFpCogCgIqTZRO6DX0HlLvzS1ve8qWme9/9nmfm5vkJhI0cAO7d/87febM2Z1z5pzd97lIuf9PzbvyjgMdBzoOdBzoOHB+Dng5mWZAOsXUS3KJKOvQYHH7sx1lmV0qHe9pZMwbkkIry8sxZ331VDh3D8ioNneB78k4N4eAdJarI0rRqIepDe51iY6r3vCGVHmGfAnKuHTP+SbAQoON5pwjyTkVBwtsFEM2BousLW1h79Iie47cTnH9a3Hy3X6H333Hv3DLv34xRz3w/nD968POo6G3RMyWqP2QcROxr5vIwVRyVOc+g0zQEEoZZ2doE8ZnRaxeUtieFjEo4VWu4AKn30xbOINTPYNulgZWnu0DrA+H3CrnoSDJoRIJchI5OQkYjWGiO7Eux8/qOnz1i5z9mr/lvx50f/79D+7NR1/8IprPf46j9+7jqLU1jpNT4Rg5SRZjw3R1L9VkHfvCamHYxylvYbHPwqBHbk6MusF+M4wmyWmRk+cDmlrOn6hZuVw8yfFiTCMaa9FlX/gVeSA1Uyo5o0iVnDNQyMs09A07c89O0X10WXLceMLSGWfyw3f/O//57Gfz8cc8li894xlUH/gv+PZ3YX2DTPW85hamiss5V4i+0HJjxg8OPpISogs9x5ApcR6SeDuDtfObPXjlcgDWr1cr60YrRrOxWFSOTgXmTAyKuk1YPFfcRmnz5tXNo2UZ/UCzuEBtPwB//DEM7vgrXPlxD+fX3vBqbvmMp3LkHW7P7qOO5pu6zz/Uw7ayvJNwzAmsyWlcySnonCOEgD3fpfgwnYqnyudSPuxeTjWpo65xddixFZxxA7TcEVOUdOKuTbZRsmqzqZX+5jdpzjyLBdFNKzcg5HL9ZTlJ96SR4zuqntN8jc/qlu7oONBxoONAx4HzONDF/ncc6C0O1YH0kWvVFYrNdJRyL+o0fXSgTPrpQPxSiJg+n3f7Yzuw5o2c06zmrQ+DcE5XMhYHsdG8h4cBXR0JHQc6DnQc6Dhw2eKAGYVeCthgcaO+dcK4iDkXLC4tg/xZViR4zLhMMuPNiaUMirrGb6yz9uGPKmm1G7VNikftCATTVUo2HGzYSq9e65fIFobKtTaqfimdpjPnmA/hnMM5R/SBNTlUTifyg0GQg+qa3OCpj+R2b3oF1/y7v2TLYx4AVzoOjt4BC8sQtNmJQj3E132ylDGQkyX34gE1Tm46L8PbeOk0dVdBG2r+lhcUBvEuyKT3cus5hdjh7IJKUB8Wis9gvWH8bgu8V47OBgr1PVTYE1CfbXmApCrmD6lVbZYdCfZD7HJoIEcHY5Wui6ivfJeVV76BTz74kXzgAQ/iB69+FQtf/xLbzj2NwcZZDNIK/TDGx3XSaIXedMJWNdveZGyPPZaaAj+OjPePmK5sMF0fEacNzgV6vQFZf4HGZawpr/Y9piKwSp7oc1zo4b3aC/YnYo0cZMaznpwvC1lG4SKxGVPGEeMwZlRM2e9XWXOrpDBiMU0Y7tuN+/rXmX74E3z48X/Kh/7g0Xz9EU8lveHt8J3TYZRgGglVQ0gNTvc3AZq9nI5gH161rM/EMyeozMpbXirulJjBqz2CVx/nR9KcEIJKAnZ1aumFzVN92P3OaugrvqDsoVDIWWN0YX8KaAtrUfQUUCvfxSiyomqpn6IP27fACXr+7nJ7jn3us7jZ29/C7V73Bq788Mdy7hWvzedWSsK2nRgP7bdb7TkvioIgXno5HXsD9aHeLq0zacpRkywzz9VuelPIc+gV4rMmPB+0UVxrAipxKoljVhA45z8/xFIVKZT0ATLde+e9+NDobnmcC7Rfk6l5ey9Uz7X9KEPx7uw48H/Aga6LjgMdB36BOTDUi0ucBydlho65eml1jdIXd87rXlyd/2WZczO6TLf/WA4s+/HLqI2EjevcrLHFLzUcPIQ2eTaOZXnEVEu0uypxSplBmlzBrMS0fn+AvUSMltnWhXnU8s6Dx6nvFjCr46IiAt3RcaDjQMeBjgO/mBwwHWCQxjE1I6vUS1cEKRazr40nplPmcUurihwUMvxVkPUcA+mSU9//fphOsa8papmgk0pxr9p60dLIOGemtZShU04OTrwCcfsOSu+Y6ymVtKdypKPiAaD+53Xm4bw/c7TNYY2dLq2e0xyQO6BJObXrsREKVosB58q5ctbCAmcsLXLa8gJH3e62/OZzn8PvvONfudGL/pLF374LXOEEWBhQ9zLKLGfic9EZSDKyyTRCABEH0U4zuDVXGpzoxDfQVICYafUUs2iLeVyhM36oChc4vNIaAWfl5wPnHRrXxm77tAYGje2UWaSaXpzSqzfIpuswHsG+c+HjH+U7z3se/3mfe/Oehz2Uz73u9cRTv8Ixq+ts37+PrRurHJXBNnkUMjmJUqP2QX1pDt6clMJAjppMYzfTGntGtixtpRB/er0e5jgxAifTCvvfcmrVC1lB0e+BnBGVMmo5q5o6YV8M1erP0iHL8HlGlKNjPBmJdTUDOUHyPFDWU927itD3ePPa1WP6seLIImNHExnu3svlxmO2n3EWax//BB/965fzvgc+hI/+4UPY9drXgZxcrK0Rxutk5ZiimZLFWrOIokl3SIxWTFxDCcFOy0iKHAwlZ6cx2oDuzxwZTo5MPRzqQ2XWjs1D8aAsnxJO9JLUuWsQEUIC8XcSSz05kRAS3qtdu1acbm2GqGVd+7yNrKC2r+2P3Ak3vB5HP+hB3OHFL+Leb3s7V/y9uxGuf0PO0lo6XZvxXb1F9vo+KzGjSoX6KXSvjEbf0uyNhnbGokOh2wR2uGhXZusJ7M8D7QtJC2d5Klcdh+hVPy5pyq4ghj4LV70GaJ3oQiPHpX2ZZQMmzc9CtRTfRYdmi3DqJz7IFjm17Iu5VNbYBr3S/Z5Ox6IhYvcfyYZ2fAe27pNzuGRQle7sONBxoONAx4GOA5eQA071DaZTnH0EpBcwSEkFIp7NwypI39DmuDbTyoJis9TBEcUvpdO52WimH21fdcFhjKbz5Z1zzjnaTBiZUpqbjqzzVfi/Thh9B8GLYQanEENwYD8uAfS8JwNtBHRxQj8n5QW4MHtb5ZzKEo02ecnF9m1jdJ6kfrw29GaUZNoRzDYxiegSqB7d0XGg40DHgY4Dv1gcaGV/1JyjjNxIqx/kuMqbIGM/YKHlId2BDkfEyXCVZmyN2zIkxtRkqWT6lS/D934A04kMb+mgImei/kcyYJsQ1BppIUiVopb0PU6+za8xKfrY7/lkeU9mbSLXZiKXHiuk61JVbY6X1DiJDFHgkI/M0SRBm45Sui7mCSc9WTclqYz0fUHf6eVOWeD8EqOwxC6/yA8GW9lz8lVZ/r3f4xYvegG3/493cNKfPwvuckc45ghY2gIDwb60oiddO6Qgp6+Y3AAaDTSs6ACxqEUST9DMosJZvEHVkcdCqIUooCOpsaDY/EyWVLHseAxiV1vkdRVrdT/AqQsrE3PUHowI85c0uZpksBE3lCejPwqTFTCs74VvfwPe/W987clP4OP3uw/vfcKjOOPt/8T2H32HY9Z2s31DqDbI5dDxLiMT7E+2mkoEaWcXtJOwiTYkku5JI8ddqTlWLhEtLX6Pxfvaufb+VdFqQlB+C9Vzql/LkWlhpnyvPHsJV8irk8s54Zyj0X0uNYaFPstxPtNeRn3J0ZW7nCBPiKHQviVPokrpVCU9F55+pjRjhn7E1rjOkeN9HLvnbBa+/Dm+/bK/4QP3vS8fvuvv8u1nPAPe9x9wxg9BdSj3QyNe1Ru6c2g8oQSRO4PFK6WT4NCzBnqs9KQjSpVnrWxN6FbXpS5WLypf0bYPa9so0/JsvTgVhEhS2IgHtW50C1X2mr9XGIVGSOKLWqozyHQP+noCe3oGLZVsXDn2WMzg+G1wzSuyqPt71Tf+A3f453dyzSc+neZGv8y5R1yelcERrKYhVRrQVKpfOYJ4GtR/LlpcJqeRr9BtUa8aMYlGFGptet3f2kfG7dpNNNZc6Sj6XEq06xP1l7zuwyJHH39VuNwVQPdOi58FORhr9Ve6itiDUu0SA42jhByXzVc/Q5juolftoy+Ha1/9ZOo3czDQPc2Ul8wJ7BNTeUwnufoIXr3YeF7rwmOHrUULO3Qc6DjQcaDjwC8eB6QypIk4ADYPbWE4GJvZbT2pFQymT5NeZBIy0F7TXm556eZGexltZGj1GVI+0sTW3umimgQibUeWYeDSOw7+mGr//v0XGmimCQ/Kti+wzNtlWc5dytTZIAYbxqC4BU6qnvkxy2hTFg2KWThnYNbrk7ThcC6IsdqAqNy2WabcDXYT2yz1ae28qmgP1WYp2obdpeNAx4GOA5c1DnT0/u84YPLfvq4wmJ4wIGPSy4ll4QFoGKfKXsa4k/Ke6xGv/ChD3QzQrWUFH/xvCKHVQ1LxjFJFLyvaLUCQI6anPlqVakpseYkjr3sdRnpJZF/w2Bc5pqynVcmonFLLOZL3MloD275Ksa80phVe/XgCXsayl9Nl6/J24jQyGqugtwhb5KTKMn6kgc5ZHPAdGfzumlfj5g95CL/7sr/m1//ub7nWE5+Iu+Ut4cijSf1F6mwoI31ICn3wA81KSD2p0SBkgheUbfQrsFM5zBAI2uAEzdK/achjAAAQAElEQVQpRgsHOnF+MxQ3TPHKedDmMzusuO1EQ7TNlC0fh5wCiui0j3bafCu39k1N0kbLlSWhqsnFqwXxX5OH9RH84AeM/uXtfO5JT+W9D30Y73vWs6g++3kG3/0eR+7Zz1GTETvKCVvrKVvlIBjIUWCOMg3VnjbEHG2GLukgNJrTwTi4zOKqetAZtUm8IKw42uUAkmJJTJiHSorX4psic1pCRE6LGeZ5FqLNZvRy+whBz1q/mbJcjdkxHnPsxjqXW19n2w9+yO73vY/3/+lz+Pf7P5D/evRj+f6rXwtf+zpuPMGtb9CrI7mebaalxo6QCwVsTDawPZTIQ/4TUQRNM6vSJrwnK/SMeOWhQ04YXdHjAAffa60pBNfeTNVXGDcR8Ip5XWdQQwxOD0o4gKA6tm3O5cfM5UgTfEGp53WjGDLtD+GkK3L03e/BLf7qr7jz376C2z7h8Vz+zndkz44drOzcztqWLawNBqxqzazLGTgRaq3zShOy38yq66r9Cqoxx5PiuMRCf4HKeCKnZi4KCh/IXEAigKg1WcuhaH2dfP0bQy8HL9IVaElj07eKiaSWgUzXTONpAnzz458gL0fkvlYD8VQLwRyhJn9Sm4NmHrH28+ctYZ17PVNeZSrqzo4DHQc6DnQc+IXmgO0DDJeUCVJvmG73fe35nAPpIClAsH2AFJzpIal6LDQciLQJdETh0j+dE20axnxS5ptS9HynP19KiZWVFayyojg3a2zxwxUDbUpEKMx3WCI02M3QBsNukpLnO22TcL6MLvGLyoFu3h0HOg78AnPAdEEjXVHLEK+lCeeogoxKpRsheilqOQoQnHiVK5nJQs2FnuzPhTqnVzqCdgOf/9CH1LAmr6YUQL8JBHXqptAbx9nXREF7BPWZVKF37avTHw5xVUM5nZK8ww/7+KUBjZxXTebJQ8GCzN9t9NnphmxzC0rLuSTLtilhfM5E4y8xGB7JqFjmG3XNNxZy/G1uyrWf+nDu9O43c71XPJeFB90Drnt12L4E9ls9QX2knmjqkVUZQXB1Jvo9mKGdFLZGM+c/IsYKWkeTdjhO7ahysLZR7YVEJjs9k6PBIxIVqhiUJwdUm6qUMsjxVjfIDwDGXHRIb8s7gH1BnbKaPdV+Vlhl6sdQTHHZFOJEE9+A/Wvwsc+x+hcv48N3vR/vvdfD+MwL/pbJhz/LttN2c/T+knD6LhbXS7bK4bcguswZ5DS3pPulW6gBL7unPbtTeTgnmWMOe3btmXXahPbk8CtWN9i+Mub4lQnHnbmXhU99lbNe9RY+/dCn8rG73pd9f/d38LmPi5+7Ia3A5Eyq6hwat0q+AKNmVc7UiRwndldBjyS2h7UvssYNlHKclWlCHSrKvNFjEBWPxJCo5STEefUraB0ghMaT6RnJU0YhBD1rTnnOQoPujRNQmcEpnCOoncHaZzGnUHohFvRsMclxTK5xFgNc+Vi4xx05+k+fwK3+6e+40f97LPmv3oJdxx7LOQtbWB/spMmOoGGJkPVYWFpiICT1YY4pj5cPz4OcwtuzJRZTX4+e0uuRcq1mOklUGrvSy9O9vcDgV24G9ujL6aymKkNBkAwIZLohQfMujGmTGkaR7/33pxhovcSUM8py1gqFecY4yyi1j43iWVIPCMYfg5dhYXBEOB+U7M6OAx0HOg50HOg48GNwwPa9yc20yGBhOGvhlDGL4dx58c2sn1ng3IwW80mZb+qChPgLZuzfv//HnMAFW/4M0lL0vaE2+7jW6RaVRhtg52aTviiK0sUXX1SzLr/jQMeBjgMdB36OOGC6wBS6bGgMB9LSEdFFzO6cT7c1IGVImhOkhQp79uVRlejJ8Dz3tB/Ad75HIYdUiA29rJjtEqJ6kKNh3lmdpnLsaIClRa5yveuwLsPX9wtql5g0DaOyZGNaMRLGik/KRg6uSCmvwYYcPuvqbl31V5eXWDvyaM5Y3srpW7cxuMmN+fU/eSZ3+5e3cqMX/AXL9ntWJxwDR+2ELYtgm5VCG5ZMb91igErq32gzaC4tfRaq//lp/DDM0wdCkd/GLZyjzdDloD68jHA2kRQ20tVNShiiBuwVgaZJTDTPRg4X5AQhWK2pfAITdhSeLamWk06z3hB2nwsf+Rhf/rM/452/e1c+8OjH8bU3v5Xh937AMSur7FxdY8d4xBEaY0cILGtPsFQUDOUkcM5prAbdLvlSPLVoSSL3snx6OVKcYM4e5PiJmow9zxBxelYXCsciNQviyZbVdbbu2cu2c3az5Uens+X73+cr//A6/uURD+aff+tOfOYZT6X82EfIV/cRJmsU1bqcpbUcRLWcrCOoJohlNgwEkE9QaScEjYbuJnqumxZqgRPPdctpofrYkXQRtLRoGynZlltoUFnbUVTiYDQXSFuZ5U0V0Z6vJUr3OmUaSE4lhj3YMoATj4VfvwPX+LM/4TZv/Adu8/wXcLW73ZPxla/OacNlzuwvcLoe8LPqxHroU2UL1KkHdUHfDeUrjTg5qHO5owaDBYZac/mC9px6bjeCwx17FFzp8kgMaN4ltROdXrBTzjfkaGOqSal/3RD41g+IPzybgeszVeVGT3njMgxJjPC6h07wcuZlLSCLyEGOsZ450+weG5JyurPjQMeBjgM/XQ50ox0OHDAd8JPT4ehJpyG92UL6x/ry3pMOUizuoLiV/yxgNP1YDiyr5Jz7WdD4E41ZDId605fkt0pi+gz2mbcxPWyqfOv4gsaI5XXoONBxoONAx4FfbA54Keg5ZgaiLMbWwlZKqtC+BlKM1gA1xSI40izZVnWy5yvycsw57/8AyLB2cmLV6PBCLvTUUa4cXxOkXzM5bZAT6eib35izXYPbskXJglQ5XJVR5IsMF7ZTBRnL/UXiwjLjhUX2DfqcsyBsX+S047YzuNdvcP2X/Am/+q9v5Gov/gva37M6QUb74jIs7YBsqMEXRFMB9qXUHFFpH2j3LJmqKMocTuk5FLUzzdNeqU00ql+q7VQoLa78WrBNlQKyxAGoGDPOSYHoNE+DBgxWxzf0+o4k51XNVAOMxW45TMYbsH8VvvQteO2/8J1HPJkP/vrdefdDHsOet72Ly+3fx45yjS3ZhOVQkqcNcjemn9ckN2F9vI9a+aWvGMkJtp4Ukqjl5KizTLw1WrzGu2yemTyuQzkhF0uPhT0xP5fTw2bTeM1TjsAmi5pvhR5OsqJi2I8M8pIijehN97NttIcrletcbe8Kxfs/wmce8//48O3vztfu/1j2vuCV8IWvwjlnqssJZKW4N2JU7adKY+VFJjFSJt0uPUhOzpg85XL15EphywC1YqJnZ+KhzMB8Om2h2tj2TKSrPDJVuchHvhssv4XVMUTUcBMK2lN9tv3kaugCqE6jNSf/r8YthJ4wgKDnP5PD1rxt27fBLW/J0h89hhv9/Su447/8E9d45KPJb3Zrdu04jr2DnVT9I6niEtVUi7YpyLMhjdbrhIo1V7IRxqz7Ddb1b0XP2nE3uA4Mtb5ykSBnYSlCjJyWRi13JaFSRM84cUr94Y+wfVpjDqrGZXith6AFU8iZlet+Guz3zoqG1pdrYaa5ZUp744U6Tk68VaJRqGR3XhY50NHccaDjQMeB/wMOSH1c4l6sjemRnvaTSKsf6OBgz9U882eoZ9ImPc45zDc1J2ke+nlkHtoXWBafN7T44Qy7AbVLJPMiaveTdFd8u/s5BNUuqt48381qqc08pws7DnQc6DjQceAXgwOyATHj0MKD4TR9qRRdZTnKArVrUsYslLpXBakZlcuQlMWceaeXKGMyxnzz4x+DckooglwxCfmiQPY1IRKjDFlX40Mg+BxkwHLtX2J1ywL7G5XTYxiWGObLlE3GGetT9i8vcdqwx9d6jm8t5YyvfkWu9vu/y6+98Lnc9W1v4WqPfCgLt70N2JcgSzKkF5dJ+SKV7zGVhZvkTkCU4QswIz54jQut8lN0RhvIjsZUoZpwAKDZz2DXdCBVHyix2BxmXxuPVNg69yzEMgX56Nq84Gj9Dk6FxhamG1BP5LQbkU3W5COZgDmtPvtl9r/pX/jEHz6aUx77ZD754lew+uGPcvz+Fa5R5Jwoh1R/326Kap16ukpTrkAc6z6MGMmphY8MtwyppfOnsaIUNCTee5xz2D5BN8SyLtPw4m0mp5WFNpEoxtqzKl8ItZ65sRwvhlGcMJHTqWSE8yUhVPRDw0BO1+HGOsN9e9m2ssIJ41KOwTXS57/Cd//pX/j3hz2S9zzysXzxeX/F6IMfxO09l6W6YqEc0Vvfx7IemkVyBnqAioRitI+U0SKubz4xUWHUoxCVvQndFwSvEt24A/nR0srHKctvwh4Ui1u4ifYhUt50PFYl9Zl5QtHXvPpyQDlKVai1nkZ69stsiVrO3GZhC+iFZxI46gi40pXYdp8/4PoveDG/8bp/5LZPeBJbbn4LJieeyN6dR3JWv88uPWv78oxVPbgTjVHK+UmRUQwLelsWudrNbwl6pmgJduJ2SQOa6+bFKcxFqEqo1vnaxz/MkmRGU03B+lKxbpNaJ0ICn2KLedyp3BtPFLqky/ycC6B5ugs7DnQc6DjQcaDjwCXgwGCwKGU10zI47YswQNxUNlZy6O68sg0KLuVz7oua+6YOHu5CFBzKy3Vwg8MtXujtV9QGIrZvk8X8lLSf8DiFxnzb2CVtiEzfH6z/D7d5dPR0HOg40HGg48BPjwOmH8yBZb9lZV86GPLIzKmFIpukJClzcwyYU2Du3LGvRSzuYpQd2hDdWGHJ2tnfh1O/iDwy1DJarRfTPZhhamatHFXYYcoo5HD5y7H9OtdhXyXdVRakVUdeDkTEMqWM6O9vW6K6zU25zp/+EXd8++u42ZteyRGPfxjc4Nog45r+VvXWb5Fij6oJcn4Fme89snwILpC8E0BFcmpAmcEog5EHc/A0orPBqK11NVTKmcFyrTxiM5lDxGveQXmZEKB1WjiF6lJXnZZQoP2Qrqqv+VuWU9SMczPamZrzQYZ8uQF79sHHPsPZz/lrPnuvR/KRB/4RX332Sxl+7uss/uBHLK3vZ9BMcM06VPvxzQZ9X2JfbnndtKgb6fuefJiT93Nq1zCqxrjMtfuB3Hl6IWPoMnp1pFfWZHWipYPL7mHPpT2LlW6CweLlZtzCRjxpCkcUqixRhcjUN5RCIydgkPOrH3oEvYmt5XQdiZdlqHH1iIEcWsfvXuGYU7/L9E3v4pRHPIUP3Ol3+OajHg9vfTucdjrsXYWNEqYVyLGlm6On3L5DquTMShR6knrCULDQJdVTHK9Q9yhLDX216On5yNpnKSoluJrG19Q+ilZBdJcW116udGCoFRZLA5KcS5XWVR2TeoDcZxo7tI+exaJWg/381EQLuFS8Unml56FKGdNpAjl9OfHycNff4Ep/9Sfc9K2v5RYv+VOOvd/vcfaJR7FyzBFMtu+gLhaYaJ2ur1aM1komI83vateFbEE0+/YhEkmKxzbe1oR2mAAAEABJREFULoqgqJzPuDH84OvsO/07hDSiSnqWrcw1orMRVTXJ1UTNL2reTYtIrTk3ykubQDVJXk6uGdR7d3Yc6DjQcaDjQMeBAxwwv4dhnmH7BIO0HXNYmqH2mtKHUkK0YHbMnUaz1OFxXV3VXuMCpMy07kGZh/ql94OKD6+og9DTpt+cV8HjnJtBVDrdpaTNkaIHzqhNi7KV9oLO5HTpzo4DHQc6DlwSDnR1fx44YApedrEMSrDQyYg2veHnoU1SGc7C88FyDMq0TqhxMjj7oWaxmnLWxz4KkwmLOOQnQn4C2l2DXrQkb+2cDFW1lXOJ3oCd17s+q1u2sbr9CM5QenLCCZx45ztzm6c8mXu+9c3c7i/+jKN++7fhxJOgvwgypFO+SOpvZdZRBjLGnUbLQkEmR416R/Y8UZE5FG3TMx1oKZRuRFqtRNPC0YjqaGZyi6Bcg2lMo1xJML1pieTloPD0lJkJVk8zUyySUJ+uUnwKUca7HE6Ucj6NhQ1tRPbshrPPZv3f/p1PP/2Z/NNd7847n/AUvve2d+K+/HWO3LPCFUPONvtfA0XlUg49OakSE+xHw6MrccqrplM5KzyFCzTieTmeYJuvEILGBudcm45yuLnYgO0J5OzI9YJrYHXkGOAyethtkE+GqnVygG1Ik83FCiwUmkp336at+Trn8HoGnXPYEXWHvVBOGzlyKmp71oMXvxpcUzLQs7A11mwXX48ebXDiZMwxu3ax/qGP8Ik/ew7vu8c9+NTjHsdpr3gFfO4zsF9OSN1bP1mjKFcp4kRP5FR+HD0LREShMD/1RCXFjVYjXFE9NHZtYbWtOB5oZzlR1Brqtk9HrSYJ6yLLPEGOLPWKPfeaLjZLgz2bfZXnAbWfwWkUL6deb/sWktaLOf9STxUW9DTvXIJb3IjjH/0Qfu2f3sivvPj53OAB96d//Ruwf8fR7FvcDkdfgR0nXwe2Hwuhj3yi2Nh62kiiSz1hBKQclTewto+N736DrBrpeS0p7DlsnXk1SY7YRvLDUEuG2P0ss4Y5anVmmLPJad3Nod67s+NAx4GOAx0HOg78jxwwHWKwiskuRR/TU5sX2jzQHmAeU+KCp/TPBbMurbRz7kDXp5xyynmJzVzTuZvRWfDBD37Q2X/p7ZxUse0CZtmH6dWTDwZEH6jqBttEZIqPRiOc01xtJ8PssO3PLNZdf+Yc6AjoONBxoOPAz5gDpsgNpqrty4c5OU4ZXnCm/6oGJ8USVDFLnkxvq3JzEtmfAOKYNDLQ+4HgG+L6KkeUFd9+33+hAoqqJlS0hm27M3Ce6DKmyqmcNgm5TOtiwJHXvwn5jW7AyQ+9H7d648u56r++gS3PeiLc6baw40jobwEWoZZh3SxAXNTICs11JFow5WZQn6rYniIfU4GW8Lq0Xz0psxBkojNQnoVW1uDURWyvua6F6CsiFHUiawJBcDHTuIHUZDRyljWaB6pHCW4CsruxMVBelOOjYqopjyCtQ1yDypxWp8NnP079d3/DFx/6IN57xzvxlWc+l+zdH+TKu/ZxgvT2gjk+eiXNoGIvq4yLilEoGbsppYz8KnOUuWOUo7xIIVdGMXUU08QwFfQtRzynSmQpIFLw+peJ9+bYav+MUzc3CfYFEpfhw55Z+zrH/tdB+0LHEXX3IvLzkdeOQeVZ0P0ayPsxsP8ts84oyoxMYXtfY1CLjJAV5PIGBrUJcnjlyel59mKd7mJei9dTxtlEjrIJuW74UpxypByHl99YY/GLn+ZHr34Z//3gB/C5e/8+5/7Fc+H9ev5P1702Z2Vpz0CJHgI9D57kguIZ6kxZuR6XjKQ1lfQ8tUBlQtA9C6KjUFgozCO6s55Mz68hKDT46PAqd0q3APSI4B14xQ1BoaFQaG2NP4agPkUETs+VObecdaA6yMmHfd24oFWyVWvuutciv889ufpLX8xt/+lt3ORJz2Bw6ztxzK3uBEF1NHYueTAfK9fIru0btDQgTSHL+dL73oc3B1YqWXKOrBRfXEUtIVFmFYZK/J72aiYKx8qbitCpiLYv6xrn1ZfHSw6F6DE4xY3kDh0HOg50HOg48IvFAakeDsYFZ+9V6OQHsRd4XnrN9kCNvaDNApX9pzlbpN+0T0U6C+mXJETFgw8X7Or/Ln0JemqaBufcRbaQRrxwmU30wrmHYY7mFfKcFDQN7VicU4bIDDgpeTaPzZ2EUtrn6Lp5dop/kxFd0HGg40DHgV88DiRN2QxD+1Mr2fjIJsQcAa2ecElqHIosoxcyGe7SMXKKlBtTJmtj6lGjt1SOHTuPZM/+/VTTmiMXt1CsTxisjOWo+RIojyZqFJ3ek6SXajlcGvVsmqotSRnH3OTm/O7Tns5x97oHXPeXoJ/B0pByYUnOm74cNzKSfU+dyOBXfaS7UkLOB2XZaZ2JvIOjlhWUYXCqqygioA1QSyd4AdEUyERVrmuOs/7lsJJVDRbKxm4Z06BmDu1vEPlYcjzV1SZh/SvKpCJMJuRVKUfJFLch58UZZ8NHPsr3X/QiPvyIh/OeRz2cj7zib2i+9HmuXE85dn2dI0cTtk9GLNVjenKOBDm/kGFvX6ZEV2NfprT3RCTYGZ1IE5KI8XKsBcHoNnjxBs0GOa+iQkPjVF/8aQ4gYvfa0sk6vCzDRd3BqP1OlEMD5O+gdfbofuSauCHTfTSEqKfB7q/QyGFU65m0L48qeXLMCWbPQ9Dmdg7b/IJ4pTEaPwuTawipIRP6ct4W+8/hKDkdj5+u4b/9db72lrfwX898Bh9++GP40MMey963vhO+/G3Yt47bvyasQhnR4oFxiTkaXULP3Qz2jIoE0EPmdP/YvJ9O9GI3zRasPXdyziHnnNVvweax2VdQGES7wSk0oLCF0/gtajWyuCp7RfU8tQ+4wuQKapcz1qpocq2/5e0wWICjjmXbb/8O13zkYzjuPvfFSFRLEE+DaJ5BOerW6Iq2UsRn9qyw99vfx8eGqi7pyZE3VOPWOZdce8+M7140ejW0Jplkj3rSaZ1pCKfogdMfiHWRjgMdB35xONDNtOPAT8IBc16x6SeJ0jH4DPRiBe1vtYm4UJfJ6lwo96eb4b20oW12L2JYf6h8a3So/MMxLx8MadoNRwAv4HHOtRuioHBOs/YI8+iB0B+IdZGOAx0HOg50HPhF4kB0MJUOnwhTqQ5DaxdLMcxMRvAyoO1/N6vLRs6snG1bdrJj204GvSHImD5n916WFnewdWE705USN0osyKHyw//+qMrNMI7IBpYx7JkqUks/eTG5UJH8BhD64IXlIyDIUM4XYbAsnVaofi5kTNSmtEa5GopOJWXmyqBV0uKyg2lDZxngVBrUv4sa2xxoFhqcDHYhqbwUKuzIVD9T80yJTH4FDeSETMg1WE8bCPXb6k8l21A1bW/T7ysjVy/ZBu1XVuUarAtf/zaT1/wzpz7q6fzHb92X/37sszjrH9/J4te+x3GjimOkl5fkCInNmCqfMCkm1JkocqVoKeUgqWXQC6K9EN32NZg5ZrxuWBDyuUNGYaMNThk89rtGpc+o5OioDco3B80cpdKGSiQbpuqw9pHobDKXTXjd48z4Y3wS8jYOeQOZnD1hE17PcNI9tX1SJT5MdW+n2rROxbdpVlNlDVVoaHwjf1Gje9CofdQ9iMz+RzyvtAc9JbWcOqMsZ00vDld7jnIp0CwmwgIMe4ltqWLbvjW2fvNHbP/UNzj1GS/kI/d9DJ+79yM58/mvgI9/FnadDVM5stIE7H/jrNT1JEEJToH22PZ4UdapLbZwKqeVXsaKBNGR9VRRoeqKWMU57zDvl/iAQTxpQ4vTqI7m5yqtxYpSYanBavGllnvaUCqcbqJR6IR+6hNiLjoLIYDmzpLW6DE7YcGjKrQ0gJahR7W0ypWIM+TKRfMoP/Ul1s7chw8FrrfAVOuA9ZrBBJYmjsWpZ0kYjKEYxxbZuBb/Ee9p+SJysfUXnUjxBt+m6Y5LwoGubseBjgMdB34uOSDV0KqjA6H2Wq3jSrO10DmVCI10YvuCpKe9p+k0J10i5ZJUllTXTvtqy8JDQ/W1Hzh02f9drnNOKjy2OFSvUoMXzraJGvHOabIXLj6scnoLAypiq8iNbkPQzfCifT656Ga7ifaqKdkG4LCaREdMx4GOAx0HOg78VDmQpAtqKYk6RCxsvzJR2vTEnBDTJ85nuOCZVDW7V1Y4Z/+KbM+aJOXvB1tYqwN7SzlPFo+gPuIYTptM+eRXvgQba8gD1prO1p/TJQgaAmyXIJQx0cjhQqYSbSpQYGUqopTFbklrp2aWTbtncGouGJ2NwmSQDmyEJFhdTOcpfxaqpqWtwDpWT0ZD27ecBkGgVp8Nbeta7RpVaKE2LgOpVKgiblwSzLCeKj6Stb1yFtgP13/6o3z7ZS/hPQ/4A/7l3n/AR178UianfJYT1yZcTsb60ZOG7WozmNYEOQNT3cg5UWvuotg1RMHTMP+6J+it2xxmuBuCaDdkIswcK16OmSiGzO4dtHwQoRaifFROe2gySpvDZ57n2jLLbytcpi+2n7E5J83C4mIPbdpBI35Y2sKkuOVH1WtDPROehEu1Nr1R98BKDKqweXol5esjbDrDQC3UTy1HWCNXTSkn0fr6iJV9+6k2Riyq7Oisx9FyTO1Y3eBKDRyx61zcV7/KD9/5r7zr6U/hn+9xNz71tCez9s63w/e+jxYVTPUQlhWs65laXcNNJxR5QsPgc0fWOks1nyTCDApsrdhtnK8BTQLdZtoQHU5oTzXQCbEtsmy78wanBpbmfIeVWIbXc6/51haP0O+hKVP5yIarWK9VkKnMC23/Tv0rYfFNKEVc2+AbX/8uC9uOYiXvM17ayv7QI9t5JKWcY6kp1G2P3A/oy5k9pE9PTnB7xgvxz0K7B+3zq6FsvjOIJqW7s+NAx4GOAx0HOg4cigPtHtY5aT8pJYXOOSyvMH2mF1HzNrYnmMctDKpnobYIbXDg4g7EfioRo7W0P7c/xGimXy+UbT/k7txPmcoLUfHjZRT9IY2MgFq63F6+2WS9n03LuQvMQRu2H6/XrlbHgY4DHQc6Dvz8c0CKQ5M0TeFMvwsyWZUzO13wNFIndVbQDIewvES9uMB6v2C/3lyV/S3sZcg5vS18TXW+ddRWLne3u/AbT3gU7NgCwbUdZTJEewalcsH+RI5QYQa4zGDsr6EYZsiSldMBguosp8CSwiWRWKiSU/t2M+HMFKeNqrg9owzxRpAbgKlyLDQjF9OFBpW1g8kR4bRTyTRw0MRCUmXBCV79WjVrNyYyUU+lW1eFDWgUTvbCVOHGCnzuc2y89rV844lP4TN/+BDe99jH8N03vI6Fb36Dy5frHNVMGE7X8Fa/kVNC1ndjTrqiIMnBEUMfLyPeiZYgmnIh24SlQ3Ty/TlR4TRPuyMeRJyVWb2evFZm3KMaB8NpE+DFL0OhsNAcezXM4BWeB2vfzl89XxZPsYgq0GL2NZVn0n5d5bMIluEAABAASURBVGnTenatXKwiae9jL/Kc+BXEoyzW9OR86mvjNBB/CsXnvNAtwfo2WJyD+G68z8RT42vRZGxxixyRbefI3k62+EUyPXjNpJTzdUqTN4z0/LjelH42YqHZz3ETYdfpVO9/L1/487/gv+7++3z5YY9g/JK/gU98Alb36VaokziBZoSLGyQ9iRWl/kU0JE2uKloqRp9q6gWmHktlzZ57j823CZDsuW/hVCromSf61hmXaQ6ZKgXN3ZAptOehp2eml2jXnwJKJ5+aCjeE0tXUGs25kgU9YIvzrxPt0VQ9EapBFdEYKBDbZsHyDq5xy1tzw9+9O9PLn8Q384LvDHr8sDdgdXGZ9WKR1dRrHeGTOqeOgSwVFCknl3M804LMRJfdN4i099LXmkrE7qkm150dBzoOdBzoONBx4HwccM61aedc67RqE7o0JAbax2oTphRKCVKortVYbRbOuVnkZ3x1zrG2tnZIKkz1XqhgRW+ZnTs8iL8QcQdniEQ3HBDFfttotbA3t6LdHFmGeXUrs3gb2kbGEh06DnQcuExxoCO248D/JQfMMDTkMWJhppchZsi3ilHKokrIjQMbLrEmo3VFhfuyxP6+lOrSAmf0+7irX53r3fcP+N1Xv5q7vO2tXOMxD2dww+tBLJHtKe0kimWA0oA5oZw0FjKCoZShnJhWJZOqYn06xVSTC6oH5B4Z8KgfQXToCtJ5lunVh/Wjqm0WOlR98+o15nmYdWqlm4iZ+rS4qlu/dSJNa9KkwouWnoz0xTRlIU4ZVHILmMPqzNPktPoUe175cj7zyIfy/ic+mk+98mVsnHIKzVe+yvLZ53BCXXE58WdHrBhWI3pqX7hG9DXUzZSqmlCWE8VLjV+3GypvE1YNxOt0UKgk0c3mICrPO1XfpVnSQi+XAnIsOIUGSwc5aFpE5KwweILaODVroT6YQ3mX5dMdNA9NEYM5cA6GfVlogCifSq1nriZLClNDkLPFJT0P5jlVX40evkb7J/l3aMT/WWgcUlvxNdM6KYS8ia0DrFzX/ZxMidXsftqeq9Y9t/9Nr/2zUDlpQ17j04QwXmNxusFxugknidITpiOOXt9N843P8cW3/D3vf8LDeM89f4cvPOXJjN/xDvjWt2A0Ip+M6Ou5HNhXWXp+QmyMIKKtVcXUnT05is1OUarefTvbpBljc9Nc0MxbyDE8C/2sQVIwR5zFndJOUTsLn6llpj6h0rOd5uOLh40qGWYEqD/xEBtTUQtGWlON1le4wY045kF/yJ1f9wbu9o9v5Lee/Scs3PJmnLlzB6dvHXL60oBdwwX2DfqM5NiayslbkZNEt1Of3ugxaFa27u1ezmAUdug40HGg40DHgY4D5+eA6ePoIITQFszT6G3lwuJimze/SM0gFTNPSqW5A/GfVcToNdr37NlzSBJMzV6oYN++fW2eNW4jh/NlYUhyAa83bc65dlPsnNMeP+HkzDqY9HRQwinu7I4p/AU6u6l2HOg40HGg44A4EGSs2lcX/RrsCx2LGzLZx15lqsI01jRFIC4UjBSa86rcscixN7gO177rXfj1l7+AW//ja9j20AfCVa4IW7QpOGIHyBBFL1fUlUxO62kTbjPESiqypmY55Czkgn3SDUzl6JlOxyBHAHLOMP9EJKuQhwmoZFBXFNaHKTXRGhQGlWQHwdJmiKOyFirTroQWHsyOL/tQLzicyHa9iJOBzto6nLkLvv1DePu/8Z2nPJP3//69+e/HP55vaa7jT3+Q4elfZ+d4Dwv1lO2DIUcsLdGT3q02NhivrxHlsCpETB4aMl+Tu1rlgm/oa149zcGcKNFpfJdhv19lsN9nKoPHfqvJHCggQgVnulpo6yurDGpnN1B9OfXlxYsgh4wTt72cWV4hLWDmhFGu9gj2O1jt10mZx8aZjcFl8rB7bs9rT96qXJPMWmeUl7NIs3cR+zrH0CguLoBrdOsbjE9Z0jMkh1SjvVPpcyqX0xjk7GmEWvdE3dJCfK70DEbdR3GNTI7ZnpDLQdnvJaLKJk7OyVDSDBJJz1NdJK2dqfZlEMsprq4YahPd072tJ2PGGyOm9QYp24vzZ9BvzmJntZujz/0R8aMf4svPez4fuc+D+fTd7sfe570cTvkC7F2DSQnlRNOZkrmaTHMQCcyhYTFkCc0TzRcUFbzmJ+gZaIwGwb7mQs/oAQTUSHAzWNLXNT09f32hp4oDPyT3C6qgJ1j8bhQzKDjv1POpBYpuCUVffO0VsNAHxekrfoXLw2/ekWs+71nc4Z3/yK++5M854b53ZXTtkzlt25Af5LArC6z3MqYhoxbN4Nu5+GSxqPgM5w3axToOdBzoONBx4BeJA9EhPf8/z9hLh6SU2opzv87CgukxSOpDakU6pS2mIRFbWDqiTSE/q2NO6+7duw9Jgj9U7oY2oZY/b2zxwxPifG9RG/GM4Dzeie3a1ZWaVa0bkLTBaBW+7o7TLbEbYTfcbth8PuphHu3CjgMdBzoOdBy4BBww+Wk4uInJ2AuiLZd8Njl8foCTY6IFHFCi1ucFQXtIuHMeZnWi2s2AxpjjQuOYDmj7AKPP2mYROZE8LmU0MtrHocdaPmB/b8g5wwX2bN3BDxQ/e/tOjvqVX+VOT306t3/533G1v3geOx7yELjmtcD+tNAcVtu3MpEzat061oYB9R00nqElWZHGI/cKzIxeJWTUE1UxJmIt41xOmL4M3qLXA9d2xIEjWXqWmsXUzgaZJbBAQ7RDqefzKh5IzLKQPjQCXB0p5ETIpnthtALnng2f/yx7Xv96Tnnik3jnPe/Jh+RI2Puhj3DE7j1sX9nP1vU1js8Dxw5yhnJSUZY40S4fRxtmwTEc9MjlkLP/ba2qKho5AaPmJRVNHjyZdzilo5wDbB5JhTa9JOrn2Cw6X9DWceKf5tR++aJS0/HO5qQ4mlxUuUXtf9YzB479yZW1i8q00GBOHQuVdZk+ndaOzd9gPLCpW2jp2cSiODqLXfgqh47xXTXSJlB4Xj1POi9Bso6Vdqj25stBpzz5wEAPXu0aJnJUTfVMNHqmndaA3fssy3TfM+x3z+xLLa/8XM94rufIuYpM7Rb1AC2niiU5t7as7GPbnr0cee4eFr73fb7+lrfw7w9/BO+597049dl/Qnzve+AH34GVPbA+grGcvZMpyFGGxqepaNeUrQ3RG4VGsLlYaJjn1cpvnHaLc7mhtJ1Wx+pnciC13ZSqaVBDPbrYb9c5lVk9q291QQ+l5mbPpf3poagQp7ClxnrVUA8GTCRTmlyhNTIDYoec3Te9KVd6zKO43StewW/97d9x68c9gf6Nb8yPFpc5Y7jMrsECe3sD1rMB49CndIX6zQQvZ6U62qTdnvXzQ2xwM6hWeyrZygkL24wf+6K52fyEqGcmktGG6sjGRDQ4opyGBhTO4NT/oRASLR10R8eBywwHOkI7Dhy+HDA5O6fuPP2/maM9VxvT5shrzxB9wPf1UkWNbJtpsPIkrYJeCiH93sYt82cI50Sgxr/Ef0KoNjg3a2zxwxMZbD2SJhV4vTmO1QZ+a8HeOMZJ4acYyLXhyGOUQlVECrZ9o+jB6yYF5R+e8+qo6jjQcaDjwOHNASfyvL0kEFySUN00blIbzgwncyIkGTetkYOVJMniRBYbQXG1DYIp1bavBG2/Ck0JH4DqOI1hQP0jh5OFvmnwkuMG1GdSGqWdFHAmpd3mm6OkqVvHSRCZtf3pj4D0WyqjbC9H4ws2ZCDuLoacubSNM44+gbNOuirH3Ot+3OmFL+NOb/03rvLnL4bfvDucfG3YfhwsHAlhEch1BiYk5K7BKUfkgwy9EKHVMx6aQPvniGNgRI8NBmqT02QqUKtAgUtBUGXNMQlozqoAlXRdKdhnI0njqZ56lnFcMzPAa+pmQhNlyMtFFok0QinUgnWDdB5yWqkYSmD/Onz1a/DWf+K0Jz2BD9/j7rzvIX/IV1/+MrIvfIET1zY4YnWd5Y0JC3IMDI3G5KjUR1VrPjJivQx2FxON+B7F96jyJoKFSfNHRj4+YIhqX8ckEpIoCrgQ8AnlRoXnh1MN09HqCYM9QwaLG6zM2qLWEEjOnQfxLTpICHr2UF8Gr9AJ1ta+3LHQoGqXydPmZ38aaP8JwXyd2Xxmc0Try+Dx0euZcvjkxJMgDgRqp+dOPJvXd8o9GJY/A2qL2noQr6Pz1FpXBxAdSQ+X1/PotSaDvFkGjaq74HVnPEl1YlI9PQdJiNaHiI/Kz5shedUnlQXUeq5dhstyfObwrqZoxiyN93PMZIWjzj6N9Xe/k48+7cl8+r735tQHPxDe/EY9w1+E9XNB9RjpTW1cA7euZ3Cdhim1ronZERTkStjvo5nzWkkthUCMmp+hUY48T3KLMVa0PVWfTOWGpKdYURGnntvSA5fkaPMmyjGoG60QGCi92AviHkImanL6va20JX4BimXobYMtkidXvy79u9+b67zwpdzx397DLZ/xxyzf8S6cccwJ/HBhG/uH21jPFtlo+lQxF90REx+h8OKb1pVP1GGGyjVUcgpGjWjrNNN6y3Xfg+6Vk5etkVx0zmGyOamOIQuOIg+aXpIvcCp60f33gKD7q9FIkj+JnKTZtc+db1SeCCZzYyKXADDYn5tmDYQIXrz1gsn6TF78OZxadmfHgY4DHQc6DvwkHJBwJSKRj09qL11se0anuKVtr5v3MsbTEXnIyGtHXSaqrEe2QzpHYl2tWjlv0UyxQjo8k44OimNy3+BUaw5F7bSkhZcmnJuNYj9rdahxjOYL5c+/wLpQweGWYXPTW6paitkY76SESynsRnezFvO9V65uZNA9NoPGyJfexmBxJxVsYYeOAx0HOg50HPgJOGAOAsNFNZVCTciIlayOkskmew3RK09pl3xrIJnClT0r2Wz5KBR8PK9XjWEKeZ5hdc3wCkUgyOhyQSUG7zBDUqnWUYLLKHoyknsLNDK6pmrYhJw667ORF6xv28I5Swv8aNjjHMXdNa/O1e72e9zpOc/ht1//Bq704IcQbnkr2H4ELCwS+4sk+49Dih7J51j/yJBrhIjG1lyZQ3Oj8SDDjUR7KNUa9UG0GKJyZePpqtPNYPRbnkFd0gIdVq5C2YhyVLl2fo0x08bRmFkoCOYgkLOpKdfx1TqFXuZk0zXcaBXG67C+H079Eme89jV89qlP5iMP/UM+/fznc8b73s/gtNM4djzmqGnJ0voq+coq5rjqy/lnP/JtL4OMficakjYWBjSuKDvkmVRm056Fdl/PD1q61YMqeTkG7P4ejEN2esFM6+OCUB11qevBZ1QiapN3fijzMnMeitCkzDkUbc+DeXheXHduk0+pvS+ze2ENZryPB/Fmfk/OC62e3a+kiLVvtMG10GD5Bq/+LwjLV5P2nLWlXQoWtzIfA6HJsZAUVGh0WfUoKmuCHLL9VLJcT9g23WDnaJ0jVvax5fTTyb/+Tf7zr57P2+73AD7w+/fmtOe/AE75NJw1ox6GAAAQAElEQVR1Dow28GVFqKf04kQvMkt83SAPM+a71p5f/ds4aCU6vEdjC1FQXOeMTkvbJ1dRkUbtDbYAVU3Uai3TwqnYJQ4sVXRYeaY8LVZsPEs75Z93emoX5EDLKLVXreW4a3o9WFyCLVskc7bi7/LrXPVZz+ROb3kzd/rrF3P1e8qBfo1rcO5RR3Du1q3sW1rizCpytpzMoyaQXEEsHZoyheuxPFxu5ev6eMRossFEfGzE0yDZuqQ38FkImn9BkJz0BOyLSftPnKLmO2h/nkPuLy8XuKtpFJoTOWmiyTUaK6pvWqAjOWicw0SeIR7gMAf4kgCJYGoxuA5Rqe7sONBxoONAx4FLyoFoSscaSR4fFFi0lclOeypLRCLOSTgrEXAE6ZwqU2yglydOgpjZYTUuiFnJz/46GtkrpQvTcR71B5WZtyvpbcpBWYdn1Li9ZRm8bkaYTcUUcJCBYvT7dleCFO2FyTclagr3wiVdTseBjgMdBzoO/E8cmBsjrSKVMnVSlGYMBynOuSHrZNRKQMuwyWS0ZDLU8vbP7EaS0ZMsw+SwjWMGj6EMMM2glHFTy/q2/7K+7Z8Irm4RFSZfYr/Js16XbMSKsfRVJeUcpZjJClIwB1OfacpYn3o2qqA6A429wDpD1tyQ3f1FTt02ZPQrN+SGT388t3vD33Gzv38Zxz36IXDDa8PyAJb6kHuixiinU20MooAMa5FiDNhEUBjI9C8nyCR0AkkOLjPiIhj5mhJ9xYeyg4eVp6+wpyI7jU2yP5k4GKmyZoqKGauwDrr4TSgepdcaGZ7IgVYIQX3JV8VkpBaab5AxWkgnejme2FiH034I7/8Pdv3Fn/KZe96V/7zP3fjuS/+M/NMfpth7rozdqah05M6TZKw7n+gNBixt3YKmNYPoEgUHTqcCw4GMLtJx4FLggDlSrFvbzxlsT5fnuZ7TRLW6xpW1hq9cwrbvnsVZ//wf/Pdj/h//9XsP5JtPeBbjf3g7/Ohs2LsPyhHejQnZWMtmClkFcshk1Fqz2uLLMWV/4mhjGTJdktahc4rYJXjIAzghggeKTWRKt4tVy6/Quhgqf6i2A2HmvFIFOYQwuWh5Km9PB1pqbV/Wn2qJGsk/75gWObWc6nHgYCHAETI2bnIttj7mgdzo71/IHV75Am78jCdS/PKtSFe/LhvbLseG346L21hOO9muf0vVgMneieRRYGHLAr2ti4ShRioijXhR6q18HEfSBFyVaf33CF4SyQXRkQTV843krBCmNGHcAr+BwTFtv/LL5YBEzsfSByaZZ0PycqxwKtTeS35oTM3bvtaqJATHeWStFxnlUFsR3dFxoONAx4GOA/8bDlyUPyNpbzzv10ke4xxOL0wG9tMX84LDOLQ9gPmkDkXiIdWHVXbOHar+4ZWXRL69sZLRkkSvk6pO9j++tBvxRNQUksBFHRdbeFGNuvyOA7+IHOjm3HHgwhxoXJQxBEkhREzcmjMnlzFnyKKXkSM0Hh9lFibBTEY5WWIb0rY1USzbD4gzuFmKNlTcQgPqWHVm44GXQvb25VHIsNC7QjUKypgzjoG6t8jGYJEVYdfCAmcsKH3SiVzpd36b2/zpM7nnO9/BrV7wfBZ+57fgCidBnlunIAPSYF8U1BqPIqPo57gg8ixtziEZpO2EneUh7YNmZPCahiCy2xJFMVjC8myKtRKC7DlyRW1q3voVnNJW3ULji8247VyZpRxMUaalp8L+DE4BSlKID33Nl7UpnLMXTvkc+//xn/nUY/6IDz7ikbz7/z2db/zzmxj86NtcMa5zuXI/vT1nMlR/fTkTF7KCTAaoGdxTOerG4zGjyRjToQaR1MZndNLeljZu86E7Og5cOhywzbdzthL0mNc1ljYHVk/7vr72fVM5YIuNFZbkoNpZTjledXbu3cueD32cj7/k5fzT79yDDz32SZz9+n+AL34B9uyGsX2NuAITYX0fqVonhBonx445tZCz2kuK9NspabFq+Nk69BAE0eNqRVXuBDZlHyYP5KhyxFYO2PpAcdo1on4Ut/rtOt9sY/FM+aEFrTix6rbmS/UykqFRZn2aXNRozsixjBzLXPPqDO90Z67758/j5n/9Mm77x8/hhDvdhdXjLsdp/SFnqN3ZEjobWY9S8nFcwv6VdUbjKV4vDnL11YhA7z2aDsZX+zNgJ/mW9TJccEzK8Yz0g2gNqVavM5j8CZLvzvbhZKAwOk9SjUahyQ2JfeahzSuJATNE5jKc7ug40HGg40DHgUvEAS952zYwgdpGLnxxzrWy3TkJ3s1iqy7py3BRL0U28w7nwDmH+aQORaM/VObqqhT8oQoOtzy7J5pBIU9ixOGcayk0pWwR89xZOIeTBrU3XrO0FO2s+ix5aV+7/jsOdBzoOPBzxAEzTEwZJgnWqHlZ3OSrV8K+SsgV9mroVzDQq/Z+7ehtolBoddSMxhoQcUImAzCPCfvf1fI2HgkyDGefQ0daY1HjOb1VUkDP9yjsNxArmYFjmI4S5dTJr1NQFcvsCwN29xcYX+FErnzPu3HnV72MX/3XN3Hks/4IbvcrMFyCXIq8WISewoVtyttCUrtaRlnyMhw1hms9SLRHrOQkMq+RTSAoyws6M6FIkAmaCpoQ1sx8dvYfixiS1Td4Zofm6JoIdWw/MOur7VAlheZcqBMv1EIpI7L2MhzFq0LGdVaLqaM1tZOurvbDmT+A/3wvZ//pc/jC/R/KKY98Kt98/suo/+tjDL/1fY6VU2qHCPPVSEbsPvFnSm8pI1UlvmrwGq8XPP2iR7/fp5ARm+dBRqbsUgd2r0VWezrRaOQb2ozu0nHgUuKAc44QQgtzstgX9gZzttjve9RhQrbkCVsc00zPdrkXV62xpd7gmMmIa25MWfz0F/nmC17OBx78GD75gIex+3kvgo98BM7dBVrDTs4r2ABnkBAJcvKkMY36wDdabRUjrfeSRGszBNBSwY6aSO0ayAX1hXmklZes0NnFg5w5LdTYqywIWlGgNWcO43btSwYEyYJCsk8ShwHQEwYUEiG5aPGU9nlqW7IAXghDVVLtY4+BO96G4//s6dzoHW/kFm96Occ//L6sXOtkzt62zGpfMq63hcXBdnrZElUd2Chh6hxJgjYfJlyvZhLXGUs+RHnnQuY0R9+KMC8nVdZkmmImuVxQ1AWDsiCzT0Yl3JIcVk5zy1SvkMcqN0SRmNARaSSzGgcmQ5zmnGuu/ZpWLwTVU6Xu7DjQcaDjwM8vBy7FmfmD+rY9+ByW7ZwJ3mQSGvOHJOmiRhUqyeZcL3OtzuEO5xwX5ZM6eO4H5nFRlQ9UOFwiujfohixs20Ijg8a8ikFpp7hzjqgwtnV0tw6i2bLOn3NQYRftONBxoONAx4EfiwPShSTJ2mRC9aAWkr5yioA5n4KErRkqmYyzuY1noTm7koylJMeMeW/MuPNI2aq+E5BRhFTvHE5pH4MMKSe7M8iAymhk1NWpT50vMpEzamNpC+s7trMmo271pOO4+u/fjTu+8Hnc+vV/z/GPfChc6QrqNpD6i9TDrWDIl0gyF5umIMacKKMsyhhLrbcJGhlclRxGZjQjneKLDOTcmU0wIgsTM9BkwpLcJhO8QosbFJ2fqk1rFQbFZNjJrIOkuEEBc7SRRlRVDBhTNOtk9YiskoG9MYJz5bg6Zw/lu97GF5/5JN7+B3fjXU//I3747+8gfOtrbDv3LI5YW+PELHCM98iEbf9ksfCBPO+JB56qbBhkffFTcxxNGK+tMxmNKCdTGbk1VWxo9SeQNqGgPZ0yDG2iu3QcuJQ4YGvOHFdez3CWZQQ5s2woy4NIf5DrWR0x3tiPSyVL/cBSDoNqQn9jhS2TdY6UI+v46Zgj9uyh+tKX+fKb/pH/fMpTedc9781n/vg5nPuO/4DvnQb79sLGKshBHeqanj3gsSZ4tGQ9NY3A7EggnzJGgy6z082CJJkVFU0KEd1tBxaqn6g8g4pRp0KaATsi7UKLCdeAiQiJxzYsQk6RyVmFJmd/smfIBproAmkwIA0LWBAWc7jKSRzz0Ptxqze8kl97+1u48SP/kOnVTuZHW7Zy5uIWzuktsVvO/Y3hMrumI9bilFoOK9fLSd5hho6WvigNBMnBGRRvgvx5QfMOIlaQnJSvCgO6FybPjWZ78WChOcVNHs6hRhKZnlzT7FdeLzN8ywK6o+PA/8CBrrjjQMeBS84BL4ViutI51za2/VztEgbsC6xZdlt2OF8uyiflD0X0RX2udai6P9M8Y7706NIRO4lOtyqBc44kgyO0aWVgqhUpY0PCKd2dHQc6DnQc6Djwv+eAS1IhBpOwbRhJsuzat+5+8+27Qvu9KnNWmWXmZAhKWksW10TfSHYfjKg0rVHUSJZXLkjZBpL9npSQycnUqwuGZUGv6pH8Emu+z+6sx94dR5Cufy1OeuA9ucXL/4Jfedvfs+OJD4ZfuR5sk7G32IdtO3HDrbjUo9w/1UAZ1B4XMxlrAZHawpxueQJztPVkfJoB2RrPomnOtSZWmklFSaV/NVNqxkSmUjKtUWedxai+a4okqFYQcJU6loWaC95600X6SgzBkNSu3WCoP1dP8XIoYdgrA/uzX2Djb1/L1x7wKP7rV+/Ml/7izxm95x0cu+sHXDmM2Jatk7FCE9ZJw5r1uMFIBuqknDIaTZEdj09DglsmKHR6FZeTGMiptTRYYHlhyHDYl5Mrx2nedi+jm90T2kO04tUHLVyb1106Dlw6HHDOzRwqto4UtzXo9VwaiizD1ZGsaehpz9erGvLplFCOKbR2+vLnTOsNrbgRLqtY6Cd2DgNHBeTUmnLc7n3wrx/k6//vr/jP+zyczz3uGUzf9Db42rdh/yqsy1m8vqKJ1Xrik+C1UpS0M+qi8TLligpIDuTsQWknWGhVTA4YagdT5VeC9VZrlTZa8yk4kugxqAgtTNA82zjgnS5JaA6CpW0s5dVytJlz3Wn+oMqhjxYwrXGyRTLvhB24B92D6//j33Hbd8qZ9Zxn0v+1O7L38idz1sIO/NGXY9rrsybZHYsBeX+plbVRMtHHXLIrpw3lrEI0R9FsKHUPKtFtv2lVS16ZvI++FgWGiCeKHEGhyZDE7DC5mon2nvovVByEWUl37TjQcaDjQMeBS8IBf1DlaFJXKsCcVEnhgSK9dJ3FveSz4DOpKo/9p0TKmBUd5tf9+/cfkkLN4sL5GxsbUmLpwgWHY44UaW95mWiKVZscb2RLmTunO+gilpyRHXFKWLnB8tobbZEOHQc6DnQc6DhwiThgctTJ8JnDGpuxZpB9Ir9QxAycKtQKa2qFhkZhdDX25ZW9pW+NHaI1F6SSkmR3a9FlkAqV9Ch9j4kfsF9G1u7BQMZXnx8tLXDmzm0s3/IW3PLJT+RXX/lybvLXL+SYB/4BXONkGBY0/T4bWWA9ePXRp3E5tREoI2q4tIw615ibp4ZFOkK2Ly1kILah5alKUtq+TkBa37KSdA46RLG2R3mIewAAEABJREFUDhB0NbjNPAXI+lNgtdXYvrLSgJaqlVtbP9JfiDYsNLgZN1rCGrX5zhnwbx/gy896Nu+4z/3554c8jI//3d+Svv51TpbhuG11P8fRcCQVrJxLtbqbXh7p9z2TckPGf0lRZCwMhgx6QzKfa4qeFANVk8iNZrE+VbpHMv4nGyMm4zH2Z1qzuUJyIlZn3AwVbXWphb8Y6Gb5s+JAr9fDOYc5auxrLIM9m/N0Ver5Dhl9yQWPw942Z+bYCnIYycEchhmxgEpO3KocyRm8QW8yYrCxxpa1dY4dTThq7yrbztnF9PNf5EN//TLecb8H8cmHPZ4fvuzV8M3vgxxdfQmCntZuaNcwaNkIDgkxIVOGoLXbppXygq3zRuEcllYLUUkL1InJgEopq1Mr3aDunC5zWCMlVQUtc0QCbdwGaOEIWQ4hEO1/WYxazOJHCjljGSqjYplJNqTuL8JRRzG43Z244R8/m998+av5jef8FUfd+nZMrnAyp/cWOD302ddbZC1bYuz6JLVLkhDRZSQ5r5LoMxlgjqs6RMxxJQ8iLcSfpP22ObIa32BhhFZOOM3Bb8JJXyBEybpG/JrLFrqj40DHgY4DHQcuMQfmMtUaSswqMMmr4KDTzQpw2mtGvTSJQfpKe2MuAwLY9qGj0eig2ZwXNRV4XmoztmvXrnYj4JzbzDlMAyNPVsXC9q2mPgnanCMNG1zANjpBSt0ot3tkN9Ama6FLFrOSDh0HOg50HOg48JNxwBPkCAqSp16IzhNl5NQSr1VIjPPEtJfYyGvW3JR1XzLNGhrl18qLriGXDPdypMjTIhI8SdZZVJ/yeBHKnH6S8aVwJEfW3uEi398y5DsnHU245525/l8/i1v919u40t/8Odz9LnDyCSCnFv0ByBjDDQn0WGDAIn0K0eZRUeZpAtQG2X61dLmhUZiUVkVaKI2lnRrpdDK6nHRLSg6nnjOX6Rpk2gUKddiTY6xXq+kU3FSbCPFEFYk+0TiYpIpxbDCDdVxHarXcrxmvqWwaoJRyUtfq01OurVB/+Ru87e4P4jNPfT6jt/8nJ55xDseur3BUVuHzdcZuHaN7HJGBLlryAT37s6IqWQZ9GbB9o7cqaaYTsB+eD43uUUXlRWQWpecbkRjJHGTeYca/6U0fNAfRzUUeXiUGBd3ZceBS4oA5q6zroL2ccw7n3IFn1Dmlsx5TPNOUtBYCVZ4x0pra0KNZ5Z4JDZXWlaoQ9HwX6qzQelnU2hxaHTfGLzRaNyWs7OboasJVqkj47Kmc9uZ/47UPewLf/ed3w3pDVlZam1G9S4b5WnLMUyawtW3rNqpvkSFHEjPHDZAsU2EQMtUtaiQrQD58yTdEVlB/XmtSxCiVlGoEVcX6tA+fzJdvaPoaqwe25mut3dqrc81JXUuWOGJeUOc5pag0SgNDCnr6NyBLA1Vb0oBDyM2ZdRzc7BZc7v/9MTd53Zv4jVe+lpPvdX/WT7gauxd3sr+3jT11rmlnpKxPkCPRnFKTZqz5liQx0RcNQTIll/yW6Jecg6kmOZaML0PC5R7LLzSvQpNxerHcyME29Y51lW3IkDInlgjrzo4DHQc6DnQcuIQccNJjF2wiUXsgy1Sfcw57sWM6dG20Qab98dpkAtu2gOOwP8yBtWfPnkPS6Q+Vu7a2hveHLDpU9Z9hnrifZXi9kU+iN0kxet0sYpLKpL1p9ucPBxN48A0/+EYfXKeLdxw4nDjQ0dJx4HDmwAVlqslVvUfAwrEcJxLN9Ic9chlXqa6oZQgm+1qggcmokuNERlaxSCNrraJHHCxRLS6zp9/juzTsPmIbzbWuzuXv+hv8xvP/jN99yxu49tP/iOI2t4Iti6TFBdJwQNMT5MBpXF/s6gm5lECAmAnSZ5FWXytQr7SogVLmY72JSum5QdpWVvrg0zmHc+qz1TDql4wkxxVTp8mopnWogKDxmqYdY1TL6FP/pqNyX1CWNQMZ3mqh1tYXWDy0V9pjuLRIdtQRHF8MOWI6ZafeQC1vrHFUFsmrdZzbEN0jGtGjHJDR6mOQQ3EOj0+e6Hx7Hxqn+XqbecQRCbKs7X8Rw0W1Pe+0DY9PYCEXOCx/npXU3zzehR0HfiYc0PNtzzjy7kQ9/40LWg+BWuEsbQ+p0zpwep4dQY+6M8GExEG7CqCOY0gT8jRlSx5Zair6o3W2TksWtckfap1f8SpXUR01Utyu0SXM2TzVOhIJTCJMVWBdO4Um70hqMplSeNpWcXNPquWoAlVSuUhoy4KuBqfsoExDU9esb6wrx86okaK6rGmYo1FcA6ttkhRBiJuwuFc8V1kmuOjBYMQacZnSJh77Ocg5xYIMmWtdjxMf/mhu85pXcafXvIZbP+4xHHOH27L7yJ2clgW+V5fsUbtmaZmoN/ejqmFlbaTeM4qQi/v+wFebRdHHHOHT8QRnjvrxlHpSSs7n5DKenJyMlSZrTkfjGd3RcaDjQMeBjgP/Kw7Ynsww60S6QXoqSUuYPjEHFpL/PuTmHiFKliNZLHUzq34YX733fOYzn5HGuDCR/sJZcMopp7SVG23AD1V+2OQZlcHT02Y/eSeyZtOZXUG3kOQgOouhTQxSuLRHtJ1Emtdss7pLx4GOAx0HOg5cAg4kB41gEtZsMmvqFDFjMWtguRiQ1Y5mZUwUBnXGtnzItrBAvy5YWtjJuAwy1hLJLzD1fc6qE6cvDln9pStzrWc8hlv9/V9xg3/8a4572qPgZtdXp0uQy2nV5DQMKOX0MjQKG2SUyXjDkDLUqcAMCkgc0AGWRAahVy+OqKShVmiwuKIXPNXe+jBYdKI5ym8EhSra0NZMzeUfoglO1RL9rNDLlJq+aMtEV17nBLVzE1hU/SV1VFQQ1M4pvxGFE9tZ7Fjk2OtemY1BYppXlM06RRGJ9QbB1eqzkU7zMtAzsuY8BHPYqY9GOq6S8h9rszIRSulKlJ/JmB1qvL7gNT42d6fIHJbWdJzomsMrrqwDpxmehgtkHyjvIh0HLm0OOA2QN55e7bHQaT+X9HyziaC05Vt5oXpBD2yj9TDVulyXZ2mk9epjlBxqyMopfY9WXUMpZ1Y1cKz2Iun4rXD9q9Gub7WZphotmxY1SPbANLUrSKnNU84v5AjLtOYcU8xB5r3Wq60vVSnlvLe29rWnZWVqb/KgXf+K25rLfMbSYKD1HUVTJEhGZSRJkEYSxBCVp840V6cgCEUCiYcWWQMmS9RM44M6oW0QQB2ch4Gc/WbI6AUDgwwWcrjK8XDf3+Lyz38mt3v76/nlP3kKy7e7NSvHHs+5+SKraUDItrN14ThqyfCmznGxYOCHDCWD+1WgJ6b0xfPl/gKLQr8oMMupklOvlGPQN4mlwZDu6DjQcaDjwKXIgZ/7rr3kvlTb5jyjtIRErdtMKvDSeebAspKQZ9JdEbIcFg5/+Wt0O3fQZDSfg09/cOKCcecuuuEF6/5M0kaeZjDYsgXbrBsNdjPRLXROhbY7sMyLwHk3/SIqdNkdBzoOdBzoOHBIDpj8NOdVkpw1R5ZVMuMrSKEGZWTSk0Henb6sv4XeMguDrTjfZ30UWR01bLicM6vEaOsO1nccxZn2FdVVrsrNHv5Q7vDKl3Hb176SHfe4K1z3l8BeUvSGNINlUrYAboCTMZU2DTh0JMFOCw2t0WYZF4DRmCsvk6Mml66YxZPsuoSlpVI2m0apEvWUBNU/1OllEE4bqASRgqbawskWDKkiG6+3xnFPldz6BNan9NTIyQouNHDbtbXVUCKlHcKStVGgPi53u5uzb5goC6hT3Q6U6cWSl4csl4PKizQnQ90aiuXSg2zCK/TYPULlVifIcZXJqCxq3xr85shCh7VTcL7T+rUMCw0WvyA09AWzunTHgZ8qB+zZTe3C87TPtz3jLZBTd5Znz74RlbRe7Jm1UMsAa+uyQJBDS15hkpxO9h8zxJBw/cC6rznp+pI9Ay1EbSetgfzG5BpPS5dMnQZhQRdLN2trUGphr+6H8RhW9io9JosTsmpd/qMp+Iqi76jUYE2OLC1NyRh14gQvyKGGQTIVZ5lxVq4iiFiOhlNftHBtPnIgYcXnISltp1VQAxvHZPUMMmXUv8ntjXLCuC6pNFb754eDPnU/J/Y0u4GEzhE7yO7y61zvuc/j9q9+Db/6pKdxxC/flnN3Hse3xYnVpR3sEif2yWk+zYZyshesrEyYaPoLw23s27/Ohhx6tVHuXcvrfsgpNF6aTrko2UJ3HCYc6MjoONBx4HDlwMHyM0rWG2bKYEaxlXvJXq9kNL3iM0r7GtheKPQHyj38z5buiyDT5nXIIvv6yjx3hyw8XDJ1w9CmpL+8SKMNfeutM8WtG+ScCgXbpMzJdSqbQ9F5dhd2HOg40HGg48Al5kDEfhfFYMaQk4El20+GJHKQIAMy0EwiI4OcJrUcThv5kH2+x77eAus7juSsnTtYueqVucID78Nt3/QabvTmVzJ4yL3haleYfWllPz6sN/7UA1zTI1QZ9biRjRdIMpzs64X2ywPRLjtNV0QFyIyktpTXxSB1oAYqjC1cE2m/epBFF6T153BSGC6pzRxtb2qjrAudqmNdywYm9aCUzVcL5Bo9ypjdf64M2RGc8jnWX/Y6PvTQx1G978MgB54RN1X7iYie2CSsnXUmOnVqZpZQ4U2ux/7tC0zl7cp9gZskFsSPvAwyjD32Z4COkjrUTLOaURHZECbyHtp9MaN+IN4vlp4FYSD+ZTI2SQXRZcjWP3APxRgMdh+dYrb5sfBgiOSWjRaqSnd2HPiZcUBLl4nWzSSP7TNsTt1eHem3oP2tKSPO6pXBY/9znjmubH33JBwyPfxRi7fU2+haTuVS7dCeMYRAXalPyYUb//KtUOcQC9DaKaqC0K4jh72/7teJXgO5nDG9kMGPzuBNj34sp/7l8+ATH4NdZ8HGitpPYLKPtLGXqlknmoTKHFPFSjmkGyenkockOqs2TzLk4IWHJVRBzjM24dqQ2eFmQXu1uKqmgOaMxpjB+m1M8Kh/16Jh2HP08ij/3bpGqCi0ujO5xrzrYb8hSLEM2SIUemlw3AnwW7/Jlf7qedzmza/jTq9/DUt3uB3x6tfgzIWtnJUNmSxtJ2w/mrSwhZHoC0vL+OFQrHNMkxgFDCTLlhT6yZSgfbui3dlxoONAx4GOA5eUA/ZmwnBQu4N3q845nBMk080/EiXfa+mbvC/57g9qdJhGnXOM7WXQRdB3kVNYXV29iCaHWbZmkC1vIcrwmFHmsBvlnJsldbUid2DHfd7ttXwVd2fHgY4DHQc6DvxEHKjVqsbJMPIyisyIbGWtlKo5SFJvSD1YYrSwyFlF4Ie9nL3HHc3irW7Gyb9/d+7y2tfwK694BUc84H5w8pVhcYk0XKLub2GSMrAfY0fKtsmRlwZkWOX9RZy9SSprNGQLGzOATCZddEot6IrUtQJ3EBRtT8trI6opWjkY816sjtfF0NY96CJ94mJNFisZymOKamuVtocAABAASURBVEKxto9MYPfZNB//GGe87rX85z3uwSf/3zM49R//gf2f+iTf/+iHIMqpJbPS7N3UTkCd6bTeTSdpRM1Yc9fLGXYsseXqV5INndNzQ4I8ZP0gg7DJqMWfOKfVGreIuhe0CJHWQHQyEl2iPcypZT/+PJWDq1QFM+5VbUaFa6scuFjSb7Y7kKmI7HrmUPJSPbvOOw5cHAfs5yHmsDfPFtcCU5OoZzRijvUWyrFyCwxh87mutVJKElk+wLmA95lSnnFVs7xzJ1z7ulBVoHwVqKmnDc07pEWgJuBqKMftF1fNZz9N/Y1v8aN3v593Pu2Z/Ou978vXnvuX8NGPw74VkRDJJbcWmgn9cp0+UOQBYsIpbmcmwZDLqZaUSHgNpzEVIiPk/PBtrqrNznk1p6RBgZ3Wj4WGeRWL046Y2msv66t3T5Rj35x3mDz0QVNPkEv+DhfB/uSvZ/EBHHcc/NJVueofP5ObvPSl/PqfP5uT7vLrnHvUTr5N5AeSjWc1FXuEDZdosgyTNZN6ohcaa5Jdpbr1dEfHgY4DHQc6Dlw6HHDOYV8wOWcKwdPYJ/+S6wPtszHt4Q5/GbyysnKRzLlI6vft09sim+xFNj2MChYXIMym4pyz24Id5siysIXecLVhd+k40HGg48AvBgcu5VlGOUjS+SBbRWN6au8ZZ4H1fsEZruF78j9V17oKN3zcQ/i1v38xV3/xs9nyqPvTfmll8jsvwP40kCFNWeDkoDFHTVKI+qLwkHvMrjInT9QovSLTVWeawSm0HA2FhQbLkwWoCmBtG+kJ+xpjqj4ttC8e2v6VNh2SFDbO00KapBGSwakLgwK9IVFnEeoaVveA/djyuXvhY5/hjD97IZ+4z8P4yKOfzPde/mqO+M532LbrR7jd3+foZfjOtz8FzblQjGU4TulRyohtkM2nfKgiLbkueogBisC1b3Nr1S3wVSA0heoUjEKPca9P5QvVzwgxoyfn1kKZsVDSoqduHZFajqpRUbLeK1ntl+wfzOIbRY05sWyoOU8ttCmaI9LgxNNDObGsnkE2vFXv0HHgp84Bey6zGOVE1qLRc175iDlmR3nEYHFz2MprhH3pM4cWFpZvDhXntZ5KR6YwSGooRqWClBdc/UY3BsmYZtBHFZCHZ4YMxoVj3cOaK6m9HFz2XxouZJz+5c9zvJw3J21MOHllwlV2rXHuP/8H//bQx/Ofv3Vfvv24P4Z/ejd880wK82OvjqGOos+BnEduWkr21SI5kZpG6x7Ba43PgGQRJsgM2BGVU4M7GDN+OPGkAMmYObxmmOFSBpIXKHSpr3QuIycQU04KPeRZYiojZ60WDZq72INmKLkTid6BQftshtp3L8uZdeIx8Gu/wklPfxy3/fuX8ZsvfR5XucdvMrrcUYyWF1lxiQ05+l0/EAY5U8mj/YzZCE17H+iOjgMdBzoOdBz4X3PA9mQX7GT+13Tee1pnVggsLi2B4zJxXNT/QGjEe7scChsbG+1kD1V22OTJ0EA3BfuxSxd0P3KcM7Ut/WwKXYRKdxKibpzz2M31CYKgItAmoNuAt5zoLofkQJfZceDw5oCTDDPATJQfkGcuYpJwbrRZ6DanYnVaB41kosUt28I5LG2w+gfD8s4PT5CTxaVAgwwT32Ot6LO3P+BsvbE/XY6p9cufwA0f+ADu+vev4tZ//VKOvNe94CpXga1bSDKOkt7uW0hvqK4zkKzOspwgeS47EJEoMwxkU1JriipmUtWy9WRcqQUu0qKtpfj8a6MEGBSIEZjsbxRvVC8JFqq2YqqmSZ5XrrEO1JNRKNPNMcUlGZqVMN2AkWC/d7OmN0Mf+whf/7Nn8a7fuyv//sQncdq7/p2Fb32XY/escvmq4mj1VYxX2SYHXF5usPrD78OpX0HeKBITQi3T0AjxusjaFCuVr0btmeuasXzTWzDNc0Yy1ssgapqaKMYEnylUFZ1OczXINkT2O6bjnHihIp2R5JCxmKhVEKUE29AaqPTiTms3L9cQ82gXdhw4LDigx1mSb/ZkJj3PJh/aZ1uywp5draqWTkfUGm6jqo9StGvCNvW1HNHOOeztdCNhYX/a2+gN9ZE3lANL8jUVA0z2mC+9tDWlvrWcSKrr6NEoRvv7dCNO/fiHWJiss1SO2DYds7h/lWPLhqtIPh65f41zPvxR3vfc5/HfD34oH37QQ9j91n+BL0oerK3Dhjxa9iVXPYVY4q1P9Q4mh2a021AHw7UzaVS4CfGAAzJR2QnOlxWhba+gDVWOhI53vq0nH5qVaGZgX4ZZdYPYgw8ZzmRO7drp4jImPmc9C1Q9yaotcmgddxTc7Cac9PjHcft/fCO3fvafctKv35m9O3byA9U9V3phbXELG/1lybSBZqc+NaIT7LTw4kB79zzRGVAYiV5zd41ojq0zc+bUpJWB1qfptUb123uo0NK0/Vhph44DHQc6Dlw2ORC1bzTgovSF5F/jJfc8yYHtmZXbvm91zkniJdWpyKU0g/QbTjJb8pDD/FizvfZF0OgvIp9du3YRQrio4h8v/6dRy27A1u0aqY93PSZmEPSQTo4kGR+F3VAZWY0L2oQ43cCoGxwBrxts0zco2Z0dBzoOdBy4DHHAybjyeotuMHkWJQuTo93Uu5Qk5xqy1NBrGjk1EraxVzFJsq8MHkPdJJIPhFyGhPKsfaMaSc4SZM14leeqX0h+Bu9b7pgBEDWWk1GWpwVSs6i+lljpb+WMwVbOvfyVOeG+f8DtX/kqbvHmt7D90Y+CX7oubDkC7DdVwiKkRdq3/w04jWFjSeUqEQWQNYLPlCOCbbwEqAQLc9HqvWvTIg2CCkUPbUI0WiWDsi0w2JyiDMGgVpnQmk51KR6pX9HQdqz6dtb1hCaNRMJEXctZVe+Dcj+M98CPvgP/+k985TGP5j13uD0fetqTWfm3f+OYc8/iuHKNxek6/VTSdwkXE+NU02SaSHKwNuWKYSvn/PenkGoiU+/OJmmDZg2Nry3WkiK1BUEerWwr9Ja53HWvxcaSZ9RTf3nFUghkoym9OopO6TptYOyrkkoeLPvyxMI60Pbl9Jxk0auuOx8K7XAs36vM6njVQ0jiYxQ/Z4A5/9k85P/CJVpYnO7oOPAz4oA9q2gF2LPrksOe5UzPtYUXfKbbunq+EWb1oZFsLIqMUmveBcfUfli9v8BKbxFueFPIFmm0UktMetQU/QhyYvUAc7kbeo2udYJvfE1OqN0UrFPV6/i+wwVPMPq0L83rEUO/wXZW2bb7Byx8+XN87fnP5f0PuC9feOB9qV//KviO+lg/F6r9GmEkAuXYkrCILdqhdVFRswnJeUSbJWtllZuo8SRBSfWhq9HXKBSZuiKSzg/AOSiETHUKoWcAbK6WF5R2gg8BJ2eWou0Iua5eQPqAbAADvd3fthOOOhZud3uO+5PncLt/eTu3euazcde/BWcsHM3ubAfrYSvRFzjJSZMj3jnFG5pyShK/CkvLudgTB3P1n6pE1DySCzi1a3Bq35BcqVhJlip6saEvfdKT7soiON3rKFk2zTyGVud5D+rPyhTpzo4DHQcuDQ50fV7qHJCqo3ESdNIBJp97dUavytpxzWFf+6ByTy05qisDX1JO1lg4QrKZPkiWcpgfu3fvvkgKTZIfsnA0Gh0y/3DKNAWapLoIBf3eAnYzkgOD1CBJGw0nBWaIZLrFXnWilJpt+Gf16I6OAx0HOg5cBjlgcs5+88UcFxamTUWWZGVYmcGmFbWBJ5lglPyTPESb9yCnhVe86A+IMoIm45LpdEqMNZk2+3kvk1iVoRBQXmQyrRiNK6ok5ZgvUMlQWZHBsmdhgdN7PfbsPJLL3/GO/NqLXqg372/gco98GFz9arAk405v3ZvegDrrkUIOTn1obJJCk9/ocJsQiWgeRm6jrCTMT5HS1rbQWgZJdCtPCq3NvF5bSf1ZH1Gh9YMynQyhJGMpNXXrNMuyTAYsSMcjVQHTkqyeMnSJgQygIEOK8QactYvJv/0Hn3zcE3j73e/Oe57zp5Sf/RRXGI84dn2DIyYb7dcWC9WUIqoP8TCIpw5IMmBLjem0UViUnuqtlZxz6jdhY4wYC8YH1Ws0h5qkGLTtgEZAPKY/5Eq3vAV7c09TBDWrieWYoej3audb4k2nRexZmG1q1HXbHry6DRGC7nnWeOawtJXNwUGHmrTUzMODitroodq0Bd2l48BPmwOba8jk2ey59O0zb/GLI8XKY1Mx6Bda+mN69kWoc1SSUZe//g0ku7ZgwsGpk6R1lmxFOluVTStuQkJrSoWl0MA5X/kiueRHz0ct64YyVpj8gUjQGg1INjChH8csV2N2ytl9JdW5/MYK9Re/wIde8mLe+YD788GHP4Ldb3gTfF1yQnKZ9TXC+ipBfTs5xA8sTK9xJS2c7W31wkFixiS7Mj2VHHNrI8kYp2QQMkUsbNskddHQToKLOFRdXdvZ4kK1VO4SJp0oVBg0MqID5STfowmS9/mQur/ItJDM37KFwW/+Jjd5wQv57Te9mds/6rH0f+k6/EjOwnOWtrJnuIW9Lmcj9MgWligGQ2o5o9AgVZySpBPyQU6QDKyqiih9lPnZhJLzKhdEQ6N41D1sQ9Flp7ogE38yTbm9D5KF0F6s+LBFR1jHgY4DHQcungMzOZYk5HRKziFd40E6MUkOSkSTJBejQ3I8SkLXOJcIwwXIc1CZLoftmbSPvjhflL8oyvfv36+Ncryo4sMrXzdqsKw3ZQqdDAWbtAEchzrSobMPVbXL6zjQcaDjwGHJgehqqmxKmY2JviI57dBJ2vM7bc+dzK2c0udMDSGj9pkMO499lTqooSc0eqNN1qPf79PLC5wMn8lojY3JKuM4kjHXYL+T5FTeX9oGxVbW44BVt8zebUfgb3tzbvScJ/Er//z3HP3Mx8NNrwsLGfRzWBrQaMwSTyMcYGLajLmIOXia4ESbp5TxMVU9g9mEtarNNVBQPGhWQYaIkwNKr5RABk5Uz5q5Zq2azlqoogNz4lgfMuEY6418LdZ46YPM5WReb558oYoeMmujEcOYkKlFrRbr6/C1b8G7P8jnH/Y0PnKfR/PxZ7yA/JNf5peanJNSoC+jkvE6Zjapo/NOl0gtNDebnxSwFQblZdJPqSo5+7Qfwemni0jRnLyKbXYKbH4twL4eMAM5iW7EQ25+IyaLA5LGzmNgKidZ5eT20hjWskPHgY4D5+PAj5UwWeK15mrJiEpr1blM8iJy9VvfHPli2j5sdRokVtp0e/FgYqzdS5pTqY587ZRPEyQ/gyo652YOmLaylvpmfUua48xCiQTWx6u4umSL2lxOsumKG4mFL3ybb7zkdbz/Dx7LR+/1ENZe+1Y481za39orV6HaC5lCP0UijWaayCSXitQjkzwJEn59OeGWhgO9cNDY6lt+a1pIXjSuIkpWJhq1lwxSHkLahJpjUvFgWJ7BxmvB7LA5uOihNihvs0vjF5KOtUymVAypl5apYxKdAAAQAElEQVSlExzYp11HLZL9/l247itexO3f8mYu99BHsvvka3LG1iNZX9zJSPJ5bVKxPpUs7mm6WcM4TBlrvimL0lOhdZr5acTHHGJP9PaYaM7rMspWi4wNifdpBjYv+xprqazZMq1ZKit6choiHjTeZkh3dBzoONBx4OeSAzM/yGxqzkn+SiZ77xkuLoClLYvD9zD67ffYL4pCaZ1DF5177rnYRA9denjkzng/m8LClq3U0qZJpCnAS5FbqGR7Wr5tNixsM3Q5uFzJ7uw40HGg48BliwPONuERWUFoJy9Acp4kw6GRMVYb5ACxeJoJTFyKko819lbaVQ31aEKlN/1mWC0MhiwtLcmhNcSHnpxjBas+cLZ3nCbF9/1+wfjKV+TGD30wt3/zm7jOs5/F0m//Ohy9EwZyDGUaZDikyfqMpSwb++pJYUtYe4kgQ6mlV1UboDZaVScJSranitSSA3BENClmbZNCA20Lj2N2+FmwebXcTPGeLMos0NY1m41SmZWhImzsw432wvp+OON0mvd/gFP/5Dm899FP5F1PegbVp7/A1jPO4aj1EcW5e+Dc3SzIgbakjl0z1ciiC4gO5vxVsk1bSSUnW5aLrijHVlXLJm7oqf3+r3wVptNZI6dyUacu2v5EKkT1IrRFMqw55kiWrnIyk7KhL4djyDKm2CRU71I5u047Dvx8c8DWmzl67GueXq/HaFpSS8aFpUW43rVohY9YECRqvNZnEDBo468szKFj617iC3btYve3v89AzpzUestdW271rI79mYeFtuc0mKxFizwvHLmcOn1Jwd50wuJoxBGjKUetjThq93763/gen3zFq3jbPe7Fux/4IE57/RvhTDnAJxugFw2sT0RmhrOvWTcmJCGIPhOxa6vreMkdL/kRQLIltfCtUAk0oFHPg6UNSXQZbXM41fKbOFDb1WCDcNCRFI/nwSk6bSpJKS9ZFRi5gnphCHLEsyjH04Jw5ZM5/gEP4o6vfhW/+dK/4cTfvAvn7NjBOboH2Yknca5evox1b6q8YCK+jsqp6BaVhQbTpJKYHylEcUHjMsELoFKNHvHSdUFvATLxIRgfEhj/0ZEscsE5KL87Ow50HOg4cFnjQDKBewGizQFkfhzTNxZvJBmT5P/i0hZQyGF+OOf4iX7E/eIaHU5zTrohRs/i1i3YzYmbN7HVTZq8lXXoONBxoOPAT5UDP4XBgjbjPb35tq+p8sZrs+41apBEtI28wdIGZbdnJPqaJpTUQc4PV7JVBtsOGQlDOam8LLLRRsXaqsonAdwiTb6F/YNlRlc4iZPudw/u9IaXcfO3vhr/0N+HY/XSQMbFVM6qJluizlW/WJap0xcNuZw1Pbz+BZCRhYwnZGigsogZD0kpt1megcwQaH93RfMqZAjpZTtBoclyFWMdmJLWlCkD1M6yghxxmYoykvqycnQYb6wPN560/QaNFWVM2Y+n42V82Vv4tVWYTOF9H+TLT3ga773n/fnQU5/Fxr9/gGN/dBZXbhryvefQjyMWlwPDrQWxVzOJ6xprQi934jma0ME8hujiDD7iRHzQRsGMWvt6LE8wVPm3PnEKNEroxKkPXTQl8UkZMaIBzkNWqFGfq93mV5mIqykGskK1dc7naz106DjQceDH54Bt6vvybNvazLIcJ4f9SEvvxOtcG3Zqg99zaFm261BLTVGl2wXntdcEVW2XqX0Jyhe+wnCjZKhaTVkRvermOVb9YNiYJpskFrBjMt2gaUqSZAWSycmXeGEg4be1aFguNzhyOuKkyZgd3/0+X3/5q3jPPR7ANx/6eEavfAOctQtG6+gNBEgeOVcqPgJXs7w4bOWJk1ynSrRfLElPOHN2yfFTqVTST84lKJE4EqIgylUSVUNoHUBJTp8ZIKmGoVHYtDLY5LEa0MIp2051FFRtGEwPeOVkcmQF1tV+Q6nG96AwZNDLYesC3OCXOOYpT+A2b30TN3naMxhd43rs2XYs+8M2xs0CWbZMr79ILBzjrGbcazA90LigHp30gEdZ9GtaiH26GwlNmWkGk5w2rO3eqCS0N8ZoU/Pu7DjQcaDjwM8ZB5zm45xdJbnlwE9ykNSSwcPlJWVISKv8cD6dc9jHVBdF40VK74trdFGd/fTzPanRTXBexsUypUuYTsIMGd2s+eSS0gfTZnVU9QK5B9fo4j9rDnTjdxzoOPA/ccDjzZnR5IQmyNkTcDGjlW0yHsxYsh5ciphBg0yu5BrJyAb784nkG6pyQiknTqVNf5X3mC4ts7K0ldMHS3y712fhZrfgtk9/Brd//es48RGPgKtfGQaBZpAzXZTDqreovheoyVuUMpbKUoPLvrEf/m0BrW3jNb6i7TUqYvAKg0FNjG4Unq+CVbK8ZDVVsT1dW63tdTPfqrRF57vU9MzRU49xoxWCjEU2ZD7tOpvx+97L11/4Qv7pV2/Pfz/r2Yw/dgo7zzqHo1fXOGo8Ytt0TDFe5YSdW4nVGnv3nUMdJxT9QOMqRjIsG3OCnW+8SHIGcdrNEPKs/VN8FyNmLHu1cer/zC9/Eex/HkvQbPYxm2FUSjnKVwTZWdRZAaHHUTe7GX7rNtZkINuXXcGhw+or6M6OAx0HLjEHYi15qL1iNa3J+kPWfODyt/5lKLQa7WtSW2Nai0G7RS/QyhvfiihlS65FLfSK7336s+wgI9fSdTISzDeNNt+KtjRJLBJdxJFa+dxm6rJ161ZyyaiqntLEkpBBVjhiM6bcWGHBNfQm6/T372Xbyn5OGI048uxdrH/0E5z6ujfwprv+Hh983OMZv+udsPtsaCTI5RBjXc758RqkSqMoT+MierDNb4Ig+OhF8XkIKF9z9AqdQi54uHlGbCONrqVgTrBSZZusUc7mqWrmsDc9FLVP9xq7T19j9kgEpjHpZUCFVBdN5pk6EWW/l3Xk0Qx/63e5/p89lzv+7eu4zr3vz8ZxJ/BDtTkTGTRi6kpE+31RrD5zxb2aWnPTdZ6oWhFjtMnjWs7BqapOJTCnPlA7MTllOOlKuqPjQMeBjgM/JxyQOJT0gyh5PJ+SN7m/mdDuVLLX01/WC5pDyfjNej/r4ODxL+5jKtNVB9c9EN+/f/+B+OEccW52p/pbl6iCJ0pBGb2zXMXS+adoN1i5OqXgdO3OjgMdBzoOXCY5INmWUp8ouNiXE6tof9/K3jzncphkqZahIhPDGSrJRkFv5qOvpboaKbnINEilLQ+Iy4vs8p5vy0jYf5WrcpU/egy//s63ccUXPBd+57dgxxGQyfCoZQnImWL8qmVk+aqhVyV6EfoNDFLAvubKlGYiq0J5WFxRk8neGgpK6ooMDWGeYPOYV7TKBsu2OjK4nIyOTMZHT+NkmoUZTlPVsSFmBoxVFpwMNy/TanwuVOswGcFXvsL6i17CJ+97Pz76tKex7+3v4KqrY05cG3PkeMLWcizzqiKIgalX0xQ1Z6+cTTHss3XrMlOVr66ukuU5C3Le2Zi0h2uvpluMBm0fMMPJ0lH3wclQy6WXnBgR5K4q6hL27YMvyIkl49mm5jWXWS/q1Qltj1ArnIpLU3pwzAkccbWrMe31KMsaX0Vm46lSd3Yc6DhwCTkQ5ZSusTUaJFcqyVN/zE647i+BPCKSlmjp0R5apE7lKpgn29BpPXPuLs766tdZLBuCUGS5VnrS2nVtnahrlBPF5IGim6eElmJr+9eYjkucU13tX8u6YjQdYfJjuNiTzFljUU7zLYs5RZpK1o7ZLq/QVjmmhnvO4RrrK2z97Gc45dl/yrvuche++PgnwAf/G+Rgx5Uw2gtugnnWkpxy7RTQ0YBE3AwSlRJ1ZI0nRCRTPEgeJaHRy+FGtLXAkVrMy9vZa560UJeoeIYEYoLoQHTDkvcsSbf0JcN78lhl0iM9OZKyYFXG6reiV+QQJOdUTj4A+58MTz6ZLY94OLf+h3/gzi9+Ecfc4ddZ23oUayyQh60Mak+/ju3/smsD1pqA/WZjJQ+dhWUQbRq7lPOqVFj5jEbjkjSWXGlojqK0OzsO/DxxoJvLLwgHvAS6SePzTddFJQ0J+7NB55zSkBSYYytKFrK8DPMXNG3p4Xv5iX4D6+J++f1wmqqXUkJa0w0HlFJWdpPQYUYDMhwsbTdNWec7dS+lqO0mny+7S3Qc6DjQceAywQEvIyHEIKMjl70l4Sc52PiIIclR1X515Rpt0QX7CkuzSjJIIhmlz7EfvN2/Yyunqu63+4Fjbn87fvdFL+ROr34Nx9/7fnDcibC4japYoMoWSP1l3HCJRCZ4+mFAnskQ8JKmJkobDWBQIFIgV75OS6oBSNla0ivDqYIXZYqe/3RKHgwlD5yab9uPjSVDyOKWZeXBIpYvY0YWIYzHsD6CvfvY9Q9v5L8f9EDe+/CH8ZW3vonhj77H8Rv7OHJjP0eLiUU1wU03KAKELDGuNtioJ5B5MjmrJjIo66piaWFZWKSWkbphRmfIYHMOpmeU0GlEQHSCUpXqKiCEQFNNVTuxqIF2hpwffPozsHlfVN2qnQfbhFim0Cg3IT5nA464+jXgiB3iXsCchF5l3dlxoOPAJeeArdFQaF1pg78gubZRRoZXOEly7yjIChrrUvJUi81iF0KwHPvaSY6k8Vlnk4+1vsuSflFYCY3WdtKKbxObF4mbg3I8g/6QLBQaIhB8TsgLvJOsUFtzZmWib1KN2BitYl9opdBQNxOJvoolObKOiiO27j2Dy41WOFn5K5/4CG990h/xvgc9mK+9+MVw5jmwb0UO/Kn8WYJ9atvMiVEYBZOdcyhppyUjXuMYMoWZsg1eoc08iGZPUMpyLXSKt6dF5rCCWrkGG9fQjqkKSeKPKG3i1Jcj2mdrTv33CpCMLHVfmoHiC/1W5nHzX+aqz/hj7vh3r+GXH/BwVnccze7BgH39jI08UPkwo1MvOMzhFtVXLfugUpfJoTGQnpyBiz26wo4DHQc6DlyWOOCI2jO2ovVgsuUDMZ3jlOdMWksmpiCJPRiCZGMrFDm8j4vzRUm0H5p483o1jWmbQ5cfNrkyiuwmDLZvxRReJcVvtDVS1IU2BhY/GLZpMRyc18U7DnQc6DhwWeOAE8H2A+x5Sji9TZlSssGEaa+hHNRMfakNfUUzLWUkBHp+QF31maQhk2IHZxZLnHGFE7jaEx/Bnd72Rq743D+GW90c2h94XAAGqBPy2iEzrzXopuqpNEUo40YVQEpTHjTarALsQyHZDxxAwPxWzKtbwikRJLedYEZe41RHaNIsNGMDHZPJpv5RvpKYnDeYj2peNyNS2Pv/KIfVxAy1Vdi1B972br776Kfxvrvck6+95JX0vvltdoz2M6xWKOIaAzcmcxPW0oiNIjLtO8ZZo+k2pDzgs4DYKko9mc/xIrKZ1MQKtSvIfQ+abEYw80PbB+OHYF9Q2DxCnuFkkKYY1ZdDNhaUFcsu8eWPfFjtK+panRJJdY0d0dLqQw1anos1ZFYgpm654+34vhxqRW+IbFmMrtDuigAAEABJREFUh1bUoePAYcOByxAhVWrwvR4b6yVusMg173gHKNrVJlE2C6fTyWxGSYGWuK5UMgwykztaq2ec8kkGVYn95wzDoq9l65hOK3I5v62ul5zzaqslb8kZlJdUs6klZ2KGkyxJ5mmpPd4VeJ+pnqdWO7KM1MuZFp6JnFZjyaoN+XQ2wpQ6rjMIpWTgiExO+e31Bldoaha/+V3OfvO/8u67P5DPPuyPmL7mzfCdH9J+iTrZD826BJlkj8lNGyooy/bOXsOawFGQJGRNDKmITHQEgUYVDKI/CEPlLUh29dQ2RDUyKA/rQ1Ux5MrfHKPVE0GFOlH7PA7IpY+CuO1DgcQstV6olOpTBZgclZBDAhn6AxhsgStelf5DHsnN3/Yv3PQvn0l2m5vyQ93DldCj6G3D1Tnl2OFCX0NocO8x2vK6odi8T15jxFiKzxLBEvT2FR467IsFs3ssDHrpoKzu7DjQcaDjwGHJAXcBqmzPOYcVeck+C5OcHq2M845KcpAdO5RtrU1AK3oYnx/+8IeN0ENSeJHUf+xjH3M6DtnosMk0RSnlg2nJhQWmXhk+k+4MZC6QmtiSaje0jehycNwpbU0UdGfHgY4DHQcuUxyQtGP5iCVKGTAb9Trar2uPH6jLEfXGhoyOyECOjuHiFsaxYF/qs39xO2f2t5Ff50bc8TnP5y5/9/dc4X4PhstfEQoZCJKfFAUmUs2GaBliYlQISjgBMhXlpNYasYwGWQ1K18jFQ6XSGVBchhEyEgQJZruCfT1l0ASCBvKz3NaYkJ+HsRw8UXm9QWBSqW+rIJR1TaUXE7LnMNvCNRVhsoYb74M14Quf5qvPey7vutfv854//RNWZFgeuz7i6NGYbdMxC63xUuktfI3Ra1+qTWWZ2Ze7tRS96QYno8oQRJ8B0UcKmtEMFje4mKsfL9vKc/DhEsqjPaw/5pNWQqf6aUgynAo5FYvJlPTNr9M3JSRD2okGG4/2qzawppo96lL3EhBtHH882652Vd3zTP0E0aD87uw40HHgEnPA1mMKnpHkjQQn6yFn+VrXhH5Py1DyTQ4cW3uhZ5JP3SutBawI9GQIELU6yylnfuVLrfMqVZItyjPnRy7nVbIB2tq0MsGWOZuHFSXniUKSPG1cJudNprRCyQFLV23ole9Jzmn9z+BElMG6sj+Zq71Jy0bSuGQoh9pyOeGI8ZijN8YcuW8PzZe+zAdf8hLefp978ZmnPwVO+Ris7Ia1PWSh7UVCetrKVAkVJuMNqrJU2sZLxFrFjYYXjAwDSe0qwQS27bONhGQXwQlB8GojmFPKkNQdSptcaz1Kmjsm0yRrMbSFntiG6nvzbKxBUGOTi305pAbSU/Y/GS4vwC//Cr/03Odyl1e9iuPvdCe+J921Szqv2bqDkZyBscmYrpUazjMseroPNc5VDHue4GtNt25Hcc7hxe9MysXgnKO5LLzApzs6DnQc+EXmgDMZKgakC8hNZWG6CL1smekeT3KBbNCDIoDpMKt0GYapk4sk3wT6RRYeLgXRzSjZvmXmwMpmU8p8OODAmlU472pvdeyGGs7L7WIdBzoO/Bxw4BdmClWoObM6l5X+iGZQ0f4m1WTMdhlER/kFtjZDVs/aYGOcs6E307uWdtK/2a240wtfzC+9/G/h9neGbZeDsB3Ssvi2qLhgCjFTUs4dWUVgIjWC9v0UCuXeao2MRuPQHsokKWaweFTqPMxyVGynVTFYZqMMhU5GkEuRKIdUQ0Mm5Vq5xFSjZD3HNJV6azSWXy2RG03NFOSkY30FTvshvPJVnHLv+/Kfj34ce9/1Lo7cfTbbmhGp2k/yUxpfEdR/+yd3mlsS3VNfMMoyain06DxBBlTWeHoyegbVLMyUhyZfy7CZhgz7/ZTay8hUe69+fDQmaQ6qkywQPBEbS9GDTkfSGFH1GgdNqnEyEHuTEd/8hIxJ+00sOedQnaQ6TjThnNqg3pg5qaK6s/ylPlf6lZuxkmBGi90clXVnx4GOA5eYA3InU8sbPipytp98ZbjCFSWB5CTR2vbRtesP7SVxWouSU1r6WNz+R1Fsze7dz48+/wX6apVS1RoM9qY7CwVN+/mUs+qSCQhatKgfg7PQkVTaaK0bahkU7Q+NB89UqCR3DI3zONFTNJ5+7VmaOrZMHIM6Y+p7rIr2iZw7lcuQwCOXrMglY3pxyo5hxnIacXxWcmK9zt73/jvveNhD+eJ9HsCuv3oJfP1UWud/rJCnByRb+72MonCa3hgfEhJ5LUz8NDWSq9AyxiuUHNQkEIHgI4QoEiK1Kpj8NlSKW7pUaKhdpHGoHkjcIRbQHrPmFOrTkIvZTkCoDV7kBSGvSYUIkROK4Tb1IUfWda/DCX/+TG779n/k5Ec+iPHlr8BGvkRo+uwcbCeLnkoOxt5iQe2m7N93tkie6n7Fdmi71LqfzabTygw/q2/5HToOdBzoOHBYckCy8mC6kgOpLWUlIUq8zuCcwzlHlLAeLGmvr/0szoPjsD5Ml14cgZrBxRVfBsrsBhi2bqEUubYhkVYieK+bN7uZ56moqBuoSt15MRzoijoOdBy4LHCgVVa5pFtP1IbUbtDNDokpZ4MeZ2vTPj3ucqxc/vJc9d6/z+1f/3qu/5fPg1v+MgwX5RjKmJZy4sgoaq2JVqmpLxpa4ZkntPNXXGNYtkFFTsgVl7mE9OEBOOUFZYQ2RLoxCuiIwgVOq2xZGoJaHVY1QYaklxFHK6Ubta3lP6voyQGV26By+GD/s9b6Gs0pn+LbL/1rPvCA+/OpV7+K7Btf58iV/Ryxscr2cswOGVJLmSOT8yvIeeU0jpey9zHgUgDBx1xxL7vLK0TwzI8o5Z6MCdZGCJG23Flc8OItOiytYHbKMAuqZy9GnMZD9QxNcnJaCZpzE5yyHEZTMZ3ww898CqZyyIlGNo+ocWulTVsF5cmWhDKB2qqIY295C8b9PmXeo/bn0ayq3dlxoOPAj8sBrc/K/jOEhSHnahldz/58MOvJca6E1jE+YGvQotalz4PWLmglSmZUtHLra1/H7T6XIJnpeyp3ibpqtEy1clOSzLCWsV3vJhfalLo3p5TEAjNjQ306NuPJqhyAusPaqZggmZM1EES3iX2vxkmyPknWN+Siy8Z3bVt7IRDkxIqj/TDaR7a6l22Tda6iOVxd44dvfoNv/tNbec0fPJAPPuNZTN/3ftizB8YjWFebjf3kXjNPegGQJnqBMKVqIiEHJ0g4KwJtqKnOjaFGMxdnqEEcUXuFdia7HARLW+kBR9aMbDFBlTRHVGhzV0rzsr4MXv3K+aWchkrXqDE0+OI2Yn+RMhRwwuU58oEP5KZ/+Rfc4ilPhqtehTMkJ/flfcZFnzP2rjCWk2rbETvJ5PhzzhOkd5xzmLFkTiwLbVzfyVZjQ4eOAx0HDlMOeBOkRpt0ggUXxFyGWr7UheRlYmmLHFiSt6Z/LP/8OLxSpV70XhxFUmUXXfw/Nb7olj/FEt0IpMpYXsSMg7rRHdWdMWPFaVvBxRwH39yLqdYVdRzoONBx4LDjgMmvod66u1FNVuVsWTyCbGknu8MCp2/dwd5rXIOrPe0J3Pj1r2Dxjx4BV7kcLPUhk+tJVkYvC+hlO+1Hqx7JT2QECMov9TrAzAPlgpdFYZ6ZADgw4yKUYKBSX7UKzBIRnLRkkDLNZMgULZBphWJqZ6fTxeAVGiSuURtCZlKcqH9r5TqTZk3v3EtcvQYbK7C+CqefAW99O5+53x/y3oc+hjP/4a0sn3U2S3IELYnGLI6J1YgQpxRSfNnGiEEdMWNPoxFlrET16mNBry4YivaFkraOkWR+vHEOGwVMsiheRHCRXIab9TOsIn31VyjtURkHHapn92OOAyU2N80+GXwQjzVS8NJMiUHUGN/7Pvzwh+KpeGyNmqCavnV4GWuCxgmWH5TyiuQi8MQTWbryyaz3e3QOLPGkOzsO/C84UHnH2pYh/la3UC85qVJgUktyLGwKPPsiR0m5TUwiai1KliCn+94Pf4KdPifWU+g5agmARg4Sq++1kq0nr+qZlrc5rdF6jspMEgOtaJDUczIrfGrIomEmb3qSMXPk1tYaScbIh6U1D/aFVpQsMznWL3sUkmdOck09UMnxUgewMbKY2KmXFdt7onF1P9P9e8g0wX4vsTRe5Sbjmq0f+AQfffKf8MH7PIh99mXuj34EsYRyA1eukrmaIHnohFo0NJJDts2uRK/eA2DOuFr8KDXfRkiCE4LggUzIFc8EC4NCgwZRiUn8SMtmLnAk0ElzUHZQTkGtPhs1Uds8oxQvvSZbZIvgBtBfgKtdAe5xZ67xlldy8+c9k+b61+I03afBUSfR33IcZ+2bsmutRGzW++7UOrGyLGtD51wb5iZr6Y6OA5eAA13VjgM/Aw6YLpnj4oavJbgXl7eqipMmmslXJQ7bc319/WJp8xdXun///osrPnzK7M4NB4SeVJveXDvnqOsar9CIlG6zAAsNsU11l44DHQc6Dly2OdDIznBeb5dlcH1/fcrXykh1tatx40c9ilu/5rX0f+d34aQTqQdD1iUfJ3JONXLQ0NO8tfFvtVgN0muYsWCQWaBsT2ugqFp7eklNgwwjTGtY2wPIVGUTSaFZemZpWWdCW02hKiGrg7a99aG+rGrrRTOjS06noqnZoTfmW+TiCaMRTCo49Rv84CV/wwcf9nDe//y/JJ36Za5cjbncdMwRzlPISMsl2Jd6A5aHQ3ohEFIi02Be485Be3jlglP9djoqN99QML2hWTulUYgOp9DaIqPN4vKmkRS3384yWNygqgdOR1L/Cd9OTGO5QJJ+ispvVGLGXgwO5xx9MT3ftw+++AVoLSlwYs6MBtojiIYkhxy5J1ooPhEyTr75jVktMmrv2nrdpeNAx4FLzoFenrNeVRx57avDjm3gMjl4crRctSZtxTqtyUQtZ02ETQeWYkmY1Hzv059lh9Zj3UywP3s2p79Ei1YxeFuramPrOSSwdwBOaStXsh3CZIqXQ2aOoHiLVGMyyWv9G0wGSYwwR6OOLO7UWZCstZDZqKpjLQQHxaDP6uoq6yurLEgHLOtFr+2Np9MpS5Ifw/17Wdp1JsfLubVz1zl89vVv4M33/H1OecJTqD/w3zCVchiP9bJiQiaHVqZ5BtHos4jPA+KC5uE1KzS6F5Dk9pK9nkIpQyZZ2M4/gTMwP7zaWg+bcCBm04LZ4RSE88FSme6P3aO8raoukc8QI0Zin0aOqo0sZyQ9wqKcWbe/HTd52Su404teQnHNa/N96ajxUcfTO+4kxuKf/amg8SSY3hA0nPprMCekxTt0HOg40HHgcOOAycZD0SSRhuHgcudmKZNpi8tL4J2Jy0M1P6zyzj333IulZ6Z5LqLKrl27LqLkMMo27WVaS8bZYGHYEmaKyP4XQudcm+4uHQc6DnQc+PnjQEYWFlirc/YMl9l261tx5796Ljd93d/T+/17whYZZL1lNjYk5puMBVyikiIAABAASURBVDMrkhxCMkDqUDENY+jJQOlF2jfsMppiU5H0z6tukGMskisVAPUhlZdcTaO2dV5R5hENTS17wtBYNYNT9fa0NkIS2jTqi/aNeqN0KexLDROrL+S1LhPVXZFB89XT4Z0f5rMP+iM+8Kincuqr30j+ne9wXCzZktYJ9V68G1OWNVUZaKaBepSY6K36aGPKVM4hCr3Q8J65safh8Jo77TwS0UfMERWd5h8jPTmRhnVk4aAvraxurXoTzXXUopZhVDPJa8pQYxsF63dmmCU5rmhxIE86yLlAdF4jO42n+TsrRYZyZHlc8b1PfRbsl5JFQ1uSUL++jZoRa/87oX350P4nJZYrfbfjFjcnblummlWz3A4dBzoOXEIOBDl/JPy4/h1ug0SeWnv50z04sHytREUSQY4NLUumRKUdbfDd7zE5exe9ssJljlKy1WSNOa6cczg51lV51pUamxPH0gcgoeHlCHM0qjNDco3WfkPjZ6h81BqPyjs/XEsAyk+qazTRyh11icHGSJJ2Ezne/OIQv2UrG0qvyCFVOzl+Qp9K9GXLnmJZUt6t09/Yy5UkW65twvzDn+VDT/5zPnrXB7Pnpa+Db0oejxvUCMYbVHJkJUk0cQr7WcLzIUJQVakK1Rcl9SaUj/iglGZMiyimJ9GVbD6uUkPBG6bgpnLi1aqhWmpnYzi7X02uxj2ImcrQ+BEvHWTZysKq9OQ+K8ICyS9DsQWWtsLNb8nVXvxCbv9XL8Df8GZ8bnWDfNv29t6aA8v+dNA5pxcFsQXd0XGg40DHgcOcAz6dR+BB0fMyJeedpbQPNwfWwuIiJjAPWdfqHUbYvXv3xVLjL650//79F1d8eJQ5kWHQW5d8IBPNBXLFpzKMah9VGKUEZ7BkMmUpY0IFm2fcDLug40DHgY4Dl4wDTkrhAOZNnWSKEAUM83yFrkWUwXIe5nWsflSFQ8PTSG6V2qmPs4yNvGBvv8d3swELN7klv/rEJ3Ot5/w57g63BymoSuXlcKH984r+Yg/7M8Eox0wh+WjGwpQSdac3zTIWkLWBZKQyipDrDXoQlTCV8dNGJDNnoWwGRax2qbBSG5kZ6om2h6Q87GKYx6Mi87SidlrS+rDetmWRfrUBk3Wo1du3v8WuV7yCjzzhybz3Wc9m8snPcvS+Na42GHCs9wwmG/Tl7MmltVOsMMOy3x/Q7/VwLhB8Tq8vg62XM67Klhzjp41rxqKFNm6UdWXOq6SMJJ4rwCc2dcUsdJap+2flZpg2GtP+fCYpbKelCvO+raohOofB4gaPKhGxjUOSTkKbCSXEr4QXfwd1ya5vfUOGXgl1TUuwiAqywtq7oP7yorCuKLI+1gVZD658ZfzRR2E/LI/uj0sZbvNZtMrts+TFZdFvaSsPsu4MVg8XsTpW1qHjwM8LB5wmYoi62Fo1mRmdVqHWhq0pFbenittwQ+ssLW1lcNNbKq1cOZTQ+ov29adLWm9Rq8sry2nNotXsW6cJozWm3zqVnpxWSXJmkBWY/9n7DHNgaUTJVq1n6wOILZQrOpSFrT+nsVxbwoUOo9+AVRZm7S9Qbb6GVZ7ma115mkVb0dpXCTnzo2RhjcUJRl8GosNk0up0jZhHQpFUcYRb3cfC2jpHjcYctzFm8bQz+Nxr3sC7H/oIvvqnz4FTPoneGlBMx2QbKzg5/FvGSNQcCOfEppYMxDTw0IboUL4oIFfUzqhCg8Uxfkg2q2PQXHCbHVscHUmw08JNhLYsUlaao6o7lRtqqTYjpXIZyb7Gkg5hWc6sX74lN/7jP+EPXvtGxlc4mf1HHseewTJrvket++ecw/lkrCKKryYnjZcGROscTjwM0WOwPCtvnznN1eLWTqRg4Syt2TnLoWWFRQ10R8eBjgMdBy4hB0z8tXKllUmxbT3XJy5Jskg+WWYbtYh3VKEgDJYgSEhZ3mEO+3r44ki82Fmcc845F9f2Z1/mRILTjcsDaAO/vPVYnF5J15U012KfcWZvsyIh1eQyFqSn1SCTni1apYLTBkM53dlxoOPA/wEHfsG6mG1gMzK9+rVNrNdmdqZAkuSLZE+7+bV4BMkpK/MyWoLecgd5IgyehFk+tsl1wZFUr5ZjpkayyZSMkHzQ231PKSOpHC6yV5vxcxYGrFzxCtzub17CNV/wQvi9u8GRx4DrQd4nl6KyN9a5ZKRHh8KQW8zLQZXRZ6B31D2CG0CSKSH52UgRav+PqG2Ra1x0OEuJTKQQg+oE5v8yxTgAG8+qilhaWGfWrlREc0bxqApzFIxx62fCxtnwpVP49p88iXc/+F58/Q2vZPsZ3+WE6QpHM2GhXMXLweXrsh09RU+SM8ZpBmYENtWIsh4TJc9jSOJcTRMjIQRRDz7N0CaIJPHYgOJtnubVyDlWC1Px21AptLTN2e5rpjELebGKxut+Oyzt1E5dY3CKe+0UavVhQEfLNznbvMZxIZJ5KERXXieSZoJzLOaJ8a7T4WtfBgcqaGH3zakeyizl2MpUPwjTWpV0fy3/Rr/9W0w0npMpmKaOIvWoJhV5EfB51KhTogxAJ9oyPaNZPSCve6LfzMdGU6tUHumOjgOXVQ7Ys22020beZGym9eUlY2sPto6TnPzTuqHvC+pRqTWYtw6mTPKo1tpa6w24wk1vBb2tpN4yEoM0aYIf5KA9o/dBqy6j1iCGocJQ6eImfOvT/wmq6zJHmjb05NpSt1pTnqopCRKISTKp8VGGg6eWAeElIzLJEqPR5EJS70lyYA5Ek8HqnR9ecsyjRduibYeirSwzyqJSUXXmQPEZMufJbWyXlDcrz1Fc43q96JiIZ1OVu0FByh0xlDhfS6pM6Un2HsmY7fvO4cz3/BvvecJjOPXhD4F/fRusrsF0JCLiQWB2BNSP5q0XFKVQhUQj8tvpmdNrbdpuv1VNlFgTFaZcjTYhWYYoaIRaaFo+qZ4XDj6TJby69fTzjJ461KnaoHcYbajb05bjAxKOUPThiO1wgxtw/de9hWs//c+J17sFP3B9VkVDKHp4F4m6t1Uakwp07zQXvXwo9HIk+B6TDaOqR6/OyDUxJxkbnVc9q6tp6J4n8TuqHwvtZbohKT1/TmfPKt3RcaDjQMeBn4gDEj0zudq2jphQtT1x1mSEmBMl86bSXpUr9aI5Ms0HDI84DmzXLnmmyGF9rqysXCx9/uJK/6fGF9f2p1NmN8yg0bRByQeLZAqdc+1NLTcViCMRtKmxMOrGJakztdCZhMPn7CjpONBx4LLGAXcewS6SNmXOeZmzWMSTBDO0Uit/lNaG1+mNeK0qtYylKEPC2qsaQTKsCKoj42syKalVbyTHxQ8sffzx3PKhD+UOr30d/gY3JB0rx9VgAWSMRUHeC/WInDxNO9JBFLb5TgMEgeQ51GG5mQpCi6iOFElCe1qpV78GqGWoWV3ZaujNAFSqFDSiWQ1ecUNPPXl1UI8Jo3UKhX0zfFZkAH34o3zpKU/iLQ96AN9797u5fD3lqHJEsW8XW6V0e3EsSktMMZshaAo7iW9JxiIqMWMARKOQWv7rHnDJD1GH/FPng+VZT0a6/E8EGZ7z0PIMVm5o4+KntTEcyBNdc/osnLW3UkH0Zir35YSzvvo1FTfioebiVGadaPOhGMmsYksLISvA8pcW2HLNa9IsLDF1HucCXuMPBgOqqlKvjQzxhuSsB0FlTgmr45WMyjd+4dSp0t3ZceCyzoHZo6znWRGTFfZ8m0x1evbtue/LMWFztPVhYeMyVvKcy13/RpAvEiVztQLxrezSOkQprXl1Z9WReEaSbLZGzz2bM772JZyrsHFs/Zt8QGOJAtW39jNYucmWZPJK5VbXHFha8KqnU3nW7mKhaoc+o7IPhpIXcc7GRXIitnDaE0fJDqVIoi06Tc2LKsklk7dBL36zZkq/HLNVcv44lzhyNGbt85/n8y96MZ96wP1Ye+s/w/e/D/a/F1Zj2NgH4glygIl14qlnKid+Qp0Dk8kGLRMHOahPZbVJDYuIEBQzL+ImvOiyOkmXKLTdqEqbbaGzTIvQFlnyUKA9VM9LW2WC7jv9HuhFUHGbW/PLL34Rv/nMZ7L/uGP5ThMpl7axIqdkkLPKy9CLeomQZ561tTXsh4WXl7dSV1HzE8k2YNs/EqdesNAwL3B4LnBs3nPj+QVKumTHgY4Dv4Ac+EmnbLLR2vpWgCLZbvCSQ14RB95h4iZqX14FyTyzFfCSu66Vmdb2cMX/6gus/+nvDw+LSdvm3okS3aTF5SWcjD7nLIMDN5KkG+hUpzs7DnQc6Djwf8QBiRU5yhs5lxqFETNSZl1LcUhBuBjwAmjDrA15VNjIaKq0iS7lhDA0WR9XLOCUZxt072nfJGfaMI/37GNQJnYubWddb61X5Jy4+QPvzx3+5qUM7nFPGC7C0jLOOcqypGkavHUwI4IQwmbs0EGSTGz/FylVs7iGplDVgkgm4yaYxWZEmYZ0VjpXkaqkU81YlGMtVVPq6RRNmbaDgN75wFhNRsLYNfJrWXkDUR6uPXqr8pa38+n7Pox3PePP2P3pU7l8GHIEOW7fOr6s6PVyyAKl+prKOzbNoFK88rR5tUKDkcZl+PA42XsN3/jU50H3mCRnndeEojFeoZiaefHC0prsefdXlY47jiOucmU2Co8Xr5IMxayXMdb9cC6osfrWzsXubR0i9YEfpommEnWX1YcVqmZ3dhy4LHJg/vgGrQ2j35wmJofnzppcDv8BTrJRcicP1C5hv/3ks5xaDgm3fSvc+AYg+abVoDUBklJgHSgP61Ciy1aTlpl6ApJqfO+HVOeukM+XqbIvi6fEQuuY9/KkeDHTSV54wUKbz6An/STeVqMJzXhCLr1gPJ3s28/0Oz/gyy9+KZ9/zONYf/Xfwlk/gp4ql6usj9dbXnoll1yhlxZi6aii31+gkmNsT1xj0jOOg0S7jC0b7SAYXwUnZBrT6ngVi/O6hxzQASJZuT/hqX6JpWjWIMsed9c7cpu3vJGrPOQhfIsBceFY+fGG+PXEEX3ZFlVJXih+5Daq8QZOemn2u4gRc5jaXAsR2JNiKvSmJdezE8TLoNALmWB8jZLpVfCtPks/IeldswtxoMvoOPALyQEnSWtyUCL8wPwtbnlSdzjn2vxW1njFFxfa9GZ2Gz9cL/+rH3H/nxofFpNuN+pGSWJhyxbsxkUpkfbGtXfMyjp0HOg40HHg/5oDs41r4+t2A2t/LhCRgpDm8C20KdYG1gwCA9q4Jm3Xowyj2mXaiGfsX98gJUcmQ8Hk1nQ0JerNbq8YMti6jX15xvdlUl3pLr/G7f/6hRzxoAfC5U5ChaBNNd5jP0DrFc4dVubISunHE36NWJKIuiLKFbabemiz5l38f/b+A9CS7SoPhL+1d9UJN3V8WRFJZJzDb35MsBmDwzBOY2NjZpABmzCAYcB4GPjtGZINBkyysME2JsgYsAgKSKCEJJCechZP0su5c/cNJ1TV3v/37XPP7dutp/fZxk/fAAAQAElEQVT6hu7b/d6qW6t2DvXtfdba+6s65xrDOucu/YFSgsxTkTypSDhNSJysTqaYMqGrgGhAnxUNScrUIrhOnMKFX34p3vxVX4U3/Ot/jeF99+KOUcLh9RaLqxMs8Yn3SlVD/01QRnl1fQ1tyBRAxJWE+wJog5pYN7twQ5+yUegyeoT9xEfvBkhYggsMTgcgEmGb3V4ZV2OYQQ4zeS6OWtcCxP2PfeHn40KPm3GC3TFOX11KmI1oFQdAqQzEMKGNLZKxrLXICMisczOZNfvpCNyoCITCN1FVUDcYBYUQqUn61iT1B/zQtO0UHcOJos9WChEjfr5u/xOfAxw/Ch3kf5GoBVt+Nlp+NpRP8SxIQh+IDMTMy3SC0299B47z8xUSwzfoGXIgToZIJRAA+lFwxLZDb6sZbYm+gtizyOcThmGscKg/xC11jaPnTiF/+L1488/8NF79Df8U9/zH/wA89hiWiF9vPEE9ngKjDiBuRhtBeJFjD73eMmjpCqYEvaQrjdCjuIZZnOwRy6Jkmmm2tOmfxTHfbk+xY5H9swny4hAYDoAjR/Hcb/gW/M2f+6849nl/CaeGhzBePIKHz17AcHERw34fjz/2EOpKjbZInAB6OJAtFewi50PMQNgkq+RG+mOqIDfwQRZTyxztiFEy1ePiCDgCjsD+I6B9QKBCDdTx0jWJ60usrJSGbgQC68yZM6Wvn+wSPlmC4p+qsPJcN2IZw0PLXGtwoc6dYOSgGQ3uvH+0K+AYItC4uM2Yo+LutUDA23h6IiCDkEUGkBTIRVB0DLQK50LVKIESO2ojKR9YyZCY3nFTlbiAXewN0E7H5beLhv0FHB0eRez6ODfKeCRHrH/Op+Pzfvhf4dYf+G7gT34WwEU0Ki62G66guShGCqiqqgg2DzMjKZaLbEY9ocPecAORiljZFDCbIiXsHyRGE0HJjMtM1skY3QnLgWRbhzztkLjRiNyg1MMKrUnbNujlDcTxGvCxezH+L/8db//ab8If/pt/h/7d9+CWqkVz/nEc5YZyZX2CwfoYg2mDPB5jY+0Cpk2DwfICRFi1bFBYS0r7GSh6nK7CN7J0TYsFq9A7T5w+9BHwkT+IJgRuJjYtcYDuc1OErHHzjcDxp2uf+7mYHl7BJIqQSmjaCTeHFcfeAATiFCDcutARyw6Z8zVxfBJHMDFdeZjRT0fghkRAc1sdDwmFgKHDOW6zmc1AaFvUhnJ0ueWsj4h1HxfaBhf4mfmsv/JFQPmKM6AXq8AcHT98DV3pPGQAVWAiConFBSYwHeGP3nonFqYZdWL6DXxGkliRNkQS6OcyuuCo29ZtdV0DcuPoEYMoMKZT5NEI3TpltIrFJWClN8Ht3QgrH78bH/nJ/4jXvvgbcfrHSWR97D5iNQWYBqNujwyy0inX5zVHaBE9QPhJOEbCu5MbmGkuDDMrW04zvcgCNaVHqWhzjC5z7+pUey1vbkr72bCRkYxNfxkYrACf8Vl43g9+Pz73u/8vPPrsZ2Hj+E1YbSIunD6PW1YOI1YJ2aacJS0i+6EbkV5VFcIusz4QT2EqqZggjI1xihd5xahd9dsLOQKOgCMgBIKUjTyUbV6GZqfRQEqVishKVHitCKwjh6iuEnXXLM/1fD179uyTdk/39kkznD59+pOmXcOEJ2lqs/tGl4ZuYeUQWg5LecpGAxLpZ/QTlt8+8E+YwSMdAUfAEXgSBAIXzwaaDUslF+0DQ6FIov7JFCVIB0nfxARqpExSAVuy0O+hZsHQ0KaQ6DozBR6i0Rm98AW46W/8VXzuz/wU8PmfByxxpzBYpH6LQKyBfoVmnZkNW4f0ngxVCAGSruu20p7Yk9gfFGHr2Dpspk+VwK7xfmapiRnmQm+JD1UN44ZQ7VXcYvQxxkK3iv6IhufsGaz9+q/hPd/7A/j9H/sx5A9+GM+PEce4gYmjdSwGI4l1Hkus48hwiB7DvRj4gGgJ/YU+LqyvobS/eY9yLIPYBWgzEOk3bQjUmRtSAjRmfT5oOcoxf+DOdwLcMALc7HFuZeIZiRd0j7xXdC3kSECciARw2+04/pmfjRF36bmOJK4S+r2K9XDMtBvUHFR5Elc5TNHFBtmyYoljvCFR8047AkKAHxmUzwID1FgkXgIydVdimFMc0g+p7QDqZ6sMZoaKutFihXP8LA2e8yzgz/85lMPAdJSj5TUh8tOnWjNDPOXonyqI5Tp/DpNHT6Ii6S69ztQb8uQtUwcAwmou4CGdSweJGXq9Hoy6RrYktVNUyFgg4bNY1+gT0wt6A6tZwxFi/CwC/inEdem+e/GBX/yveM03fj3u/+kfBx64FxiPYKvn0FO6RfQBdNMWYBuIgFyNm2DuwDTGS21ljpfiQI2lbNRspb8cHLArM2H+3Zxqb8qCiR1Qm3Xs0b4CLRtq9DbW4WXY3/jr+OJ//zO4/S9/CR4eDJCO34JzKWMtN7A6oOJ8qBgWfpkYdCGBPFepo+DImwgSgP3WfEI5LvpK0C+OgCPwxAh47A4RkN4uukflqJtA/aN9geKn1G04dAh71Z2q+lrIU30L8En16IkTJ65FH/enjWAYHlpG5pOiTL9lwDR44FjZTGSwGPTTEXAEHIF9QUBPX2fE1Ly6gMxN1JYBKdEdl99dWezqay16clylhDq1WDt/Gn0zrMQBRuOEE4Mh4l/8/+KF3/FNeNEPfz9wx3OQV27DtB2g63qo9PZV6tA1DeqVXqm9GCfWJ7dEbF4K+bHpf2qH/Wamjj1ti4uyR5DOlMwNRd6WpkV/q00d48A+Yf0CjBsVrK9i+uu/gTf8w3+Ed/3QD2H8pjfi1vEqjtWJOnmE6XQM7RRiDugNarTWFMl8qr3WjnDi7Cms8yn/0vIypMe5JwCTuPnBltRsXHFBHVL7N6iYGe8tYXmacN873wmsXeB2ajYCIUYY5xLm98i8HTdMnSIyI4033avxp770r2C8OMS0Un6DdYnEGNM5lokCS9zME3uOaLYW2mgZsY8pQPiyFj8dgRsSAenZZOw653Ogo/kcMzjfwZmfkUmyNDkhkAgxplcd9Rzn/cbCAj7tC/4isLQMkKRhZvDjBuWJDBhFnzUgo0QqIdBPEmf87ndhgXUO2KZ0P27gw3gPEvB+JZluohAmCNtJM4bewjICW5Mg71Fi4A1PJhivrWOhv4wq9jFpG4wm6/RPcKw/xZHJaQwe+CPc+9JfxGv+6dfi3E//DHDiHPXbGDh7AUZ9V5FoHxuwQaE6p94DKlbNICl8xtO/QZmyP6Z+qlP6HrnUY2bCHs/A1ioMkekOUaPiDVvHitmBxI7ozSysHAae+xx8yr/6f/H53/GdeOyWW/Aode1ocYANzoVeByw0CbX0MWjWAjChYZpyYjQUfcUwUf8CCaAbOG+YBYFBJuPqH96CI+AIPF0RoFqGzBJV1xPeYqTxiiHAzKA8XaRyW158wrzXY+RT/Q57eLJOv/Wtb+XdPlmO6ySNg8OdHSoaFVpQwOJsAUNbhM1DgydRUAMuV3Jj3KB66uIIOALXEwIyHlqEcr1KI2IwLrLBxXaiZMps4drCuHgNaKmTWuZrUSUJc2VgWC+irfp4nKT7+rNuxWd95T/A5/7A9+LIl/41rNcLOM2V9Ah9BPqRa3Qi5SP12zBiys0FK4eZlQ1aZLyZoTwtJ6FlZnjyg5s5ZsjsK7tCX6AAT1Qq4eKhXJKK91Wx3xhxU6LfOmkyulf9Lt7wj/8Jfuf7vg/L99+Hm0nI3BymOFpnWLuONB2Vr6MMeM+ZRMtsT9JgrRtjdTICuOFcOXwIfT4BH5PEEr7kvYgZUBb9GcSZfmwe3BRs+m5Ix8xQcdM0GE9w4d77uMHj5g4N2naCTHzLnbbt7N44vpH5TSNkAaj6lB4Jz8/HaHEBF6KxBMd/3BKjgKg39Ti2gZhFbrAiN096Q0AvZmnuBm7kQ5mzs+r96gjcqAjMSazIuW6c03FTYYVBD1ProLUfuV9Q9UKESHfkMG7Rm63Mj6oHyDUUEqUmCJECfmZQBaa10EcOIunXzuP9b34j4rRFIXJucP2j2xY24CG/cFRYrvREkk4xoKXumJC02tjYQDflwxPisrK4QohkQ2oE6hrZn9xRb03XsER9/ux+xq3033zmFN76cz+L137NV+PcL/5i0XF6Iyuuj2jZiCO1VqBAok6wL/OTTRfoy/hwXFGkAozjQt2GItjVYSwVqQMHJK/AG05dh8j7VTxNEy02sM48GA6BpSX0/tbfxP/0Ez+OW/7SF+HjbHd9+RBGvG99HTDNekm9C0jf6iEBq4T0rdYBknJ/YE5iCc4bo1951YSLI+AIOAJ7QUB6e14+zT10I3WTISJxrd5wfY1eBBiHG+C488477cm6KSvwZOklTV9zKJ7Ni340WN7Ln/gr7lqLFiVlLCzDDh3mU5EWgU+ip9wQ9ExLEZoNQiBjMpdr3UdvzxFwBJ5+CGjxWaVAcoVCJkaLYWiBjZnO0SK2s45r7RY5TRBix8X/iP62kDjGvHXvMB7vIs59zovwp//lt+PW7/h64Dm3soYeFvMQR23ART6Kigtct2uBXerl4jfyCfaM5MAlhzYSITy1au9YSps5SYcA7dfyBGA3oQ2gRLVMpxmZeSVdmiK3I1QkWcDNCrhBgYi0P3w7Pvit/wKv/o5/id47PoRPp+5dZr5A8qqNDUaqmLX0Y2D9GZkbwMAbaojPxDK6mi0NKmSmT0nYpLZDzyIqKm2JNqYSdgO6/yYklA2WKebGFYsVdK9LHK9DBPiR338j0LSoebMZjNCtVRx4uZfcK/EiPjDauP4An/YFJLGWhpxrPYQUMawGaLnRNOJpZqg52LHNaFknpyqqHDmvAmyzCVylw6t1BK4qAhHQxwCBdAA/H0alIEJY8zqbUe9MkQY1JvoPcqGm3uphwrm/+CnPAz7nc4D+Aj8R/HzxlJJlFcwD9AD0A69BHiZKOYr9ovvgBz6ARJ0XKuVm+g166qNP9Vr0KGGD9EIR3pYIF+lZEENhK4wDdbTewjKCm4iF9gE59/hQpY8uU48hMmuFaAEBHawZoddtYDhexS2YoH70Pvz+S34Sr/+Gr0P3314KrF6AbYzRb6fUQw1R7Fhqyroa1AwtSBLQo9ALsF+sGCWRei1TZ5Y47PIgAFSzsI7lgyFz35BlVykLbGuB7S4yT26ZLh08GAAvfAE+87u/B3/5278T9yyt4MRCH+OlRZKiQCCIS7GHyAcIdTaoey3t1PxNLOFprDtQuEIAs0D4ww9HwBFwBHaIgDF/oH6i8wSntEygLq7QTKbQnqDlQ+1jt98ORGavZdPoHvA555DmHNM8fKXdCk+VUUbKzC7JZnZp+JLEAwnwNgJHZXmhsIzBKphFZA7YfIA1zpID6Z436gg4Ak87BIwEVOQKVCI/yurakGG8V65+ec1c/Q64yNXidZobrBw/zA1Ux41VxomU8T4+1b7tr/51fNEP/xDqL9IPCg/RcuO0ToIHkl0VOQAAEABJREFUGTBWUwilzMp4yklsJ2/66ez51NN1qkpIV3IND94A2FVMm4xRkxB7RuIjYcqNSJ+JtTKvj4HVdeDD78eHvvdf4Ve++f/AiTe9GZ+zsIRP6fUxWN3AoEEhwtRBwsT7ArRBEhaGxPZaJWG2kM/IJTS7UKPzLmflIzHgngnKxz1CqUe/MyLZXmZW8sa6ymAH3Rw3xNVkhEc/8EGgJXBt4v0bkHk/EgGiycCgvMi6VoAIrDbjuX/v7+BRkn4bLLUwXIHsduAOSl/XlF8btR5tZKhq6I2BTJKs5cIGfjgCNzACehuoaRpMupbER0Lg2jRagJlRw2SkaKTaE6R/Yr+PDerccd3Dp/7FLwBI/KJQVfyY8aMmGPQ5KfqGOkefPXEbrBlkmYGOofe9B73RBqJlTNlmVqEbWKRT5yKMdD8K65YUlqs4uRKlKX7uAgKOUvSRNk2RsFEvkSQ0ZopdRi91OGwJt9eGO/QA5K4P4k0/+1N489d9DfD6NwEnzgB84IzJOu3FFDXzRlockHSExkGiTgQOAavWf7mdgEWo9xRN795PVhRZi4GN6F7mbQJo+ZQ8MRra9PWGwKGbcOR/+fv48h/4txg9//n4OI3l+Vgj9pewevICjg1WIAJrPFpHR+PdUrrAuWMd0VLFCbKBElbvpyPgCDgCu0aA2nemJuXZrIWqd+bLGUZ9FmgPcwwI+pYa14WQnlOOrMvBiZld0rjWwxJFjsdjOU8qUstPmmFtbQ1mhnmlckMB4EmLXcNE3oIwoINDy0AVIAMbwUguVtQRDabi5Hd5JiHg9+oIXH0EZCAgg0BDodaMl0ABF+L6r3AJHTJJoDHdh/nUeaLf0FhextlbbsJnfsc341O+41uB218AJD5zHhtakj8Lwx4yn96qWqky0NAYRctfOoyqNqW0hN0cKqm+Drjh66mCjpfNBvhAHehT79cBIz5fDtwGLvRZ4vRJQOTVoyfR/vwv4Y3f8E1Y+73X4AVpjCMYY+P8acjwBNSIbY2q6yNSEsPTGDFlFXp7KhufunOTYkiIGYhU0EZFLQlyFZZgfgSIeNGPUE4qYKNOGFFEiM1z3Ggubxu8RVgMMBKd/a7Bo+95L/QbMaAfGnTdlPFCUX76Lj015/rcVD37Obj9T/8pTAcLOLcxhux0xc173a9Q1xFmRJpgJYpxUtV1jQE3ZLSW8MMRuFER6HFuV1WFUHGOk5iKoUYIFbIFiJjPwbC2sUGuagFrbYvxoI/p4SO47a98CRB7AAlg2/xgUe3MPnLSgZKc0CHxjxmUiYTVQ2/+AyzxoUPN9lowHjf+kQy4+MaVblwCPmC49N6Ej1LkUo2UxJg7RG6SgkLFaFRI6BO3IXXQEFW1BGMDHccAa+ex3K7iuK1j6cJDwF3vxR/8vz+A+3/gx4B3vQ98YgK0I8oaa5vAKuJLvShCX2+TTth4yxQ6Bfmw1zfgjJVFijrPpmiO2DbDHYVxOSa0gaNct+BsYiQzTdiDPACGx4E/94X4n37wB2B/6o9hetPNaKohjq/cjOnZERY5Dxf7fZZJ6GjH5/hmziPCAT2IkT0TlszkpyPgCDgCO0ZAKkyFpEeKKLBNAlWWBDnAQoXhoUOgMgMMKEqUzvVwmhntRd4S9encuXNynlTCk6Yy8fTp07zyXmmkiocXM909PdfByXXKrBfq0uIijIuYxJGJTLBNAksZyuAyjwbTOKj0lnEEza3SXRwBR8AR2AkCc52iBSlVSikq3bKlYxi5TKLqxNnTyFzMblQV1hYWcX75MD4ymuCvfdd34flf84+BZ98B9Lgo1q4g9DFYWGJdiZqpAUzCRbNRGBMBSKS4JQzu+jSW1BNyrtNnalA7BO0OWLGxEXafLXIxjg7VBo3JxipAUgSvfAXe+k3fjLf/p/+Cw6cfx+HVUzg0XccKNxsLFdCrKsRYIRVgaiBzo5iZQCOaqZcLbpsgxQxwfY+CG/tz8WQnGGAyr6yiXOkaUBb/TE70z9M3k284h9sjtNZxLx0xjICdOAV8+C56AjpuuKFD90np5OeI0EsgGNDNS2rNnQ5/4W/9LVyINSbEX9gEtEh5Cr35N+k6TCltk9G2CR0JspbjpXysyU9H4IZDQCpEX7/NHecz13xt6jDmvB63zeyNLK7/YgqouFpvSUaN+XDzcRZ6kX68/eZb+RmqcPGQ4pMwpnzA6PKzBkpg3VxZA/zc3EeCedi0rJMfvGC40T8/IlZ0j9LJumOJbv9yKfG8ZbmJF4mCs/It9Xcq6+mQKurziuEKoN6fjDtCF2k2AuNb1KnBcuhwNHa4OTcYPvwgHnjl7+B1//f34MR//E/AqbMw6b012puOT+CZDz1D1a+h5ydxs+2ObqYkym7PjISOOhLGWlSZhF7VJzxoeZnalTwdfYpHjw+ZwF4Ehmir8Wmfji99yUsw/IzPwaOMP90kpF4fE+rZjvOy2DXOvcw2ZLdUrwRCi/aQtfjpCFyfCHivbjwEqGcu73QgX6Ov6MlW9Q8vA0HKS8ru8pwHHzYzmFnpyJkzZ4r7ZBfdyZOl48n+E6HZrKEnreBaJHJkaEIBPo2rB30uzjto0CQmIyH5hH5sWqpPiPcIR8ARcASeGgGqHeiNIv3HodlT1lkZQ+ZTaRTp2ox6yKf/XLVukLwaH78Zj5Kg+vIf+XHgC/4yCwRMSTqgz0XxYg9UXKAGL2tq44Ysc5GdtQo2gNWCq+mSxhBTZlHy70powyJYcWJpSR0AdgF0MhvLkzUscxNYra9y88E899yLd/yzb8Mrvv/70b//btQnH8ahXkbkU+oeNyZDPo236RTjtVVuIBv0V5Z4b0AbDIE6uEeCru4A3Y4W8y3bkT8yTWJ0wcaTactIkUtRGJuH8hv9gZsCIwLyM3hDnpo/eio25TijzsSow3Fugs78wduBjuFtd0XYNPQlJpbr5oUYQguSQ0dQ/ek/DbvtNuRDKwBtc+JGsOUmsQsc6P4QcbCMfm8ZgzgEh4JbsgQ/HIEbGYFA/aSv8xk/Ax3J9S5GtFWE9fsYDAbo80N2uL+I1Y0RmsUhTi338Nwv/9uA1UA1xPyw8unip0wKRbKZEOV2LfhhAR4/hbVHHkavmQDUcwGZn1lluNElUSdfKjEBl0rgTV4qhJZ6pEUOFEuljki9XCWVNYatlIlVD5FjgVCh6abQV5enkxG69fO4aTHi5rSBI/c/gPf9zH/G277p24HXvglQUZLvyGMU8BPHoAEqygLVGSOhlE2vgjsWNRFKqYTS3jxiFgkdTClWZsJrw/FGZCZycwyilIlLQH8Ff/bf/BCOfu5fwLnjR7G6vITT4zHqqo/IDgoPIKDgJb1Mf+ADnUh7ZxT44Qg4Ao7ALhAw6pdSjB7pquLnZR4dqKQCAx0fXnbUzUN9Sy0wg07Gyzlo0bcFzKx0I4QAs5n/qf4DoQoEXZ5MHn/88UuS1dglEQcd4CBk3i8dgO7S8jLENkYGJNg8lC4Dshl8miw85nfjriPgCFxrBDIX7S1XqPpam8gYhblqx3zhL8ORmg4tF6lrVD6j3iIeppX5+//uJ4G/+IUAN1adFrPUwuOUuBkwZCrv0foGYAHBegAixSjMJAesoAij9uvUBo37OfSBxE633GQEkiqDwLY3psD5MU7+x5/Hb3/dN+PCe96N55BsWZicx82H+tjgJoSl2JOEcTNFqDKWjmlRH/Dw6UeRaFiBTH2bQKgQU0AkHqB+lgT6hVfIKAdzQl+tEMFSXOKwmQTliwyIBJP0tN9kuBS8QS8WA+dH4v64Q+4mOMwbv//d7weaBkpDmt0Yb5UobgYUpfuWyK95IRL02HH8+b/+1/AICcR6YVDqq6oA/faBNnvjLqNrMuMBCwHWYxr8cASuSwSeslPGD0dNHRWpI8wYCoamogRgTDK9oV7rUe9262PEuo9TzRjP/fw/D7zguaw7Ui0xI32zM1EjJWR9loqkEq1PSKVvH1A/T9//AdSTCQbUjZEbgoqfoZLphr7M7lO3IDQk0rGXiyCRjpYob8GJHuU36iGlwxISpQuJtqwrIh2juJZkekfMIm1arzfEQo9kOkn1jfWTGNg6jtsUz80N2g98EL/xf/8/eP8P/Ajw2CkO5ATgOIKYQ29kcRPGZiEOSdaxtKuIXYl6rxGmq4o4JUAv6OcJBSteK9S89vhMIZGA28Qrs0F6c+ghJxrO4SL+2A9+L573P/8V3FcnjKR/Y4WK+lwPboRRZuWyaZm9r9sIyRxP1uanI+AIOAI7RkA6JH2SUmZWUsTb0BRiYeUQUOICrpdDfM0T9WVfCKz5VwjNLgKhxj5Zo0q71qLByWD/eB46cpgLE3poLIybo2vdF2/PEXAEnhkIyGiIvGpI2rRkV/RWke68aJ8MBJI1ZlwGW82NVR/doSP43370J4HnfyrAxTsWB4jDiGbjPPpc9APcAJDQ6C2vYG2tZVUV9wQzQdFlXGzHRG/HtIYaroWxDAO7O43FWN+EC+4JNx4brOt8uwYY6yeBgsfOAr/3Vrz/W/5vfPAlv4Tnnd7AzesjhLWzsH6DM9MzqHsL6FIP4xDRLtS4EFs8Nj6LEdZx+NgCzMbs55gbAPaVm4/A+wiJ24JugNj1IB2dmSNRtLhvuSlsLaC4tLEyumBazECVCFubMKAsNPIDiscNfOirTZkb76llcOgR19ex/vAjwIMPX7wrA3j76C7GXPQxraOsdQmINZb+57+BI897LrqUYFzZdKkhOdZiqjbYgOUADnUhzaaphTaXFytznyNwYyGQmpa8xpR8b8PPR0auI1Jdg6oX+t2katohjDoMhwvoHzuCv/C/fhkwiEA9ANL2e1UglahCzhjTKDwBY35++N7/1jsxNEM/ZfRIatXUSyUdN/hB3ROQYbwnmgNI9IZrEcISKIqb6drAm6VQjwRK3YZC0oQMdJZo51pM6gnGvUlxR2kNTRJ9Tr1dD2nnloB2gPFGjdWNDmkpYqNmnnqMmDdwiPrvhRsN2t99G175v/5T4A3vAB54FAAV/tDQ9jq0BL3HmD4JeY4Mfbs72WWOdygiHar+59AC+tp+bqF77k3B8a7RzzUG/AtVQFsB00GLbgjeC2D1IspXC/sBt3/ji/Giv/VXMT28hHU+vOqx4j4xElbZ2H/aNnDe9LoAxUdNVPjhCDgCjsBuEKBypgZTyWy6zkTrZoWpqanXZ3HGtfXSyjK4KMf1fIjPUf9OnTol50lF9/ekGdZpUOYVPmnGA0ucmyF2gMZgsHiURrSmGJpAo8fB1bgajW3giBo6GDKSDElWylNCwIr9dAQcgWcUAld4s4Hqh+v/stiNJGjk15tYbUgkYUCpsV4NMbrtDnzpd30P8GmfBfQX0HKTNWEbiWWGfFqbRCagRaJuYpVYXOYGi+mXnFRXCYF5ZrHGvDOfSiVqNpSYPIu89KpICWPltHS5Ni8/z97SsCmuZvuHuYmpWurNx0/gzK/9Kn7ve78Xk/e9F7dNxzg83nSvvasAABAASURBVMBy7qD0huGVlRW0LfVprJBJnkz4hL3jAn+4uIDYixiN14uuDaVXMrRstJxznauUgLmxzSWN+bgR4rWELr8QAtYJRGY2yuXpN1rYSMZVtEWZE6nuR7SjdYSNEUb33QvuymcDypsyStwUOiggCEYlAOjFHib6r5BHjuLPf+X/hg8Qm4eP3YoHlo/h1M3PwugFL4R91h+HffbnFP/jt96OB/g07pGlRZxc6GO97pPk6rO9Hhc83KGxTkNCpfGmlLnNMKOR2N+5KOziCOwWAU3fuagO6QIJqAM0/+RK9HmPXN9xRnKe9sp8PdNfxImjx/DI8Zvx+E234vwdz8X0BS9C+ozPxPRFn8F5/qm4Z7CMs896Lj4+GOLmz/084I//CYjohT5AHae7zQTUq+ARkZQCcI5LJtTLIJmBjXU88t73oCaxbySLczZ0JFDwNDioengXtil0eFJ98Do7easzD6/Sucqv3AzyDJSLZ2IG5U8cP9nBWFcIdYSZoW0SJpOGai2jin0sLx1CsKqQ6aPJBivpcGRYY7i+it7DD+OO86v4tW/757j7538R+NjdwGSESm8H5wmM4xSjFZvXsWQ51elEn0R+Sma+bpswqlgjlVE25i7nLD4xp3yM4n2UjIG6kBnTOINqkAmglWwxZh9UL28L6sSkisjLS8DNh/Gif/JVeN4XfzFOSCeHRSD3YQTFWLWxBRQBQqnNL46AI+AI7A4BqhUk2qpIo1lRT0nHgLpXtVHdUFdRS8XMB8iGaD30aA+hBzIGXC8K6HJ+SS9HSfQPBNnLJz2fUoc+TENiZjAzqKEYIw13hxCesuiTNrw/iQkIU/aF/ckcrq6PxUO3YVot4kJFI9NnnHWoUkJMsbwREbkYCdy2gYRWAjde+9MRr+UyBDzoCDzdEaBdwEpVI66N0G8yav3eFSM3mnVM+wnrPWDSG+I8SYQ//63/HPiCvwQMDgMkC0DVVRGgwAU8IxBDj9qoohgiAAMPXbYLowL0F5keGWIiCTBQaKZorBKfU2sRzsqZWhbgc5dEidpUcEQdOGFgxEBLSU3gxiyhnnawjRZ4y51497d/O97/c/8Bt1x4HEeas6jDKtfp65QWVdXDIA2QVzN6VgMpI3IzpzuoWyCPWxjZsTr0ETL7yN5m9lsbGm1skrW4KAm5GNzEXIn5U9HXFe8pbAqQQPuMLgBtCFvS0Z9x4x6RG/KaOA1DhfWNVcSFiEAA+7RPH3vLWwD9xyttoEkS9rh7GvBWhSZo6yaca11gBM+kJ/10+4ePA4MFhC/56/iCn/iPeM53fi/+6i//Nr74116Fv/Crv4XP+cVfxqe+9Jfxx37jN/H5v/FK/JWX/hpe9O3fivU/+cdxfxhiXB1CpGTOhwJ4O0XkxnKFUy22E2Rt3tnOwuIyVscNx6Nmts1OMN5PR2AnCGgu6zMwF4WlLqQPjHM8UNtsTNYx7JMAGI2xWA/R8DNzgcTA6PhtOPmc5+Omr/0G/NmfeAm+6OW/g8/7rVfiz/zyr+JP/fxL8ef+28vwZ1/2SvyFV70az/uB78enf8+/xGd+9dcBfepf9KhSGkCqi42m0unIawBITrFZ+kF9GqhrmGlKTfnhD2DhkYewTJ2kr8IZiZkUDDey/tFNBq6DQc2r9XCmjk4W+LmeSRsCWsLSCRaKdLDGhuAVPS23jankUZrqqjojyWTosWDVxfIyL2gbUiZWMcMqg7FMpo7LTYtqUmGhW8YgLhF2wwYm1GENx3yC4eQkPiM0uPu//TJ+/9u/E3jV64D1McJkzLGZ4jzr0Ltd5yedVCJYAVgBJYEZoP51SMUmNnRbCked4Vlyxxw6Ay+xSCACsfggK8z7lyMJA2PfwXSgTyu9aEP0FFIlkfV1E9bLdvkwB3w48Nxv/lZUf/pzcQLLmNgSIkksTBvENEXFvcmIBrKp2cNi+9ikn46AI+AI7ACBzLzTGNBRZ/eppIeNIdJuSkdnA/U4MKWuaUKLirxNnmasrNwBZK4k647pCcqHq3DspMrIvim/SKu5G6h7L//5KqVdLtLdl8ddEl5dXaVxEFSAGVEBtlwRWjjQI7H1mQSr6K/RWzjEQaswpVGZ2pRxoLEFtEgKNNZGIyYpCeXylBCUXH5xBBwBR+ByBNYurGJxuIDawAcfHUYba7j9jjvw2PlzyIdW8CDJhS/52q/F4b/8xWi5AWuZT+te8l7ISctp6Z+ZGBOULMH8UECyGZbXmA9zmalmzOJQjsy0Em0liGbaAjRymEwhnV3RP25HqKkLc+qwHANik4Bza1j/lV/HK/6v70bzRx/BUZIqi906Kj5thjXoQrdp8AyxqykV20XRr4ENRlYhPSuRrpVoY1QEs2NmXGU4L8os5WI9qitwoyh3nsbqsV24TyrhefqN6Or+eiEi8GbqusbGZIRcgZu+Kc599B5gdQ0gcYVoxJl3nyjcYGeOr9VW7l8LkFx+I4ZpPNEbQhuoY1/0P+H5f/cfID3nRcDNzwKWVoCVpU2h/5bbkZ/3AtzxD74CX/yTP4kv+y8/j2d94RfhY80UZ3oDtEvcdC0ugc9+0E4mYDcxGPSg//C2MR5hUPdQW4AfjsBeEJA+APXQvA6Fs2mGA3Rw7NhNOL16AdXhY3iI8271puOoPvuz8P/5+q/HX/vll+IFL/5qDD/vCzjHb53N8SHn+CLnt2SJZNWnvABHv+Sv4vlf9jeBF/CzQFK9kBtmmB/62ICfKXB9WD5UmwniJpL6RrIK73oXjvKzaCRxRcKDREWjz+Nm3hva0X1v3oCweDLZzLblbM+rSOl86f+5KFxwZWLJWwibxFAq4xu7inakBym+LC3H9GQtR2OCfhphYf0cntM2OPLIY/gVkljv//4fJEE1QtWMcQiZdbRY7EeatgQWB9kloEe9ZACNHS9gNPMpL8B6Z2KX+RU2pkpAt4gBLHxRgK1gVB42yWqho65j8Y55TVLKN92EL/i2/xO9F30qTjLfBvX2oeVlqvMG3Jsh9A1TPkhSVpV3cQS2IeBeR+ApEdBDA0lmTunbkAL1IQM8FS9pqU/nOqbo4gXaROuhY562XKmc6D/I00yKFjCbuYEKUvuU8+fP46mO8FQZ9BtYSavYbRnNZg1tizowb6bBgIyJemDA0uFDtJf0BErS0CrhomgwJRdj3OcIOAKOwM4RkB7J3MikOqCxjLrfI9ljOH3yHI4cvx0PrG3gs//OlwF/868DRlXbJlQ96IF00Vox1NjToY2HsV7qv0h/Ty5FdXa8SCbThLpXoePGC1WgkcjM0eEoOxLGF7CIMXD6EeCxh/DBH/phvOpHfhx38Il5xQcXgcavDQmTCLQB4EMe1mo0kgzQ5+feENACw6pY3mjuVTWmowkqElnG2XHi7ns5JicAjkEOGknwsDJ3OIjYbt407xTX0U4XMsuYlXWAbhgOFJgJ0wsjNQvBhotA5uAuLAOf+SLc/H3fhb/yY9+H9s98Fh7gnLl3jYTawgoa9CgRqV9hyt3/dLoBkZ7VdMIHQ5uVueMI7BABrc70sp/e4smc5yBZlEodxmkvqXH2zBowPIzHBn1ceNHz8Nz//e/hz/zsT1Cn/jVgaQHoc34bC5HETSRfNee3JAaUOLqQ6DPBfOBnrojKsWhxqD8hhR4ZEdOWt2KfQL39rj/4A+ifWmgtrGxmxo/SrLcs4ecuEci0X5IE2RSKxqH4gZiBOmccqiqMH34Qn3loBY+89o141Vd9NfD29wLn17BAHdTnGPX7wDg3GHVT5B47U4G6MoEOOS0r0mO9FevUV216HDq5xqy7PrcXbjtETrwaNVIIgN4q+PQX4M+8+B/g3PEl2MoKzq1ucF7Fou9bPkyquG7Yddte0BFwBJ7xCBj1mT0BCoHxJZrGiqoOCibqP5AfKfHXyUX29PKuROpOEVgnTnD9e3niZWFq2stiLgvqh7TMPhEiNXBZ1gMJGs0Gto6A+sghaDOJcjzl7TGXhpeOn46AI+AI7AABaY5q2MeYT1fH3NijNgx6Q5y/sI5usISF578Iz/66rwGWh8CIT43LJgqYpBkhkYtZ2UGDl2ctapk6LkvATR+KNjRoK8gFPN1eL5QH0XFQQ5u2nFqSbAk2mWDAzQNWzwP3fwyv/Rffjo++8hV4AfPZycdwmE+UI++J9g9FZPxKOwGZ/o6LdBFa8rMZP3eJQOIGLZFYCtz8SMA5UnFcehdGwAf/iLW2HIXEwaQwFLmZk6+McYsytmYKAUozppdI1ltclkFmCYnyUTLbSyUcWIgEAOcsBtzqaUf3pX8Jn/vd34Hqsz4T8dnPwwbnceovkbgyTJsOFUmsEIGeAXHacCawbrXh8vRB4BrdSTJws5/QcRWut5qKnlEcZ5XpVcTcQ3/xKM6FHh4ZDvGF/+r/h9u+9sXAERKuIq/qHsmAKVLbAJz3od8DqJf4UQI0/6WpeozjXNfXX0s88xVX6Xnbjc79xo8aozWrI90h68DZ83j0Y3dDHw8EY5+N7XYwY2bm8XN3CGi8yxy4BEYFAisMpKWAXhVx4cxJPPfYUSysreIo7VX8yEfxum//TuC3f4t2dQysX4B1E6DbQBgETFhyvZkgxAjIZmkwJR2rlauxnrvyM3rX52Z3ayrFRP0YSJlVVR9tQ+UcWflf/UJ82pd9Cc5w3oz4sKAeLKAlIZr1Nh/nJdhX+OEIOAKOwD4gIJ26vRozKSigpSpK1EFY4kNLRs00rHLKJ/f6EjPDvnyF8PWvf70FLQo270/ElRkRYNhs5tJ78KcMlbpz9DCm3CCaGTdzipCJoDGkV8YS88NkweYBdx0BR8AR2CkCgYYho+EitOPT1I2WmymqleO33oGHRi3+8td9A3DrrQDJIGjDhRbJMmqSSsyG8bTV9minjV6Svxgs6jZ0jN6UQC/tValb7aytjVHy8bGMcZENLa71lcELa8i//Zt4xbd9C7oPvw+fscTN3ulH0W/HqHlXPRq8wI0ei6Fm3RUVqJqiU97I0te05Wdzfm5DYCfe+bho/Hrc+HTa1HQtbo59fOxtb2dVHYQ5aNPAQeXJOddBY1zxwiFiHjCJKSUjg7R94MYPJZHxjILi5lLiWYaNpzDA1IbY6C9jfOQ4xvoPbSSv/tL3/QCmtz8bj+Ua563HedtHw3nTrytUnMOZG8TIiUGvandxBHaBQIJRv4BrsY5zqeP8TcZJjYCQaiSrcZYseXfz7fiyn/pJ4E/+MaySYD8ZljknFzGuBgiDRYS6D2yWk9uRIOAHgnGREugNMJJdsFm4pIONBX4GALbGiz4mXEO2DLUMdhSjvgb1Zf7gh1GPp8jNFFFf542Bn4UGvUjSl/n83D0CBfZ5ceK/ORoceyAbkEgC9Umur587iUEzxtLqOTx7MsKnjsd47ff/AO75kR8Cxusgy4VBbVSjI0rHOVHRZe2JlXMOQcIgQ9DQbwn2cLB/NJSlAuO86YUaneYLKkS93bq4ACzXeO5XfyXa48c5tKjkAAAQAElEQVRRHzuOHDhnLWI4GKBpSbrBD0fAEXAE9obAXLVtr4UmFQhW9GjDdWU16AH9wVYWK0pwK3ggHjO7pF3xS4owM7ztbW+7NFEJlwlN+GUxTxGcNzB3nyL7VU6edT9jc/j4ZBnHSGBx0IAwGx5ZwavcC6/eEXAE9g2BG66ipuWCmU/2J3yqOqIOOsPwp/+lvwz8xS8EuFhNvQWgikBq+eR+Qs2UCwnR79XYyyGtp43WVh2KoJhkM7JtgaWVAcYkH0Ajxk4AkwY4cxaP/dzP4pU//G9x9OQJ3DweYXriYRwdVlhZ4EKcm4TFuoeaGwBJKHpUm0EUbZuMCaWNuVsCftkBArOvTbEAN8TlLawQOD86BG6CjnDePPDe9wIbG7RjLfg0BvRAh35EWm4VdJ2Jys984NP/hkOd0EyngNlMsHkwKJ+ZMUkCjCecj5yVp3KDsyQCcjXkpDmML/6e70W65Q6cZpyRJKhyJLGQYZzn026KSDJr6x5UqYsjsAMEAvPqnzVEqpBknLeMyIyD3r4iCTANNU5x7n3R1/0T4FOeDyyvkFZfwTrTpPfGzMyi6KjkNNdTp1ggUhcjRtWE6WRSvuqn9WqmbpaUdH7WSob5hXXJm/g5UC0JrJnzHJMp7v3DO3Gopq5uG6Za+dwk6nIzUxGXvSCwZUcAoSnbBdqajuPecozOc/yGh5ahN4i7ZgPHF/pY6cZIjz6AZ5PU/8hv/Rbe+G3/J8DxwNnTWEDmGE1YVwJ4BUMQMSYBD9sUzrWSrDCjdnNmFhLpOiGZz2YZClTTFd2Iju1SQ2IjMNdtN+EL/vevxCk2uCo7bDWmTYNK85S5/XQEHAFHYK8IUG1uVWFUOwqYGS0ZhfpuqP+SKm6kpAVqo6AsBypmMwUs+2zGftJGq0MKy30quaI70OJ4XqHZxQafqvJrl755G1q0HD2Cjk/JsvqZMgdp1ovMbmd6ZdboPI1PvzVHwBG4FghobdpHXTb10o/SO83CAOuLQ3zai18M8Ckr+is0IDUFmHRt2VcFLm9zt3+aSIvoouio48pCmoouEgAF9ZJAQz1Y19SRkw0+qebT6gcexN0v+Rm8+2W/gTs2xng+l90DppG7QtULWKO/40J7sraBurXyX6XABXlmnR2rEWkRSIZFCqP83CMCRvxz4KZHvz1Gkki/+9LnZrk5fQaTP/owUxvBD2ziHWD8A3RpuBHSuARu9qDDgFhXsBiKqyhw0SL7l1hetrzEmc2cFlipDX2GjtsCVmyF85SB5aPAc5+PP/43/xdsLC5xxvbQtxqZ5KcWR4ns2YQfABEPzO2nI7BjBERc9dpQvpqneSTdAgSAE7sjgbFR1fiUL/o84Eu+GHpy3DFTTfJqmZO5x4/EIaD8TlLkfK/7PYQqgkW3pCPB0Rv0y+dAnwcWg9x5nvF0UryYH2xTXn2eEmc89E82zl7Ag29/Nwac9EbR5yewVAiBDyH44VEBl10iIBtIscRRp2SAKoV1BZoxQ0u91fYqPLp6Fmmhh6YHnN44i9APqGXP1s7i+WZo3vMevPzv/yMmrgKjCYZdolXG7Ah05qLxDQn6YeMp25wa2A7T93B2KluzIj0s4F1Y1YPRzQA2SKx2YQHgPeBv/DUsvuiFGBl1KOfwWG/z6R6Yz09HwBFwBHaKgHQlKR8Wow7lVfYtGz3bTu1LFJ+oSxeP6AfcpQwzdRSopVBcHPChPqoLZianiNa1xfMUF93NU2QB9MT38kbm4acsfA0ybPVF9780RFPJw4aLdaG77SyDuS3sXkfAEXAEdoOAtEwm0bNY94G2Q8OnvBvUP5/yhX8ReMGngCttVhu4DzIkmouq10fKLf0J/aouXzcw5tjrmVVB5KVocxoznpGRimIsAo3XuCFxFZmBpMhHfvyn8Y7/8Ws4MhphkZu4dOECFuvIzWDCeDxGv64R2d86crHNDmoz2QRwQwGILDPeQc0nJT1uFNSO2nDZOQKEFllvebCohcgplFHHCkPiHjguS9xkPfqhDwGjMXdaeieEgwowz2xkU5tRbT7F18aaSZA7mUzk5bgHJJJWCpgZzC6K4krTLX2UPudMP2f0mL8fOZ+NbfT7uOnv/h00x49hApbl/M7ThMgHRaFfY9Q1kD1lDX46ArtCwFjKOK/olJMcUXEn0bDODf6nf/nfAz8QwKDHedcH6QAsjjOWmCuvZ8y+DsgAT819LXy1XmWQ+SM/X8zTdVBcCEHRUL7Mud6nPlaE+sDpLS+Uw8qVHwjqapw9j9G99yNyroN9SqxLfdTnTnXCjz0hMHuTtyX8aVOwRWIljQNtUe/QMs41I0xpo/qHl6EvCeqrhcNeBZx8DM/hA5qVx07id77hW4APfBRoEiar52ml2DWjaFDpsAFkuh2lpSTmSHR3e6rsJI0RA/vR74GMJvU0a2MjjMFC1WMLhmxMYz/+7P/6d4FFPtBi/v7CEOuTEWb3zzJ+Xh8IeC8cgRsMARFZfLbzCb2WnZKd0xot84HjYHkRUqnZuLajxz6hxMFEqI/bW5Z9bkn+b4/7ZP65av9k6SX+vvvuw9z4K0KVV1w4qyGFD1YCQhkQ9YK3EwOGR46g5QZLC23FShJHSwMpv4sj4Ag4AntFQIajL90z6tBPASnUeKwX8Oyv+gpgUAMkI8DVcs+AyD96AeYPgNbSfDAbsV9Ha6wpclke2Io2XtJ/XEjPFukJw7oHtFO864d/DI+/7U48r4pYmI4QSUa01OWdNpGUSEVprKLi4rth+Sn16aQCxhS5evsqcvM3bDMGlMh22LKfe0BABly/URA4Dtp8WdPRpmlOJXz0LW8Fdzml9kwikvwSZ1IAODYhGswoTA0xKgrGTXp/MCh+ZilhuRJmhkR+A+QFOK5QgGSkcXMuYtISAI47OEewsoA/8aVfjFWlc+MV64qkgGHCcGfGfgRm9tMR2DkCyQI0hzoSELmljqoGsBaoewOco6468ml8CPAnPwMYBHDSlwak4gac92C+UBsi56nms0RzvyLhEWLcmv/gHA0xIsSLccqnePAI0GSnlqQuYxBtA3TtBCVev630pjfj9l6N6WgNkYSadD6oH/Vf5Hr6gXgVctlCYCcekTeyJ4k2S67KRg5HpC2VhByQaY/4jAigPZpYwDr1ziREbHA8NXcO087W58/h1tEUh0+cw6/88+8GTq9hYWGRc6DTNAGrAQdU1W8Tjvm20G69vSCSiqWNIn1Jhw1DOrTHSTnIESYle+gQ8EWfj+roMUypR1v2P2keK7+LI+AIOAK7QKDYo81yVJXFmikYshSSQctzo66Zpg5LRw8DdBGVQxJ0OVDR2tfMYGalH4HrV8k999xTwk91uaI7WFtbgxqSbK/QbNbo9rgD9etuehH18gIEgtGAqD8aS3k1wPIrbi4297jrCDgCjsAOEchcUA+qGv2mghbZw894IXDrUYAb/WIouCCXVZnrmcSVtKK0yN2SHba5Pfu83o6NdKVC1c4dVqYrKZkTOv2XpsdP4sLHPo5DFzawNNlAnxs16cOWG4JUOhthmQQFF9ydBbQ0Jg2lpV/V6GuDFauVyD9vW2kue0CAu51MjAntZiUJmSxilRuM7rkfOHmGC48MME8AUad3Mh5j+8HY7cEr828VYsvWABJszh2lxQAMe7jjcz4L034FfWWwMwObR9cC0XrwY18ReEZVVuYRSVvpmYo6xyach9OWMzAjcQ132+d8OtAjJJyHmXqTvosnpyZCAgx7OFieelPr2kAyTBUNKmBIsqRiL8B2T77v/bDz5xFJNjSkQ4yLygH1vZlBb3upjMvuEcjEM1P/gVpFNkU1BU6MSBKrosgNxa043DPblDlXMiJHzjgGEwxZfnncYuHCOnrnVpHf+35gPOHUMI1iEdXLJhgHlrwoJX7Xl3SxJHVzqXweo6QO6MvAsv/lYcDiAp7/p/8sNpin43xSkoRBPx0BR8AR2FcEpEepSqG1ZY4V6uECFV+k3txshg+ONn0H6pjZVvuyxQqsr6/LeUrRMuApM508ebIQWPOMZhcbnMcdnKu+6EkNeyAvCayFY4cRuPG6optjMT8dAUfAEdgNAm1qUIeIKnFxnWvc8bl/DrjpCKiAAFkPVSqXErjCzdyIdRSIXGKckncrxoKBorOjWWop4GIectU4649qixli4GVjAxsPPYrDJN2WUouaGzIRVQ2fCGduCkDySmFtKMdVgEQEFkui3wEL5Dj6LRATSG4B+lrh9bUAV09vLLEyVrM+a6EhnzZ0XWi50ZrCSDriLj6NajslAZu2N2tbprHmGGPzsE33yRzlkWh6lHyaF2IkKw0s29ArLpGuMkm48Il/4rMRDy1iFBLGgS3HCGsDBujDyusNpSa/OAI7QqDj3JtQMektzyF1UK2vp7aJT40TCdOIoyROQT2UqcO6Iqxec7VuAf0IVrU5Txm9+zNDnzdwrouUBT9PlZTaZA2YTnD/B96POB2jXwc03RTImV2KCCReQB26+3a95BwBQo5E/CWClSqG9hTQ8PY5SfrUNRelQt1ViF2PxQOmNEa5D4Tc0kYlLLKS0w88xAhjOscWiS7PvCkd66W3j4Ae3UjZ7RlY0Cg6Vb3mkPyaQ0XUNKcqKC2tLXo93PyFX4j1ukZDPT7frJUyfnEEHAFHYIcISP9IZLKkg+Qm1iE9SofmKqOjMupImA8PLQN0lY9RAHVlcZXxgMTMnrDl06dPP2H85ZHSwZfHfUL40UcfhdnFhsxmfrOZ+wkFDiKijAobpkVaOLyCjguNrUFkNzWw8yzM5acj4AhcjoCHd4RAIoHQ0DxM9WNCOWJCEusFf+bPcb1KJQQqnWJJWKW0bFE+8jBeaYwGlKF4dn2RjlONWxWoCYna2EwIXKxHq4GFBfRptA7VPejtHsvNZjEWIBGRmW9GYHHvFlFIKmWI7LuIK0kvKQZouPGcVAD3F7MIv+4NAeIPSscHLx3HrQsdqtThGMdr7R3v5lThZqzssGfN9LgZYiTAOVgWIRnlYNHiXvFFBSjcmmPC+SiXe7yLxTk1sLiIw7ccx5TpDUksffWlsgqBfbuY0X2OwM4Q0JSdWotGGtMCKfSMmg8DOpL7U5LsuPk4wHnWUS8lSqZ0oM7hfO1YruPcz5yTjNrDmVg2UwBjvdCRUiFP8OE/wuTsKfS56OfHEg0/jx3TEiXCUJPcVXaXvSIgJTOrQ+t02VXpNtkdkVg9Drqk5lCJv4zUO8aMmfNBumjKOaDfI+MwYdjv4QjX/wgazJajhCLQMRtmVV3EFJYobZeinksSy7NLvG6eal6iIAn/CecOQg18zmciHz0McrXsV4BR5yuLiyPgCDgC+42AmUEqrqWyG6wsg0qH2hKzY66fZqEDvc7JfDP2l9zN448/fkX9CVeS65FHHoGZFVH+EK6omLJefeHNqhF2D+AiiBcsHD5cnuJxzKCnObjsuMTQXJa2l6CXdQQcgWcOAtIjLdekI5JYXd2HDZcxfP6LmDGpjAAAEABJREFUtB0jCDQb3Igh0BsBrVMTA8ZtWqQLbr5QTImWvsyzmzOzECXSUZ2meiXSzzEAdHkFH06DAWBpBYvLS9AGYdyM2XwiSQJu1gLUH8W3IUEkhd5KMN5JndryZLvPDaU2EZbB8gb9yLJEhBf82BsCnBxG0Ri1HIqWOzfhH4n/Ucbf/bZ3gl7ozZCu5XwxIESOumwfx+Pyxu3yCIYVJ4HySxhX/Kwuc062nDcTxrWUDiUnfWAWdojBm266CZxOYPbycCiGijZWWZgux8UR2AUCZpxcnFWJeibzQUAUC8F6RBJBG34LTOVc1xssnKOgZEpbBExDma0G7NgFj8QaskomIHAq6yPFKCDXePQP385PRoK6kfIUkZ8GqyJakREpo7KgkqzFz90hEBA2ySjQmGaOqR6I6Bt3XUh8OJIAEpVG5VeRNJToNxcjB0kCHnq7YMy5Mw0ZjQEbLcfpOc8CrEOm4as4mJGCDJTB4phBQr0KNYS9HZHF2Syvm6cCRdh3vdVK2p+3hdK5zCc+iws4/PznQb8vWYPhzWLuOAKOwI2NwMH2npbMqHPYiUApKog6zyyCqhWJOhN6AwuZuxVmYBqUid6DPOfE1dw1M5gZHnvssSvqlu71KTNeaWVPWdFVyEC7BsgY2WblXAAtHT5E46UR2ozb5syGeFuEex0BR8AR2AUC0iW5juVrVdNejWN3cOHcX6aJkDJiaiAdEOVy/cr6pZGkcGNZ0TJC2ST07ulkxRXrjFBlAaDRErHUATCmGfVj5vYL/T4WjhzBhGRUS3ItcDOm7kX6lQ8ygNwwBC74K24KelSuFdP02yQygm0kjxIC2vJWBBffWpDDj70iwL0XR29Wi96+EomlDZzGpddMce6+B4EzZ6FxBY9p+cHpBJjGGxcPjvXFwBX4lF/VUFB6EJGLy7JKoxjnEiYNavprLoJq2lctNpIBHecHc/rpCOwKAU6h8jWuAQmFJjXUKwngh4FTbPZ202jEejUnqWvoM4r0VUV9ZtJnZa4G7OVInPFZS3rOb3pRPlKsX6/I3Pee98NCh4YkRNfyM0B9WdcR0p2lTZJYxfXLrhDgUCOmqkigLSk6hYOsr6brq4FtbJFoQzNtUqIAtKeWoLD0Y6I/aQ6EiNgfYEojdl4/vH/0CNB16NFO0WQBmd1jvcqqoZUtkx+KY9JuT2MlqiJgdiQ587Y4UTv2Z1wntMxUyKrE3nD+3K7fdou8b9pSYaBiLnAIHAFHYIcIXJn+CFzRs+KVw6BBK+oQOqSr5F6Hsq9vYOk3sOb3qMXr3H89uGa0DuyIHooVS8XgMgmscJlxkHGUMKufjoAj4AjsGQEthLsqY1ob1riKfc6LPoML54Bh2VxRG0VaCD4J5jIcE7bG5TeYHTNrwogrsz7M+BQnm1FTkQtqcFWe6TYA1J7aqgJotLh4tooE1mFscGGdez3kyARmCHxSDW4QAkv0qEgHbYdFPiIeUvokS7JljLiHXKsD1in6+mDFp9c1H5dHumzKz10ioDmkoiEBhBkir6YcKnBcYu5QcyzqaYs1/TAxN8yBY2aVYXZkcGBn3p1eWZRNzCYJJ0oPNXqcNzUlUkq9yiNh+PRDj6Kaduix/cwNf8PCiUzDvP87bd7zOwKR5HiPc2rItdpUBBbnteYUmVHobU88pt/BCJxtZUZCP81WFCmVaY+EBykAzsy94Zg50TvOZapNyCnzmQQ/Hj6BM/c+gMQPpd5INerFikRbYn49za5iRL6uCNy94XAQpY1sUqT9qLqKui8gczSl/xqSP02VMaVRk+iN1JaDP5MWDYmtlpJCItEZaW17QDDoYVLqVcCwD3B8DAkg6Q65JLvA/Jw6EC2qBwUIvGuj7OWkfjTex+VVtJy1Y7Y7sVimbI9zB7SXvFHc+mkvRGZ8eQ3r8oIedgQcAUdghwgk6jHZLrnUepeU7qgDs3iS5SVAelKppsv1I9t5Jb19va+/gbW6urp1p9sb2oo8QI9xgQEap46GBOCFhmKwuMxxGrBXEWVAmR64WNKCiZFbZ2D2rYB7HAFHwBHYKQIkFUDjsEplsvyc24ERl8ha0GZZCC3KyzIaW2tl6ZwiWzE7bfFifjVxMfQJPjVTIuXhBkz+sDwsb4yBT4BT6Tu3cKWemdmTOuW+gU/FAbkqo1vRxkKihb9yzvMp3WV3CJRhMUAbMWF9qX0KmGGcMSQD+UfvuBOYjmDchBnLgBt46AerNLNU0bwLxZ8wm3WJsTPJSLSO9NumsB7u/KDiTCCxGkhh1SSxao57gOKKjDeYJ+ORhx/EZDrFgO1Wrc3eQuFmMeFpcvhtXHMEjHoycg73co0cImKvRlnPtaT82zHWT5wASBJV7JlROIUZpmdzjs8CDM9PxV+JzPPTDZzxMdX0Ae00w+Rr1oEH7kN79hyG/LDV/JAEfVioL5umY5cSYtUDO63cLvuEQMF+sy7pFdkdiWyOuB/5RSjKzVZykJMKHLgOo3YK/VBxb2URZLU4NhFQIY0bx2+zWtJKqUieR+zZDaUGtka9WbzQJJqyTb0BrdScuSZQBgWsQrzlVqj/XdfAD0fAEXAEdotAoh6ULgu8xBQQqBylZgK1nBaQHTI6ciJdNQQWVqgXUTTibtu7muXm3FKizV9bW7uipnSvT5nxFa94hSmTKg58Wib/dfMvhLnA0I0Hrie47AFCjcWbnoOpHmOnfnmi3YWOC3QKgQlcNDETysHBL65fHAFHwBHYIQIxA/rvSBVNwppxJ3YzF89LA3Ri07serKlZY0UJJAeYVzswA7TABY0KSAbseRMkDU7RgpimCrJQxnbmLTdaI7PNwDigRVMZRpaR2X6msevMyjo/c8EN6sasMKXlk5qGIjexw8Y0/YCuvlIoUX1qE6VegA37uUMEEsel5dh1dGNuoa9sFuHOJybOmxyhH46OZKoe/+B7SY6eYwsjCk853Phvwc8HNLOxSEyciZXEjldJgw6NZkCRKf1d4OTotYAGtmlR2lSHGMUhBxqSV2kd6c7fxwbz5+ECYtNDn/O6qir2qsVsDrBJPx2BHSIQOMdDWuA0q1Cb9GYHskisZYTlxQp/+Jbf5Rxs+LmYQrpW/wSQqpbpHTqbgFf6NVln8302/xXeFH6mZj8AuBnmzJ/lmeU36rwq1YgUzfdqwHgjeUW5+02/h5v6NfqjjF4TEC2CqXQDKq4x+XFBsgrSmfBjVwhId+irgF35mmDi5isVVaS3e3tUihUlUElaNqZRSXKQAv1GWxS0WVNaC4DEYrKEtpexnkgW9XtAFwH9e0KOcaatQ2Y+zpiKUiOBIwc6mMUrbeeiKtlFsFtsr50J6FAa1IyuscxMS10Ndhlgt1D1gaUj0EMLqzmjjML8fjoCjoAjsCMEqDu6kCHdZ1QwkfY0br7NalydGcaY8sF121vA2ZYa76ZnAW3CAAltbpAjdY/U6o4a3d/MZrMOxBghHke1a235m7/5m7MERTyJhCdJe9Iksyuq/0nr2K9EPbWjnQCCATJWiyvIMlGxggxMtpbGJCEwljlotHZ92/DDEbgKCHiVNygCkQtpLaBBYgiDHrgbgkXql3zxhhjicjYh0nCAughGwzFPtrlnd25mMdETSXXTPzsz20KRumaMSZiTJEfVk07M6FUVTFFMo8MMmycNYaam7KhH56Iw7SQ3EdDt0U3MPBd6/dw1AsKee7KZfdL4EFaNCxijjdehI4cxvrCK0SMPAmdPA5MRcjcGJxTKYbwWCfRsiohRjiEoxnoiJdAft0ld/FzPqC4+4OGkpV1kFezQdNoCmqMitsgavPOVr8Qi540WGZONCfq9Hi0p85AgMPjhCOweAeMaDZyLfLZYFrCmyc/PQRptIJ05Azz4EKD52HWIC2zHKH3NZM1o+lkWEuqt4sovmYflShQ3l3mYc101yFHUtCF51U7Y3gYeuesj6FbXIY4hMkNgRnWNDvS5vNiWYlx2i4BILAk27ZfsjPZVsquSwIGRgO5clEcSOS5VCDAzSi6S0aEYPilV2mat/xkz615WUuIsyADPIrOUXV9Vt6qaVahQ2qo2siWoA9TpyTitKIg0yIMh2Fn44Qg4Ao7AbhGgWpnpGstckwfQYVW0i1RIAdRFiiAnkvWgZbgExAHVlFES1U+mxr2oq1jwhjzDlfZab1yZGfQWlsoEGg6514NkABwWSuTg8JZWVqC3hzMHD344Ao6AI3A1EMiBmy5WzNVp37gwrSgMdtSTZRFNVcQg9RJoLDAzNorYJ6GdKvWCC+VAsXm9WrzP/exDkl+J3ASaGYy7RWMH9QYW/DhQBDh1Zu1zLs08utLO0lGa/lukfjx9uNGgfdu7gc7IXWXo5asp+VK9aMAoRZf5pTkhgerjBg58Kgc9lWtrmGRKd1PQ1ORdFyBSCvo9qwis1UBarMDM9EyB93wA9/3+23ATO1O3Y3RxitYalkskMxsunMrsgh+OwE4RSCRJE0nSacW5zTmV0MFiQJ8V9UZT9M+s4a7//EvAeApM1rCap9hg4jrLGUnaKvdhnOc5Azw3hQqPuhAk4C8RxuUim3lZoDVgzOwX6G/UZp+T/9wqcP8jOP/AI+WFGZEriWnGPHTAjwH0eZPfSLTJdTkYBGTmshkkkVa26jJMrxxn9id14HDTA6YA0HzA7OCQzzw2c/ZyvaSuzfoiK+RMmjWvdrlXCuyT4hHp4YMu47yN0s/M66cj4AjsBQEvezkCslOKM5sppeHyChCpgUyxgNmmB9fPMX8DS1zTlfZqS/8+VYH19fVLbjpQKT9VmWuRnkGDsNnQ1pgsLSP0+pgyIpdxmt3mfBGymd0dR8ARcAT2hECigiEfxE0XdUzDRTP1Da9o6GoFK53DlCduQ3meOOWKY+far1TFvkBSArMqtNnqcjsLxIDp+ggRhq5tST6AG0D4cR0goGHLmjCbfVFYYye7u9jv4RgJ0g/+3hu54+ZYdi06tGWOdZv55WjRMpcyL+bzYO4qcrtfYW76+gtLGKWMtQTwVFXA2gVgdQPv/6VfwXGSCYPxGDYZYzioySdsoGLOCqpglt2vjsBOERA5NCUh2gUSVJzRfByAwHVlFSIWublfmXS453VvAu76GFAZmukqRDR1FoAcwSJ0gfmcn7v63GwJs8798/Qtlx1WyxOb8pPXsr4GsB7WXvdmROrJpboPHeqn+mac7now2oXENrc+KcrichAIkARqyF7qoXqg/gptQtVwXPigBtah06tc7BenAGjyAF6MIw262MeDLaJUWxpCqZ2PAEpUJnOl+WNACYPkK6i7jZMwUHkb74FJB3t6646AI/C0RKDYLGQsHTlEBWQoygmgQ/9MI+F6O7TmvdI+barcp86+/Vfh50zZU5e6Fjk0ELN2tl64igG9JT5Zzh20EdAgznIY4AZjBoVfHQFHYF8QiNQpfb3pcp5P75GhBa0IrJbqRg0YNz6gsUgUhWk9UAR7O9SOJKsaebjpUzszUSRAfgKINj8xxXYAABAASURBVOsVtf2F82fRjxVS2yEELbNn+fx6MAiEMng0SzaTeS8yJ022hLpfoSJDujia4NwHPgy8n9JMuAVa52Z+isDZpof63M7TjyKqQ5v2qQHlJ6047voJhK5mG5Iec2hvTj+qCOU9m1gn8wEd+mOSV5xLo//x23jsrW/HTYyP43VyCAn6ra7KaFfZunFezTZkrM9PR2CHCOgNrIbkVao7TsNc5m6bEzIXbeSrcCgDt01afOinfhoYreHoIGK9PUtdxnks5qljg5zjnJ70zE4W4QzWLP5EUdosF0pbCquKARurMAHOnGU7HT7yu2/AAskzvc2jPoq0KuX4mZyFE4OJKjxB8x9+HAgC5IA41oZsEYH6qu4SFpIB588DtaGzAI3xVueYBI6aldEH6J0Jdn+UKufF2V6pk432KNLJHfvWcT/CKQ11JoMzbv0Ce2CoEDHX//Mq3HUEHAFHYC8ISAXOywfuTbh8xNLRwwDtHIoikl6k3gSV1DzjdeCazbTpqVOnrrg34UpzPvroo1tZzWYNXS9EVuZAcG2x1T8ZkeWbbkLDfiaaCkg4kBcz0MewBjrT66cj4Ag4ArtCgGRQFSNJBmDy2ElWIW2UqJGgpWpZtJZASeFFukgOiYf90D3cQpXawAU8q6RfKl1CL0/ZK/XISmLC2rnzqNgHGTYzYw4/DxKB+QjIFhXZ7Iz8xcsdTsWxG05bxNPn8cCv/w/g3DkMSGEZSCpp420NszY0ey3dmSSmg9KxrCRtuvLPRQQZQsLZC+ew1BugxzxLkw2YqviDd+ItP/tfcSsnWLhwgTOmQ29QYTQZoTfso+mUKbG9PZ9ewTMUAemmhAaIHSJ1USCT2rWGKVfcHYms2DUYrK3i0TvvxMM/+3PAxgi3k3AdqEzbgtMV0q1GT6QEivxyJWBY7lzmacorf8XPR4+fnyGmwHgD6PWQf+mlWL37Phyt+8jNFPqM5M3FJT+KmAnnvSWmPUMH7jq5bc2fzKfWIdaI1H69DlgUifT4CYCbtZbjr66W4TP5Ai8SOvt8ZrZfqizt0JdBsh9lDcBubfakY64GG48+gprEVmCvmdNPR8ARcAR2hYBtlZrZIz1g2Yra9IinWTisrxAyN0/kzPWcPKA+woEf6p86YTbr03auSfFPJleszR955JFSz7wxBbb7FT4oUT84JgCNBjQkXPwcuuU4JlFRgYuO+W0GpRaR8YMfjoAj4AjsAQHpHuSA2DQ4/dDDXLEmLktbLly7mTrKrFxCJ1EuPT8x5tL0Kwlt5lEb7IdC8s4aR9F10oLsGHD2LKZra0DbQV/T0Vcv4MeBIaDNcOQUkHDvDr0tlbUBY4+UpnHTb2CFCCwEYKVtcO9b3orRy1/FDfcYh9KEOUkAaANeRP6OcR3nYOYiJdNNqLh9qik9ivySSBtpnKVtnuLwypCE2ATx/OMIU5Z/23vwzu/7YSw/dALHukxyllvBmDFlP6aW0XGh0dGAtplN+ekI7AGBxDWrkXyvuoBKP+jGGZtjr6zdJiSYMDmPZ/cMd73sZZj++m8AJG/7zQSmtwg5H5FaQL93RLHcsXQq811zvMZFv8KRYeUB86lMRINFjNHTPzJYpV780F147X/7FSx1GYskyuLsQwj1ETw49QspwY9CUa/6KmFmvJ8Hh0BHfWkxlHGpqZCWqJcgO4zEMUqb9g/0SwJ1IigByrb/vbaLVW5OjE0HHVNSNwU4X888+ACk8zN7gk2bzWQ/HQFHwBHYFQJzGyW9Ntc5qihQAyrcXyGBFQJA4hzSO1uC6+Yws9KXOddUAk9x4R09RY7N5HNcOGx6rxtHA5PYm46DBHkUwTDo9o6soK25ZKGBUxSUB5cezHZphIeeeQj4HTsCe0BAJJA2RXnaYv3kaaBN6HO5apStaqWbSoAL52I4SmD/L5sKbd7czBxwIU+SAnpj4dRppPEYaUqyIkZGtezDFZsA5vVzPxHQ+FQcrLIhZqCjzIYwwLgSYRCxrjDVf0bLLQ7Rni2sr+E1P/OzwJv+EJh0QMcKtjqVipWLDEsquhL5VZfs4pYwDSSxKs6NCiP01k5joK+Uvu6NeO13fTfqRx/Fc/p9TE6fxFEuftS3tXaKuLCItUmLymqgYSW+ASMIfu4aAU5hqcpAAiumCr0wQKx6yDXpp9Di0MoA6dxJrHD9+cof+VGcfumvAiLhJ2POP0qZ0Gy9THC6sw8QPSifBWw/tqWVaH12RiPozS6cWcXr/p/vw2LTYrmOmI7XYJaRLUHF9GQ7sFDN/uozqw2DPhOM8vOgEKDuSTAYN2WZY5lp43p8ONPqKygk+wM3BRqzMoDsY6Jgm/3NViL2fNH8wLZ6S4XGKxOMJlbelsoyJ841kq/TR08gdZ2WCtA8Yk4/HQFHwBHYEwJzXSKXqqfUFU3aBwgLfaAsBq3EK91gxX/Ql/ISwGYntJ86ywftm8GndMJT5tjM8Nhjj6Gj0o3c+Mx/Jd7MsJl8YE5CQqQBY7dQDBWNGlLG4rFjmJphZqQ0ULNbDfnAuuoNOwKOwNMMgUjF06tq5OkIj997D3DuPIwb/T4yzQN3O/niDW/zlkhppeLZr8vlFbJBLeLr8sZBxtkPfQhLVcTSwpB7tjX0SVDsV9Nez84RkC0qb0KRSOJQgXt4aPGhmkRqRQYaPrEP/Yhx5madJNbhlLBw6gze9GP/Hqsv05tYLDmlNKSp9ENXLd0pJ4KkrYGOq5YST1f+soqhv7hsKTfcwK8Dp87i3Et+Fm/5kR/H8MTjWEwTVNZgOKgwJumpNx26uo8RHwil2EfEAH3+mewtq/HTEdgpAuSHOI9qbv0rWOoBuUImK8QpD/0WVoqGtWYdi4s1jqUGx86ew9t+7j/jvh/9MeDujzL/FFDmwPnONSAomTVm/cA7KnZnJonEWMd6YQwzj/IlNZ6YRSTwK34P7/rO70b1yOPok9xvuwlS6hCoK5mjnJm9VBF9Ta2SWmeTemOSH9GS7peDQSBwvM0MkXqpFwxLJPzv/dAHUch56jCNGdUrH9YwCpk2GfRkXvbnnNfE6cAKZ3sMerbOvqKaji23qHoMbGzgkXe9B30+LJiwY7P9yVZ29zgCNxQC3tmDRiCVDkiPSC7aI+qazYiOWu/wbTeDRhblUDw9c91F74GdIqxC4C6F61p1Qv6r8hXCc+fOqf4iaqR4roOLcXC2ujEfES486sNLmPJJWubCQ+mBaSEFGBfcgaKBlijNxRFwBByB3SBgXCFPxutYXlpEt74KvP0d4O4LvTxBrVcLqHdU76YjLxfQYeYibbq7d1STzYtveeYRbIobP+XBtMUjH/gIlki2jdhPEW+xJvF2Mav7DgABTp9iwWSL5nNEcZG2qtgsEqSoAsmthKYbY4mbtGfFHro/uht/8JL/gnf/0E8CH7wX2GgpDaAfou5UE2X9AufiBDCmlblGt9mUCd0LG8D6COk1r8E7vut78Laf/wXYA/fhpphR2RQXphcwjYnCecQNIkQMUIxEQ6ANnQn8cAR2iUBA5DwyzicRpAkRRrJJcz8mVZnKvB9P15A2VvH85UU8u0t450tfitd8z3fjwst/GxhNKZz3Ewr91jaw3HHCtujaMcajdQTO/2gZDABrI4B5w5jhM+fx8R/5Cbz7pb+CjQ/9ERbX1jCwhBASGurNyYR51Y1torevYmb1jBPhvLkXYMjPg0AgUZ91TUKsjFzmFJPV8zh5//0A42tpVm6MjAawEnepMDupJ/76yZEyxRje61nMLucx8mZNimCbJcSp2EMg1c/QlPqWJOyFj34UzWiEathn5DwjvX46Ao6AI3CFCFzUHJdqMtkkrSeVHqn8pO/6h5aAQAVFsl/VS/+ZPNeJbOeUzp07d8W90j1eUWa9gWU2u2U1JlDMZuErquCqZdrsA8dmy4DUPQyOH8eEA6YHbyjGJVy1HnjFjoAj8MxEIJAYmDZjmHUkrBI+8LrfB8bcVLWJ9iITFBqXTRXFAHPruj8ijab25UJtSLZXzSe8tRK56cO4xckP3VV+q6s89SAxMuVmb3t29197BDQ8NFPbGlYMYJw6khE3OqN2Cr1Epd/cSd0UR6oKt3URh+9/HCd++WV49Td8Gx753h8C3v8hcK8E/W4QpmeAJc69PjfhYQ1oz8/ix/SvXgA+fjfw+jfhbV//z/DGH/tprL/rvXgWN3vPXuyjwgSjPEY7DFivgbE2hyQXeuzEoKnQbwP7Z5zLFIMfjsCuENC8t821WeJasuNiO7AmkUQ9Tl25oVdjypnWhBaTjfPorZ7Fp3D+1/fdg9/71/8Wr/vKr8H5//ALwMdIWmysAxPO7wnnOtZIaowxGJJBoB8t4xsSCPrq4d3348J//K947Vd9Ax581e9h/JGP4vDGCEfY9oCdCmSoql5E1e8xRqfxQuHOQJ9JSWKQkX4eIAIagsg5g5QR+NA6k7gM1GGrjz0K3Pcg9NAGtIHzLmpuIYO6iwQkXeznofr40EFVZs5XzTqog3x+AM7tCg37Mwbe+AYMV9cxHPQw7VrmVAkXR8ARcAT2joDU0PZaaM6gf4gyPHYc0kOQTqKIwMJ1cIhL0n5EXZm7V+UNLBFYakwNmRm6rqhoBQ9csqySesGBARcZZZCOH4G+WZHYV0UrGWV1X8xYCSprsuL1iyPgCDgCO0OAT+sj9cugF7DKzdUSNz0Pv/s9wMMngYb6sRBECUUfYdshnSNLM5dtSTvxqprIAqQRUNqgapNOowOobi2PuaDHGjdu9z+M9PgpNCQvBoM+jKTEhjZzvAf4cUAIcG6UgdJgyT/vhkZwJsvLKyUy1BWqITfzfIrfrK9iheWePxzieSS3bj1zAne/8uV4zT/7P/Cmb/g6fOwlP4Ezr34lzr3+NcB73g186APA+9+N6atfhUde8lN473d+O373G78ev/4d34Hxu96DxUdO4uhkimq0humFs0jTEeraUJPMKt9MDAGBm7OK0ue07lEyd/EtN/qlc35xBPaIgN5mSkGfgYRA0iHSyymGxHneUtHV1Fn9fo1+0+I4ddpzY8Bt6xeQ3/c+vP1nXoLXfc1X461f909xz7/7UUx+99XA29+O9l3vAN7H+f+Od5S5/9BLfhrv+uZvwuv+8Yvxtn//06jv+giOrq2DS3scJQHSSx2mo3VMp2OkroEe0oKH+kGnnPwIQDq2BPxy4Aj0q5qEVMd5QqUUAdniajrF2lvfDkw5ifTwJrObEjqgvdO3SIPUq8L7IKWqef2sj63yunn26SpiSgKrzXjvy34DN1cBA863MdcHmf1hDj8dAUfAEdgXBLapomLDih07dhjSfWWfAG4Ptmdi+CDP7jIuSVzTlfan6N4ryfyGN7yBy4gryXlt83TYNhJbXnb18GE085WHnvIV8gpcHAGK3soKPxwBR8AR2DkC0iOBS+dhv8+nHFOEjiTAyXOYvvx3gI0xwI0WpJ/sCereFwWUaI8Sm6BIk29vR349ZuFGDDFi8urAWGuNAAAQAElEQVTXon9uDRX7lGMHPbEGyTeWfILOedS1QkAPUCQaPvFBemK2ve0qRDTjCfR1JouGQLI0cfzaboyNjTOIYRVVdwrL7WkcufAY0nvfgXv+y8/j3d/7r/GBf/mDeNWLvx6v/d+/Dm/5pm/Fu37wh3DvL/4C1n7/dTj62L347H7G7dMON3FXPgyGigRCr8/N1aCH3LU4e/oM1DeJ+ibiatgCVW4Z36INLXwDBj/2gECZ79zEJ+vQxQZd6JAowEwzjUlCLCwdRuIabjLpuPGvMTl/FhuPPILnDPt4Piflc5pzuPnUQ+i/7z14/KX/HW/9rn+F1/+Tb8Gb/sm34k1f8834vX/8jXjzP/9uPPwLv4zq3e/EsccfxLOn5/GcOqHmg4fYTrjQb6gOO/T4ORiSXKgsQF9PM7YLrh3lZsY1lDaEso5U32UD9nD7XnQPCAh/TFvoYdGUdi5zMFJqMaBtvevNd9IGMy0xEMDxJRVK27eH5p6wqDFWAjZThGFszt1CdLJtNFNAb2W/570497GPAiRe2/EGqqoquf3iCDgCjsBeEUisoOgcuvMzkRyKXP9jZQmNdBFt2TztenXf/OY3F5V6Jf0rt3QlGZWnMHn0yA004vReJyfvV6On3nBTBgaxuIDIp3b5BhgwdfsZKH7LjsANj4Ce1mdwYzWs0PDp/U18Ivye17weeOBBrmMT748ifUTfJacWvCQOLonbTUD1qBzbkPFiawptCkNatPMp9Htf9yYMxg2OLA4x5uK55UI/1r6A3gTqQJzEMdNX3DVu3Hth9tYJTTI3zRpWxY83NmjBDJFGrWkmaI1jyrmGQUSLKXLaQOzW0W/XcSQ3eA53dS+yiGevj3DkoRP4jEnCTY+dQu/j92Px0cdw62SE263DkXajbN5rbt6NotqMG6/JdIy19VWYGW45dhwV52ivDXTBTXsCJzWyJeTAzaG10D0w0k9HYJcIpNm84lwCZ3THedXGFg0/DIlkUQiR0QZrI7qNhqRSh6Mrh7Cy0Me5xx5AmFxAHJ3HwvgCbs5TPKvtcMfamITWWdx64gwOPfgYbj+3iueOW9y8McKh8SoOdSP0m1V066cwZDsBLVproLZ7ejsmVOjFCjHws3jZXbEbmG0EUD6vlyV78BojUDZonCfGscpVwrQZoUfbdvpjdwN33wtIZbFPgXmCZYAnSmSitwSYurvTWKzMkMuqKXFMU9ONLpxToO394C/9Co6q0HgddQxgl5jLT0fAEXAE9heB7Sqp/LOmfo0gwlz6h02FwMvBnluthz10Zke3scHF9LzVvTQ6r2NfXRmK+ahpkBYW0CeJNWtjR7c5K+JXR8ARcASeFAEqnNyh6/gEnyrGuDBe6jJGDz2C+173RuDC6iWlpZZYYjOOBTZ9e3KyasxcjCfSaLOatE6fLdIZ5ip5/fffhI1HT2CFxIjepDEzNKlDIhHBHH4eIALkh5A5MTRmdCBX3Ukct4SAQW+Iw0vLWBouABzrjXaK9W6KVbRoeoBVBm269dZID5yB4zHGqxcQRhOskExNoxFWuHi59fgRHFpZgFmHaTtGw7+u5jzoR+i3IvVQalD3MBwOUdc1mkmDjXMXsDwBlqZA3aH0c1K1mFSaOx2MMy4gwQ9HYFcIUP9wxpZ5FDkfYQ30FlYTO86xVP55QBUHWDu9hn7q4Y4jtyPwA7PGdagNSDIdHgILETaM0D/YXOe8njQbENs6HPaxsDDA8vISFknaW50xJnE1pq5OnPdhoUJgHagBtbfO9tfSBNPRBtL6BrrJFJnEP6gzwc+h2tXnseFiW29gGW+YXDEk9Pp5AAhYBmoSnIH2TLYs9gKMkYF6Mqxu4OFX/x7KD/fT1s26p1Gb+XQ1sAJ59iBbNV5WVdjUiyOuD8B28hv/AB9781uxHCOGvQpVSFw3dHto2Ys+sxHwu3cEPhEBPVCUzFMi7dfC4jLABzIZFaNniooqE3o5lREHfkbqxHknxly/zv1X4oYryTTPox+U1UJ3Ht7un8dda5fLFxgbTTRadAAaBmh0+ouoFg8hGxCyFtkzkaHTE2RjZto6ptHjpyPgCDgCO0QgU88YN/y5jpDiXaKR6EgeLHcd3vlbv43ufe8B+EQY3BjFzQVtaUI2pMhM/RYvEz7RTfjEOGzFgcYJOQIpwrjJigCvvJSzY3wDPpLGK//LL+IQ2x8YsHHhHBaXBsjWorWObsnslwNAIHM8ZlYJZdxMg22Jfo67zTrUNA02NkbY4IZM+7DBYIDAJ2nMUdy2bTnOBuXT21rGVckhEl4L3MBPJyMYCymumY4x3lhDQwJMBFWIsZRJbM+qCP2A5gaJgSmJq7hJZPWrPkR4SkIG50qC3j7RW2Oz3vnVEdgrApxYm1VsTnnMF+Al3HY4fvgYyJXi1JmzyIFzNRourK8h85MymoyRGI49MlGsp+VaL5M0aNoJ1jdWOccnGI3Xixs556PIWeYZN9NC4k+7FvqRW1CH9/r9Qt4qn4gREbrqg+Y+qy6n+qYeGy/b40uiX64pAtKfoQ4cxwYTjidoD3u0wb2UMKSee9trXgWceYxG7xyQycSbtGbmc4AI49yJzK8Ocyg5l5iFgZ34mX12qpAmCkXexFhDou5MWAmMvO9+/N7P/wKONBmxZTzn4fl19klPBSwxt5+OgCPgCOwcgUAdJil2iaomZFCzJe4HWBfTEu1dPRwCVgOM1TMZOjDmsxLAgR5ad847ID5JHNM8fCXubAd1JTmZ5+GHH4aZ0QDw7hnuuFGjc2CncagqSqDBCn0DejRQMgh8ek32CgvHngUNrFkDAxf6TNPr6R1JLpFacXYb8MMRcAQcgZ0i0FJ7rlLtjKhvFuo+qukEy1XGUS6Wn71+AS//we8DTtwHrD5G/aMN1wbSvBF5KOIfqJm0PyvSMH3CXBPqq4auZMqUhmFSUowBQ0CbmVFnx04kCgtOTq+yHVZKfdeungaaCU788q/i8MnTaE6fQkUirV9npHaMLnTQb81kWTLV43LtEeACI8ueUkB/WXxwc40yynNbZghWcWPdQxUq5CYhkkHqISBw4tShx81XhIUaVa8PxAranI+7BtYLyDRynXXMwyTmiSzXlX8wYKitYh0JJpIrBAQSVzlEtF0uolKa401MaCmypYH9tMw+kTgNFDAMP55xCOzLDXPuZDMUQUSmhGyoNL+p13pUePrNPn1Nu+WaLQ+r8mZWqioMqG85rVEZ53/LOkQMsHxFXRwyGA/0q4hoGXUwhgMUb5zE9DFcI6LalBp1Csic9w3704YAZkPH9W3Y/DwmtW+JOpTCONUFPw4UAZHvY0yQBuxGr8fx4lhzLvSp35Zo65Yn5/C2n/63TBwDmSRmt4GO49tocFtGSzhXmB3TDkiMooMpCdAxGv6lIlN0Ja7lDFWeubAo5wwL6Qy8RDCn6lEKa+IaAKdO4s4f+TFUdz+M422Fdr0BqKfbfsd+d+g4p1jST0fAEXAEdoSA0X5G6jLjOkwaJ1OXGLVYyJm2LoFJ2IBh8ZbbgVzTRx1J+0gTW9qpIpWWCpbQwV70ADaS2L///vt31BHewZXnv3DhQskspkyeQEMv98BE4HPhYVyGAAk0CUXARQtX71g4dBzKYlxwWPElaJAlBnCQwUGFH46AI+AI7BwBGpBEDZJpFCIVTZVYBRe/FZ/+L29s4OjqGt743d8DnHwcmIzQTy16WatmiFvighsg30BKgdorZbT6r0Rdy21VRp9V1UUS07sSZ9RxjGKLAPdk1GUMRQrXyoocHFlGYjvoJqhqJnz8brzv11+G+vGTuPXICqp+RMMn1antSF4EPiEORVWyBj+vLQIXW+McguRizKYvbbqbDvOELQEik0NmGuNKeboZASVK0ZcJg7OT+S7WE4oNLPUwdV6W3nIq3BkwF4WVoPLzNhV2cQR2jQDn49Zc2vRrfml+S2Zzk2s7Ekh68Ki5WOYh8yrfXEodT9iJ9AmxKlPysw65Cs9FdW+1sa2k4hVUf9Qv+V2uAwS4acu2NTq0Z4Zel2hrGyw3I5x8+zswecUrgPEINe1nhQ4015C9pMkFs4L7JpDrpPZE2UnUBgzoi+BBm9xj5p4ZbbCVPConIb+JUhdYPR8CjNMUk+k622mB9XXQ2OLj/+7HsfqOd+Ao61np92nvB0jacDYtbNqW+ljcT0fAEXAEdoyA0YbJJomUStRb3EmUNZ3iM7VLx31AvbgE8SGBOg1m1IKYHdRZM8/BXbdzSfLPOaYr7VG40ozK9/jjj3PT1clbxKwgVvwHetnWjwwZMwq7dvT4MSRamEz/vH+ydZJ52F1HwBG40RC4PvorwzFsudhtjISCQXpGRkRfY4mTBgvrU6y976N47799CXDPo1zUNlzUTkhUTZCX6R0CXe4QRGxRKQ2ioU9dVXUZJuGjYWsT6hbMA0QS8REtzVCCcSEOHQEYUdYqYBJahF4Cxhskzc7jLf/ie9juvVzIs73QYDWNqQ8Ndehj0NQYTGtEdVr1uDgCjoAj4Ag4AjcIArK/dRdQk3GMMry0ZRmzoyYztTRNGJ44hzf/7C8BH+GT/QtjYIMEE0mvtQiMerS/tLtG+4t2ijQZk1RqEGR7WT5S9Bag0S3CBz/gA6CatrdmHSK91NralHadAeNTpcWe0f6SvFrdwMl/91O4/xW/gz73TQuVYUrbvZESEvu7NB1gpemjYv9Vh4sj4Ag4AjtFIFMPSfVdLMfNAAOzqzwBCyvcbNCrkyqKtJZ815eEEMo3+x577LEddWzrPq+k1PwrhGrsSvIfRB7j1g4itAxYOXYEMmjZCA4YcRAduh7b9D45Ao7AnhHQAloL0MgFr54ecF2KliSUmaHmQnVh1OC2KXDqre/Eu77vh4EHHgbOX4C+yhcxwdroLCpWwuwAyamirDp2S5IiPTWlAozCp7bg0xYyUND3xtVeZoFMBdfjQrzi4jg154ENklera/ij7/6XiA88iOcN+1hhNaONC2hTg8FgAca68wjsYwVTnfDDEXAEHAFHwBG4cRDQij7yeU3UtzA27Rg5rHIDMQPDNuN2PqxZPHkOr/627wQeehwQCdWOaEPXQCoJkfZX+5kYK8R6AF5oiyuANhKtAbEPZIbJUfFpE0y2GFbaANtopi2WBjX6aNBvSVzpDejRBu79oR/E+//Hr+Km8Rpu7Uf0SF9NJxuQ3a7Yp4U0xLAbQH2HH46AI+AI7BsCM/0k3qPh5mL5yCHMVVZJwfVzmM16ZDZzH3nkkR11Luwk95zAMps1JmW8k/JXJe+sK+i4iQzkFo2CQIPDEVs8dBgdySttLFGOwA1b8fjFEXAEHIE9ISDVI/JqtggNXPNGdHzSCqqfyNXtQpuwvDbB8fNjNB+8C6/6+m8C3vMeYDpCHJ/F8WENjCdAw5pain4hW4UrVRAgA4QYgEA/JVlAp/evpN+4kDbqOKnidu08BmnCBTFv59RZ3PV9P4iz73sPhhvnkdbPcJE8Zq0tEln3uwAAEABJREFUhnWFAcu2JNa6NiLEIRfnAX44Ao6AI+AIOAI3HgLb7dfMr7cS9LMhNR8i9VfXcXR9gmOnLuBN3/JtwD33AbSXKzbFAkhkNQ06kVPaN+jmDehIinWZnjpC0fq6YCLBBdpP0A7rQVIp0wG1niCxDpvQjo9Z0Ufvxpu+/utx3xtei1tlk9sLGGADNllFj9Z7uTdAHzVCrpHbwBYldPy8YRDwjjoC1xsClqmqKNv7RTWGKWn6wZEjTASSHpJvzxBse+hA/GYX+2BmePTRR3fUjx1pTxFY22s3u9j49viD8GdaHfVm64Y4WEtHj0Bv6CYYymbwso4lFrhszC/L4UFHwBFwBJ4EAYs0DIaWOqZFhsjyTMNgtCgVw0vRcIi6KD3yKI5vbOB/fM+/xH3//iXAydPA+hpYDGA+FF1KbcQ1M6iXtLZdZ3BCv2RKt2VOLaiVRWLUeWgn6LMNrI6BD38Mv//PvgMf+Z3fQXvuFJaHFRfjY1Q1ENmftpmi4WIbXIzX/T6a1EHrdFXr4gg4Ao6AI+AIXGUE9q16msdibzsLdAO0npeoAZFYgVY55g7DdopDoxFWTp/HK77u6zF9+SuAtQ3E8Rr0e1cxBORpB/JdxR7mHtBRJtxMSBraT/JNJU22WfVHtkkGiqY7AaurAOvuXvYK/OpXfS3qex/E8TzF5NyjyHkdHUZ0J6hog0PbohlrW1mhox1WXS6OgCPgCOwHAlQxs2q4sOeJSTBAb2AxNlHBUaXNXuIR8Q7qLsYf5GnG/m3rwFV9A0u/gSUQ1J7evjK7tHHFH5SYbe8L/YFbvJuOo+UAJo3ato5pkGX8tkW51xFwBByBHSEgHZJIHrWVQcRVQoaMhv6zkP5rVRdajKcbCNbi+bceQzh1EreQtHrnz/1XvP5rvgEXfv6lwOOPAZMLQBqx7SnXxCM0NCxThhIXzqSlMKFf5JUW55FplhhqG2CD5UYkwU6fwcl/++N41Vd9HQYfvx/Pqvq4/dabcGL9LGxpgMwnyS0XzvqvWg3JNPQqxGEPk471sG4/HQFH4EZBwPvpCDgCQiCRRJrEAIkeVCtOIjvZcvk/qRJ6h/qYtOtYCIkk0+M4fOoM3v8Lv4L3/Z//AqCtLOQTHwIZ00OgPeTWoWMltK5YRYZsr2wxU6Dfq0Riil6/amivT58CLpwHXvFqvOP/+Da8/l//KF643sAefBjVdIx6uYd2aGgGQI4Zgba75QOkhoRa6jGe/dvebzbrpyPgCDgCV4RA2X9QX8ndXsAYISl6kHsTHDkMUFfiOj3EJalrcq/qb2DpF+K1CZo3JvdAhYPHRxulC9EYyIEmh64ek0S6h1bQkrzSE5pE8wGmB0opwEum+OkIOAKOwG4QkIHIFqlzApemGSkbhS5jWstoQofcy4g1cPbUo1jkE+FbU8anVjWGH38A7/5PP4/f+Kf/FB/+9z8JfOA9wOgCrNlAPT6PhekqVroNHMojrJDcWmzWMGB6Ia3077nPnCL59Sge/Zmfxu/+o6/A3b/12/iUJqF35hyW+KTlLBfXw+EQ49GU0kL9HC4vASSuRqyvwRTG/oE9382937BlvOOOgCPgCDgCNzwCWr+LAOr0BtVl6/s2ZExjxnoa0w43EDm1wr3AMRJIds/9WHvrO/HbL/5a3PXj/w5465uBtXPA+nnY+VPo84HSYjfC8TzGSjvCMv192t+KD4SwsYqS964PYePVv4PXfc0/xut/6icwff8HcNt0isPTCW4fDpA2NlDHiCZjJmwbFdcKJNZCLyJxXbAxHSFZuuHHwW/AEXAEDh4BbjnYCSmamWTqxFY/R7JIBt2YxPAsDyCySDRJESUdkJR+bLYt//nz5zdDV+boTq8sJ3O94x3vsF6vV24+0Ggw6uDPUEYGoLFQZ0wjYgZaLODIEeS6npFYevNAGSiRO0qBJWHQT0fAEbhCBDzbpQjM30iNFiAxJkuv6I2sLgJdBWyQMOoNInpIiCSflrm4va3pcNvZ87jt4x/Fw//55/Car34x3vrlfw/3f893Af/tl4A/4KL6A+8D7voI5cPAhz4AvPNO4Ld+A+d/+N/gXf/kq/E7f/fv4KO/8Is48tgjWFk7j2p0HuW/IHUd+lajbmosYIgqV7C6j9Vmwr7wmXLf0LYb6PGpM3wBDT8cAUfAEXAEbjwE+MyodFobs5CLlw9rgERD3NK+jfRW1bDGiPYuosFCbnC0bXB8bYRnn7+Ax/77r+D3vu2bcedXfDke+X++B3jZrwNv2bS9d38MuPduPlyiHX7zm4DffBlO/+D34z0v/t/w+q99Me78oe/Hobs+iptOn8ZxklyDdgzrGughfz/0YFNDnSqALFtChZEB0zpjWrVomL/uqb9JFxdHwBFwBHaMQNF/T7CGlz7M5EE29Mbos58F0B/FkVDdiAqx64S/MTN2zQqnpP6JY8IOjrCDvCXraMSnBnzCXwLX5SUgg7dl7BwHabi8ghwrZIsEiZHJuGfLyIGgUZjrWp7eliPgCDxNENCCOSCBD3phvCcJHZ7UP7zqzJYBijFfQEvN1HJRO0UvTbHIp7vPyS1e0E3xnNULGN7zUTz66lfjDT/6Y3jVN30jfoOL6lf+w3+Il/+Df4BXfeU/wmu/8evxBz/4fbjrZb+K9JEP4JYLZ3DraBVHJiP084jtNAC60pd+GyDpkUGLWkSzZeTAdLA7CWBfYHLp9dMRcAQcAUfAEbjBEIg0YRJZNmPfLQMSbDsy7VxWpHW01S0f6EzR58ZumQ907mgnuOXsaYS7PoRHfud38NYf/zG89lu/Bb/9j74Cv/W3/zZe9jf/Z/zWV/xDvPaffTPe9qM/ivt++zfQffC9JK1O4rntFPovg4en67TnE9pdklckzLjFQOSl10ba4BpVVwOI6LhZo1lGGzvAGhhFawj44Qg4As8EBPb3HqnXVGHixSRc31/UJ6HsOOLSAlAHaPlvMJSTOhKbZcFcuA4OvQggbmmnXeGd7azImTNnoMZUSm8ayD1I0VhoUFA823rCsQIJrJVjxyECC5tklfosMTOY2bYC7nUEHAFH4MoRkPaoaD0qEvo116QyHrZND1k2iNyKzBOkoCwjMdOkytjodZiw0PrGeYAE1JCE1grrOc5F8W1Ng+d2CS/kove5TYfnTBvcMp7g0PoaFiiDyQYW8xRLfMI84NPkKk/QcFE8qlu6CWyGC2fDQmOoO0NIETEFVJSa/VSfYYkL6gQ/HAFHwBFwBByBGw0B2VbZM5pS2rdLex9p2mTvinShJNL8oaHtnTJxGlt0JJs6kU98gLSUWhxqpjhMW3zzpMHzaItfxIfeL0QofsWtjNaxONrAYDpG1YyB6Rot9AQIE3SxYd0tppGPhtic5YrEVQ/9podhU6FuK0RuMCHjrE2jtewTO0k7TI+fV4SAZ3IEHIHtCFCDbAXD3Cc9Q73F7QeG+gH3XjVPmbk2c7ZtVWYRB3AVF6NmxSmJW5J/J7J1z1da6MSJE1tZ541vRRy0Z3NEyqBqkCgrx46gkcHggMp2RDCy/AI/GJvBByUH3Wtv3xFwBG5QBGJO4HpYWmW2NuV9SM9IpFwjFUzMgNEFD/JJaGPChCxSwwyDxSX0ej1qpwiQpEqrI9j5C+itrmO4NkJ15hyG6yMc7jKOhohDscaCBZJRIDGVWS5BRxcSRI7JH5AQqeMsK8R8JM/YZCnT42K+1kqeRi6znlnpWT6/OgKOgCPgCDxNEXga3lZNAxZpg+e2TrcYaNsid28itno0uLHYQeMDG6DhQ+uGplZvQjEJ9aCPQa+PYSTJRNKqHk3QW9tA7/waeucuYHBhA/0L67O48RR9NrBY9zDsD9Dv9yG72xYyLNGfkY0dYvuZllmWV6TVTFDsr+xwKP1hRX46Ao6AI7APCFyuUxROrHfx2FEqHkNRRwxjU/dcL9zN9n5s55bU1SuRcCWZtufRvzmM+i4lI7c3zuB1ddJ+ATRWK0ePomlTGTczQ6DM+z134Ycj4Ag4ArtFgIvWsnClO68icBFrW2KQH1RKCYY2hCLTGLDaJGzw6WyDHmK9hOFwGYvDFQyqAWMqLNAdGtNEOjWGZtxhMs7UaQFNipiQ0Jpy8Q0EElpG4ootcEGv/rSxYzsdF+6pxFcJEIEVuoiMGh2fH6sc/HAEHIGnRMAzOAKOwPWDgPFBzVxk7zK7RhPLK1B1gWKUQNurXIG20CgB+qdOHW2wHuCMpxmjqRVp2kA7WWMQ+8XuDkIPC3FQ/PpNq4oWOeUa064q+c+PE8a0vdNQ0Z4GxGSUQAsP0Mu2UhERZZG2t+pA+2sksgKQZ2UYDT8cAUfAEdhvBKQLF48fAfQP7RRQA1KSdK8X7mPej0hOSdwSu7ajk5p0R/nx0EMPIVD5q9Tclf8gZHMsPqFpxRfDYMAhMpAtN3TzTGaMZMDMMAePQT8dAUfAEdgxAh1JK4kWrNI7n1hBKIvbmf2Qug1c5Fohm4yRgYvlbBH6b0XTnNF2HdpEaVs0zQhdN0HTjZFTi5xJOVHR64nx4nABi4vL6MCFMBfVkaRUIacyAGvRximm1RQtpdt8QqwkLaYzy1jqIXARDRJfuDaHt+IIOAKOgCPgCOwrArJryQByVpB9U+XGyFgeICkUSChtElcmGwz0SFbVLNCrhog1bWGolBE5GCwqT6LtbWiPx+hyCzNjHShu4P4nVDUs0vYiIlMsRwQ+ZApsN3C/IUJNb2dNI+sJqZQFD8uBhFosApaD21+i4qcj4AjsFIH0SQpIBykpU7csHzkMFAIrKWpLUqJO2godnEe6VK3LFbck/04k7CSz8s5ZMgFgZoq6PoSGA5LN3sy8AcOjR2A0OJkC8HZpQLg/LIZoM6s7jsANgIB38XpDQDpmGkGiKHPhnLhITSAnVSRZYFxAS70j0VPfRP0TU4AWzgsNdROlFwNCBEAirM1TTIykEwmn1E+wBUMeZKCfkeoOVnXImKCZrGP9/BmcPX0GRhIqphqDpoe+FuU0TNmYq27QVA0X9TPRQnpUJ2zUAZMYEUh61W1NN8APR8ARcAQcAUfgRkKAlpH2NZXffWxJFLUh0QYHJNpZSLTWt1DscEM7LBscGFd3AYvTgCVK1ZCcQss9Xsc9Ae2rtej48Ee2c7rpdhXjaE/ZElKa0uYyL0kqNoeQKoSuh6qr+GAqIGbAACTVE1q0tOUTlp9ULB2Blv3IqBCK3Zbr9pdw+ekIOAJ7RIDLftYgfTIXYEm/gaUNRpBWYjL1EyjXy8s7ZkadmtgxYM4tlcAVXnSnV5h1lu3cuXPFIwKreA7woiGRaECK1bj8bpS4fBQp9pE4gK11NCANs3c0IKCJs+LCD0fAEXAEdoiAnvpmA/WJobj0z4zIrCLaCUg1z/MpVk9HIkksrrfBNS0a/e4VSafIpyR1XSPGyAV3RsunvtPcoUkNpt20hDPDkYTXoF9jcWEBy4tDzA+1qzoVVnulXQU2Rf1TvJ5Qy6/86swrZqAAABAASURBVIvczSzuOAKOgCPgCDgCNwwCsmmyZ7K12zutuI77gZK+mSBbJ5GdZBKJKFpJ2VRuHiLtr5mh41/LOLl6gyrTSEoSCyputvFLqFhBjxc6JK1C2Ucwa3E3m6OTt9YF2/vDBLYdKPK5OAKOwFVH4GnYQCAZv/22pGMw23EU3ZJI3ofFQ0CsAIsoR+CVIj1GZxbg9SDPOZc055Z20pfZPeygxH333VdyV1UFgVACB3WR1aINgtxAj1E4gMb+SGiXgFufhzUbYMQnJqlO6OqMXGVYl9BPsWRhdj8dAUfAEdgRAiGDhiJcIrM4cCGbqFsSSXIKdY8MS6Z+StRTWhhrcS3RwjlSgVnKAHWSccVt2RChp7MV3R4q69OtAF4T87UdCa6u45OLlvW3gDXQk149hU4yWtn4RLguYqlmX2Lpo/pWsS8BDXJokCjqE/xwBBwBR8ARcARuMARk04ymU+5MEmTTuk07K79xT9Cjbe3xQZHsn+ImMZV/pKJ8KbXoaE+1n9GmMNB+Bn0lMFcz28kHTpZkfWlHzQpCszIN/WqvRWIG2Xaab7A7LKd1gSGwrER9lOjrhcCsjPohP26Aw7voCDgC1x8CFXcZgUqn4bqeGwXqngZNO0II4Co/YOX25wJxiGw98jXsf0hI7QS93gCZuokxB3pK54pLUifuvvtuOTsS3uaO8uPUqVNQoyplZnIOVmQtNnuQaRhoZxhK3NjNfFg5StJqCL15QDOFNk8RKvabG0FQZFxYwE9HwBFwBHaMQMjAdlEFCl90N/WQIijMju3CqE84g56sUOYu6L9ELimh+hO0GJaOU93Kq7JzmYXn/Uzsr8q0pYwvoC8B0wOOgCPgCOw3Al7fVURA9nYu82YyPRI6tHeA/lNhpNmbEUiAiKuWu595HuXbkk17K/sp27klWxm2e1gp9x2yv6pLMk9V+Xm/5u4sbVbGbe8MDb86Ao7AzhEwFjFyGHRgZtRCHV2gqvlInImdBcTlw8iomRaUDRDRTgEPYzqdAz3NbItPEre0085s3tWVF/vDP/xDS4kbprxdVV95+X3PyYH6pHUq7fAhxF6fgxgKUHrSEmMsRcyUoXj94gg4Ao6AI+AIOALXHQLeIUfAEXAEHAFHwBFwBByB7QiYGcxIBJGXMTPojSY9zNY3PAaHDpWsYmuYVPxbF9vyHbhHL0XdeeedO+7Rjgks3alIILMdt6Wi11bEMJK8qhaHsCoiBH3tcdZvAabOpFlQXhdHwBFwBJ5+CPgdOQKOgCPgCDgCjoAj4Ag4Ao7ADY+ASCndhJmR2wjo2llMZniaO0C/fXV4k8CaJQEIlOvrNDNMp9NddWpXd7O+vr6rxq5aIbu8Zt2WhPERWDxyGMbBDGEWN3+DzOwTCrKAn47ApQh4yBFwBBwBR8ARcAQcAUfAEXAEHAFHwBE4aATMZhxGQARy5pmhLyhP2DG9uIPFRfpmvAc9zANUFphni9Eq0Qd9WVtb21UXwm5KnThxogB1hWWvXjaNnWSrBd2OBJhF00/P4VtvQgrGPhtCqApTaRaRMhPhhyPgCDgCjoAj4Ag4Ao6AI+AIOAKOgCPgCOwDAl7FVURA3yDTt8nKyzk5kOMAmpwwDRkLRw8DIcLYvn72m87sjIozkliFz5rFHdBVfVfTjz32mJwdCxmeHZfBQw89hLZtd17wWpfYHLnDt93KQSUzmVJhHzNdCwF6E+tad8nbcwQcAUfAEXAEHAFHwBFwBBwBR+CTI+ApjoAj4Ag8MQJ6B6cjnxHNUJHTMCMxxci2V2Hp+HEWUnj2tpXJSboExh88eaVOmImkAR544AEFdyyzO9lhsZMnT14/BJbuX8J7kKMbkjAICJwY0D+ygoZ8o367qyIjCR6Bg92RqaTXT0fAEXAEHAFHwBFwBByBpxMCfi+OgCPgCDgCjsDTFAG9xWRmEKdhZmjJVKW6Rv/QCmABWa9pYfMgubXpu24c8TLilHbToS2uZyeFH3zwQVRVtZMi1z6viEbo9jKOPftZSBzIGGqMxxMM6h4mbYOq30O2a981b9ERcAQcAUfAEbjeEfD+OQKOgCPgCDgCjoAj4AhcXwh0ORcuZrS+gV5Vo5l2SCFiRF5j6eZjpbMxxuKWSyAnQm5Ev5NVwtfBRd+E089S7aYrvJudFztz5gwuAWXnVexbCY4FMjQcksuqNd5er0YkE9nCILIqMs4oILkl5vKyEh50BBwBR2C/EPB6HAFHwBFwBBwBR8ARcAQcAUfAEdg3BMRhmBkCiRBLufAynQFTclZ9/QdCcR05wJiOueD6OsQlnT59eledCrsppTew9LqawNtN+f0qo/FIhby6WGOiV0IH4ECSpwJuPrqZK8AslsFMHM0kRgt+XL8IeM8cAUfAEXAEHAFHwBFwBBwBR8ARcAQcAUdACIiDMTNkchmJxEeMNbkOwzQYVm7Rb2Ap1zYRaSJhFLPzerCn+i8u6Yl/A+up+xaeOssn5rj//vs/MfIAY550ICJZrMOHEeoeBznDjGGyWoZYwvDDEXAEHAFHwBFwBBwBR8ARcAQcAUfAEbjREfD+P60R0E9bkbdCJlllGchdgsiglkzWJGTYLbcAtknxZFzXxzUlsN7ylreIBdokgw4Wl086LkoovWT/loYYLC4gk+kKOUCsn5lBE4CpfjoCjoAj4Ag4Ao6AI+AIOAKOgCMAh8ARcAQcgesZATPb4jPEa5Q3sWBIVQSOHp51XVzIzLd1fYKorbRr6TGbkTRzTmmnbW/SczstBoxGo50XugYlLr+hqdqMEUeOzX7QTEH9aJjZDDiFXRwBR8ARcAQcAUfAEXAE9gUBr8QRcAQcAUfAEXAErhICZiSrUoLevELK0H/0CySvwqAHrOi/EH5yniOzT4ly0Od4PN51Fy7ne664ovPnz19x3oPMmMhGAhlHjx/nIFelK/qxsxw++cCWTH5xBBwBR8ARcAQOBAFv1BFwBBwBR8ARcAQcAUfAEXhiBERaRQsw2ySzqgq9wQBYHH5iAbFWnxh7oDF74ZLCbnu+vr4Ovcm02/L7U070VEJAYnW8lTzzMTA7yVEZjPxVxODQEbR1xZzMQ8bSTP+7sIN/jXAGlV8dgacVAn4zjoAj4Ag4Ao6AI+AIOAKOgCPgCDyNEAgZ5R/S5bYDIoUR+hphrPqIg2XGkcQisSUKpAh4GIWMiRwJWRNFHJiIQ1pbW9t1+7vu/4c+9CGU19Z23fTeC2oAIjqODUeS5BWvpdJyU0pEyzRGxRrLt9+BDYtArMprdrEyiMQCRH4xj5+XIOABR8ARcAQcAUfAEXAEHAFHwBFwBBwBR8ARuH4Q6IUadRXQ2hRd3ZSXisbTjNue/+lA7gNGNsToldBL7opxQCRZUgMwPPFxrWLFIYlL2m17uqVdlT179uyuyu1vIZFPc7m8ZsVnDhCHiIM4OHIMk1ghB4OIKzGVl5fwsCPgCDgCjoAj4Ag4Ao6AI+AIOAKOgCOwQwQ8uyNwTRAQj1HEEpJlZCO/ESr0Fg8BURTVjOJhKvtDTiRQjN6M8vYWroNjL1zS7O52cROPPPIImqbZRclrW8RgQMvRuvkWdBzczKBYP726dm174q05Ao6AI+AIOAKOgCPgCDgCjsATI+CxjoAj4Ag4Ak+FgMir7XkCySuEiMNHjgF2kd656MPFg7TIxcDB+MQhiUvabetPeF9XUtmDDz4IM7JBV5L5GueZ9YpMY2mXt6iBuuVmEljkshJZSg5wzl1J9Ysj4Ag4Ao6AI+AIOAJPCwT8JhwBR8ARcAQcAUfg6Y9AmDEeojn0gk6XM47cfHx239cpRzPrHAqHJC4JuzzI7uyupBqtqtl/9dtdDftZ6uJtXPRtr58DfOQIcm+AFgliLfUGFnms7Znc7wg4Ao6AI/AMR8Bv3xFwBBwBR8ARcAQcAUfAEbj+EQjkNQB9y6whk7Vw003s8vwlHnovP0mJQHJ5/DUOi0MSl7TbZp+Y77mC2l7xildcB7ev7kuerMPspl6rW1hCWF5EImslAksljAMdKPK7OAKOwL4g4JU4Ao6AI+AIOAKOgCPgCDgCjoAj4AhcJQTMyHGwbvEaKRjayIDewCrxc34kQHRWoTuUXZ65MPtBnnvhkuZ3t6v+6y2mXRW8VoWykWTkLVY10KtQH1oB6Dez0oOU2uJeXxfvjSPgCDgCjoAj4Ag4Ao6AI+AIOAKOgCPgCDz9EdjZHSZyHMiBhQwZdENEF+gePQpEusakbWcq/tm1eA/4slcOiXe4+zuYTqe7L7yvJTl4lw3UvPpMCguIPA1haQFW9wCLHOrZVwnhhyPgCDgCjoAj4Ag4Ao6AI+AIOAKOwI2JgPfaEXiGImBm0BtYXWXA8iIgAotMB5mtTURCcXO58rLlof+Azr1ySLM72mXnH3rooV2W3M9i227B5vVeZBijCCz9Gj8H69YXvBDjdvafEwNZyjrGeQF3HQFHwBFwBBwBR8ARcAQcgWckAn7TjoAj4Ag4AjcGAt0mO2Um8iNg0iUcveVWFPKKHIfoj+13QhqkfJVwe9xB+vfy+1fq9zb2R8GdycmTJ3dW4Crl1qBcWjUJLEXmUH7YDGIh6wr9Y0eg/z1oZiV7zsxnlBLyiyPgCDgCjoAj4Ag4ArtCwAs5Ao6AI+AIOAKOgCNw1REwM3IahkxiQ2SWVRGDQ4cA/YM9EVibPTDxIfRfb2zHqVOn2Kvdn2H3RYEHHnhgL8X3pWwuFOMnu40g6golS6xw6LZbMOWA5zAjsPb6/Uv44Qg4Ao6AI7BPCHg1joAj4Ag4Ao6AI+AIOAKOgCPwZAiYbeMyckAmcXVI/4FQ5JWSJJdVkC8LH2Tw/vvv31Pzn4z5uaJK9/r61xU1coWZxCxK7JO9IBcDDt9+24ytLLTW9TSMV3iTns0ReDIEPM0RcAQcAUfAEXAEHAFHwBFwBBwBR+DpiwBJK7MZS6Xfc+/oP3LTcYjiyLrozrdRHdu82Pz2oXIcmOyVQ9oTgfXwww8f2I0/ecPbhkleY24xkseOQd8Nnb95RU6LCRdP9zkCjoAj4Ag4Ao6AI+AIOAKOgCPgCDgCjsDTH4Eb8Q7FZQRyGxIzQ5cSjtx0M0C3e4IbEh2SFC+PRP4DlEceeWRPre+JwNore7annm8VfpJb0ABR9FNX0NcGV1bQHywg51zEzLZqcY8j4Ag4Ao6AI+AIOAKOgCPgCDgCjsAVI+AZHQFH4BoikLbRF4YIs4hOdMjNxwFkJBj0VhYD1+25Vw5Jt7vrm7sefgNLnU+6PIloELPIqsUFLK4sM2coBBY9fjoCjoAj4Ag4Ao6AI+AIOAIHhIA36wg4Ao6AI+AIXDkCZjMWS29i6UfcEUnpHD8GhIj8BNWIK3mi+CfIek2iDvQ3sN7xjnfYNbnLT9LIbCA0JACHDVERmb4USUDSNTqbZZNyVD3UCytkKSu0jO+YTsdPR8ARcAQcAUfAEbhREfB+OwKOgCPgCDgCjoAj8AxAIGSLhWUKAAAQAElEQVTAgr4omNCmBiKwcjUEVo4CIej9K5TDyrVcQrnyojgJvQd5vvOd79xTL7buZ7c3MZ1OLym6traGlGakUtcJ3EuSr0Igk5rqUP5NZMfqG0qr26IQmo5cVqI3ITGhh0O3Ph/jagHTqkYXDZ0FJBfHwOeAz4Fn8BxwHeh2wOeAzwGfAz4HfA74HPA54HPA58D1PQdIaMDSBBVJrBQTpiHChkeAI7eCmzn0IG5mgmwtyGZBhyGBvBdEkeTIGKNc5fNyHkg/4dQ0zb60Smpnb/WcO3euVDDv0NLSEgLZP3U6RiFUkq/KZYa9iKnN6mcRswD929+wElsJjtjy4WNIsQYsFqLNckIoAncdB86BXc0DL5cdN9cjyT8H2T8H/jlI/jnI/jnwz0Hyz0H2z4F/DpJ/DrJ/Dvb7c0D2CjnrvSsKuZa26sGOHAOqAfmNCjo6ElYdKSvCj8CISD9pOfoKx8VQ8V7Vy5wH0otNEjOD4h577DHs9dA97amOu+++myDm0iF1bl7Z5W9mzeOf2N1bbGLx1oBOfBm5KVDEMOqFLKV1HORQKMiEY7fdpp87Q83Eqknla4eRxI2LsHDxeeBzwOeAzwGfAz4HfA74HPA54HPA54DPAZ8DV3MOeN27mV+WQQKqQkNGI5G8mlYVerfdDAxIgFQRU1RF2sJ9oFwrgPRIZgoK92EMX4tTLzTpzSuJ2pN7zz33yLsnCXsqzcKnTp0qbzLpravtBFZFMJl8zc6OLemltClHRGSWiCtGFdYRJLCsjDZH/PZbMEZHXjKXAS1vZs1yMfscDncJBk/HgSDwdBwIAk/HgSDwdBwIAk/HgSDwdBwIAk/HgSDwdBwIAk/HgSDwdBwIAk/HgSDw3GccfP9CTHU6rkIBPh9mMDwDcAi6xxQQU4Wkb5jd8WwgzmgqeohDpFQQ/UHSg/5E3iOJ+aL/6p8iruatxBjLt/MUFoF14cIFefckYU+lWfjZz342zIw+QKTV/KuEdU0WsMRe3YtpAAFSUjPh0JRx0rDV9EVKvZkHxtSbD2MjJEzIXCUOdBMqNNZzcQx8Dvgc8Dngc8DngM8BnwPPoDng6z9f//oc8Dngc8DnwI00B5Ar1KjQa4wSYFPg+M23kQ0JJEMYT1KrR+6jYkwhSEh/ICtAD7mQPKNtFHHNRMSVXnQSV3TzzTfjq77qq0qPdtsB3ului87KfeZnfmZh1ebElVi2Wcq1vM5GQleJyCv9R0KOETmrjKBIdUd3e/wQxsOIJgakEMp4ZktwcQx8Dvgc8Dngc8DnwI7mgNtOXz/4HPA54HPA54DPAZ8DPgeu4RzQm1W5S4gJyGSkDt9OAsvIgGQSHh1Q0ZWA7paUpFQ4LUUzeNXOOR9kNiNhRGBJ1OALX/hC/O2//bfl3bWEXZfcLHj5b12ZXezoZpar7Mza45CRiwT6HJHYssmWIyqZ6ouFAJfkQB2AY4fQHV7CpCaJFRgbGphNXBwDnwM+Bw5gDrjucf3rc8DngM8BnwM+B3wO+BzwOeBzwOfAU8+BRO6irRq0JDwyWaqWMrj1CFCTBCEFskVYKTgXBKWgUCT0kSXh9eqeIqxCmLVrZpiTWisrK9jrD7nPasXuj4997GPQK2H6yqA62raCZlafwjPf1b0GDkpkExIyVSgDR/axuJlDRI5rmhkRmGNhAFtcIog1gqI4sPrvAPoRNXcTbjgcOL4+bj5uPm8T/HOQXH+5PvTPAeeA68Pk88DngdsDzgFfFySfBz4Pnn72gDRUiw7T0KKtgbZPEuTIAtDLICXCAE97AimJAUpi6lU9xQFJ5o3Miax53Hvf+9550q7csKtS2wp95CMfKV8hVJSZQUSWSCwzK8SW4q+mcKhK9ZFXvUY3I60Y0Bky2so4zEC2CmXc2oxbb7sDw9TDQtdDr42oOhfHwOeAzwGfAz4HfA74HPA54HPA54DPAZ8DPgee3nPAx/fGHV/LAZ11mMQGzSBjo2qAZx3DiHGoE1AD+qd2EkQSIoFSaKuAimQIGRFecVUPs0t5oPmPus+/ubfX/0RYbmkvd/Dwww+X4iKtioeXObs2Z9sYdVVOkVeJQ8ChurR+Y7BiLAct1TWmzNPpDazEIat7uOX4bchjpo8SIomtEDic7pKIdByCzwOfB64P4J8D6kKfBz4P3B64PXA94HrgifWA4+K4uH50/XggekA/4b5Y97EY+phOJlhYWAAsw5ABJDRpyqt8QBcYJRE3Qq9+I1yyGWTM1TvNLrYSI0kZNqUfcaeDV7/61RcTFbFD0S3tsMil2T/84Q+XiDlppYCZlbevzPbUN1W1M1Fzwoc8FSlGTHl3I9bQUHrWB1oO7DSTwLodgYlHF46h7TIm2cUx8Dngc8DngM8BnwM+B3wOXJs54Dg7zj4HfA74HPA54HNgp3Mgkc/oToywPIpYbnr49NtfQI6jwgAkPkhi1bEimZUKidUB6MiPkAGhj6ciWrqJchVP8UJz0kr+eVN6uWn+FtY8bjeu7nQ35bbK6CuECqiT8w7Kb0a0lHCNhMRjaSmz2ZYyYWjC4Rtx+MZo9TYdY3oAGcvhbbfjLImrM12DjoxgDoYUDe6a4+DzwD8Hrg9cD9wIesDnqc9Tn6dur1wPuB5wPeB6wPXAM0oPwCIWF48hVisYdzWOH7sNWEvA6hRoSFXx1Ps8EpIfEGfVkdiSvzhML/6reDEjGcP6xQ3pt9LpLS83KbzXH3BXXUGXvcidd95ZeihGTR2UmBnMDOrkXup+qrLGDLoBCb3QoHD4SFmhDJbGp4cKvRxgHFOMSDkGDucdt+D8zct4rG+Y1sa+ZhdzDMwxeEZ9Dny8/TPvc8DngM8BnwM+B3wO+BzwOeBzwOfAjTIH2lhjrV7EI6mHx0ONpee8EKhXgGoZyD2SIBlVBvpkREIhSBhFf0eBMUJC5yBOM8Nef/9K/Z7fl/y7ljNnzpSyIqwkJcDLdj+DV+XUGEg0JmpgfkNyK0ZEJiwggg5QM6ZfY3Uh4vyzj+HeY318fGkJ9yyuuOwcA8fMMfM54HPA54DPAZ8DPgd8Dvgc8Dngc8DngM8BnwPXYA7cTe7igws93HV4EaeedwfO3HSUDFVC+QZhR+ZKX0djUNwHGRBkekRedeRFSh6TZ9dyRQXnHJCZQS85gYdcM8Ndd93F0N7OsLfis9IPPPBA8VRVhRhjeUVMEeqo3KsuGiSOF8cHRn/NBiV9ukuo0E8cqZYBjVwvYPlPfTZe/J9+DF/xupfjy970JnzJW+50cQx8Dvgc8Dngc8DngM8BnwM+B3wO+BzwOeBz4CrNAd9z+r57b3PgS//gzfiyt74OX/7W1+Dv/+Yv4vhX/i3gpkW0faAZkvOoSe/MeRHSH3qLRwRWC5IhIkqYpbyJVdKu3kXfylPtZnbJt/KuGwLr8ccfx/b/Qij/vNPq+NUTDtATVG4ctEiKUaxjpJ/UI8p3CgM0dBjrjaxjNwELS8DyCuWwy7JjAMfAPwc+B3wO+BzwOeBzwOeAz4Hrdw742PjY+BzwOfCMngMraAZ9tAt9TFeOYBz7OEe+Q7+WpHd1pomBbSSVvJG8SKAU4koRT8Cf7GeUmV1CWnWdegbIfeihh/bcVNhzDazgve99L/T2Fb1omga9Xg9m1wAdNVgGg7cRGaADNStRvER+xZOrwgJIXQXU/AMUsQzFbJUxBl3geACOAeAYAI4B4BgAjgHgGABPFwz8PgDHAHAMAMcAcAwAxwBwDIAbBgPyG3WlH0gakNEQqxGwTK6jDzBMCSQzQgAkJS6gz5SaApbduk+mXa1TXyHUt/JUv7ihOU+kuF/7tV8zxe9FeHd7KT4r++CDD26xbOqYYq/NG1hqiSIYJLobuYyanYqgT84mwaXkiIqRfUpNUSIdPx0BR8ARcAQcgadGwHM4Ao6AI+AIOAKOgCPgCDgCB4CAuItAHqoqEklKieaYi6lHukjot5JeIRb+A2AhXO3DzLaa2P6TUuvr61vxe/GEvRSel/3whz8895Ls25cqt+pzjyPgCDzdEPD7cQQcAUfAEXAEHAFHwBFwBBwBR8AReLoioJ+V2k5gnTx5cl9udV/Ypje84Q2mV8XUo7m7vbOKd9lHBLwqR8ARcAQcAUfAEXAEHAFHwBFwBBwBR8ARePojcAPeoXghs4tvY+lbe/txG/tCYKkjGxsbcrb+A6HZxc6WBL84Ao6AI+AIOAKOgCPgCDgCjoAj4Ag4AtcYAW/OEXAEri0C8xeaRGSp5XvuuUfOnmXfCKz9+EX5Pd+NV+AIOAKOgCPgCDgCjoAj4Ag4AvuNgNfnCDgCjoAj4Ag8JQIirCTz30afF/jIRz4y9+7J3TcC62Mf+1j5Ifd5R/VvEvfUMy/sCDgCjoAj4Ag4Ao7A0wYBvxFHwBFwBBwBR8ARcASe3giY2da38nSnZrNv5t11110K7ln2jcB6+OGHL+moE1h7HhuvwBFwBBwBR2A7Au53BBwBR8ARcAQcAUfAEXAEHIHrGoGUUunf3FXg0UcflbNn2TcC6/3vfz/09pVeF1Ov5t95lN/FEXAErg8EvBeOgCPgCDgCjoAj4Ag4Ao6AI+AIOAKOwNVCoKqqUrUIrDk/dOedd85exSopu7/sG4E1/w2seQefpgTW7pH2ko6AI+AIOAKOgCPgCDgCjoAj4Ag4Ao6AI3CjIOD93AUCIq5UTC84yT158qScfZF9I7Be/vKX25y8Us9EYG0PK87FEXAEHAFHwBFwBBwBR8ARcAQcAUfgmYKA36cj4Ag80xCY80BmBjODfi99vzDYNwJLHRqPxxBxJb+LI+AIOAKOgCPgCDgCjoAj4AjsEQEv7gg4Ao6AI+AI3EAIXM4JffzjH9+33u8rgXXixIl965hX5Ag4Ao6AI+AIOAKOwH4g4HU4Ao6AI+AIOAKOgCPgCFx9BPTP/ERgzd/CUot33323nH2RfSWwPvrRj5ZOzTtrZiXsF0fAEXAEHIEbGgHvvCPgCDgCjoAj4Ag4Ao6AI+AIOAJXhIA4IYkyX7dfIfzgBz+o/hWZd7YE/OIIPOMRcAAcAUfAEXAEHAFHwBFwBBwBR8ARcAQcgacvAmazl5j0Q+5mM/91S2A98MADZSTMZh0tgf26eD2OgCPgCDgCjoAj4Ag4Ao6AI+AIOAKOgCPw9EfA7/CGREBfH1TH5y80yX3nO9+5bwTRvn6FUN9tVAfV4dFoJMfFEXAEHAFHwBFwBBwBR8ARcAQcAUfgGiPgzTkCjoAjcBAITKdT1HVdmn700UeLu1+XfSWwXv7yl5teFVPn+v2+HBdHwBFwBBwBR8ARcAQcAUfgRkTA++wIOAKOgCPgCDgCO0QgxrhV4romsNRLsW1y1ek5maWwiyPgCDgCjoAj4Ag80xDw+3UEHAFHwBFwBBwBR8AReKYgIA5IXJDut2kafPzjH5d332Rf38BSr86ePQt1Wn4XR8ARcAQcgT0i4MUdAUfAEXAEHAFHwBFwBBwBR8ARuAEQXn58QgAAEABJREFUMLv4c1dmdv0TWPfffz/MrJBY8x/wugFw9i4+jRHwW3MEHAFHwBFwBBwBR8ARcAQcAUfAEXAEHIGri4CZoes66LfRq6rCvffeu68NXskbWDtq8MMf/vAWgbWjgp7ZEXAEHAFHwBFwBBwBR8ARcAQcAUfAEXAEDhIBb9sR2DMCIrBUif7Rn9z9kqtCYKlzYtvmnVbYxRFwBBwBR8ARcAQcAUfAEXAEHIGnPwJ+h46AI+AIPHMR0G9gmRn0G1hvfOMbL36ncB8g2XcC65FHHimvi6lvbdvKcXEEHAFHwBFwBBwBR8ARcASuHAHP6Qg4Ao6AI+AIOAI3HALz30M3M8z/wd9+3sS+E1i/8iu/YjxKH+u6Lq5fHAFHwBFwBByB/z977wFoSVaVC397Vzjhpo7TYaYnwQwgSlAJggKCiGAiKIgYMOvv04eKATE9M4Lp+fSpTyQpqENUQIkyIDBkYTIzTM6d+4YTqmrv//v2Oef27Z4ZmBn6hp5e1XvVzumr1Wet81WduoaAIWAIGAKGgCFgCBgChoAhYAjcfxGY/ApP78HS66VO9E5POIGlBYp104KVNjEEDIEThoANZAgYAoaAIWAIGAKGgCFgCBgChoAhYAhsSAQmDzNpcbfddpuiEyqrQmDt3bs3vXn+hK70hAxmgxgChoAhYAgYAoaAIWAIGAKGgCFgCBgChsD9HwHb4Voj4L1Pr5TSe7A+//nPn/DpV4XA0p9KLMsyLfyEr9gGNAQMAUPAEDAEDAFDwBAwBAwBQ8AQWH0EbAZDwBAwBO4lAvpFnrpceeWVik6orAqBdc0116RFThaeMnYyBAwBQ8AQMAQMAUPAEDAETjEEbLuGgCFgCBgChsCphICewtJ+J7yQ0idKVoXA+sIXvpDWN1l4ytjJEDAEDAFDwBAwBAyBe4+A9TAEDAFDwBAwBAwBQ8AQOAkQ0Evc9R4sPcz0vve9z53oJa8KgbUab5s/0Ru38QwBQ8AQOHUQsJ0aAoaAIWAIGAKGgCFgCBgChoAhsLoIiMDSDAcPHlR0wmVVCKzJE1gnfLUnfMDAEQeUGks8z1MWKf0VonLlhyybiHqoXKI65U2A+zUGvP62P7vGpgOmA6YDpgOmA6YDpgOmA6YDpgOmA6YD91UHxB9Iju+vspUirkGiMvEQQM1vpBVFHAajDRr09JWWNj8vdkWpEyurQmB94hOfcGLeJovXkjemUAHqw1xaH3t5voWieD/jfZRDFKUlC0z3KIrV4wDTKlebI0ybAIaBYWA6YDpgOmA6YDpgOmA6YDpgOmA6YDpgOmA6cGcdEI+g55IkwkcUj+JJufgF1UmUltwUR+MA4i7UoyH7sHGDOCD9fPDyyy9flUWuCoGlld5xxx2KNrho+x7XH+rhL9/+Cbz8nVfh5W+7FH/69ivwp2+6FC9/8xV42duuwh+99Qq84o2fwh9f8HHKZ/GKN1+Ml/0r5d8ob6Uob4KXGQaGgemA6YDpgOmA6YDpgOmA6YDpwInQARvD9Mh04P6mA2+5BC97CzmGt15GruEzeMWbPklu4ZP4o7d8Bi8jr/ByyVs+jZe98dN4Bdu87E0X42//7TK8/+Lb0Q8F4HIgnvDXSmE1juuvv341hoUYnFUZ+GT4GWGDAoN8G+5w2/HPF16Jf/rQlfjHD12Ff7roevzzJ27C6z56Lf7homvxuouuw2s/dh3j6/E6xq9l/esor/nY9Xj1x6/H33/CxDAwHTAdMB0wHTAdMB0wHdhYOmDXw66H6YDpgOmA6cDG0YFXfewGvOZjN+K1F92UROnXfOxmlt1E3uFGyvX4p4/fjNd95Bq88VM34R8/eCXe9vEv4OLba+z3OQbZLBqRWKvC4JyYQZumgf6Y38UXX3xiBjxulFOawIoEo6bMzgH92EHjZ7DoZrC/6eKgm8LhbIYyh4PFDA7km7Gv2Mx4E2UOh/M5LGRzOMT4YKE2JoaD6YDpgOmA6cD9TAfMvtEHsGtq/69NB0wHTAdMB0wHTAdOgA6U5A/oWx3KxClswsF8C/ZTDlAOklc4nG3GQT+LefIOS8z3i1kcGQKz27aTtRi9BSslNvDJudETYpdeeumqrNKvyqgc9Nprr+V5Y4eMy8vJYk0zPn22i9nCoV14OMdC7xAygp+zMvMI+VGJOQtZBpaBSWggExgO0hUT04NjdcDwMDxMB0wHTAdMB0wHTAdMB0wHTAdMB+A9JJE8gjiFhrxCyEvyDiQVshyRUXBAzvom1JgqgXa9gAfuKNEWfCGs3k/oOP6JCF575EAXXnghd8LECQ7+BI+3PNzVV1+9nN7IiZyLo15g15Yumv4RxNggEupAAqtGBEKVZBAjhtSmqomomwZgDMU12yg2ISbC5YSLjWu6ZTpgOmA6YDpgOmA6YDpgOmA6YDpgOmA6cL/RgTo0qEMEOSkk2oF5/fxOvxCr4dDv9xHqPoqwhNM3IxFYpVPNxv4rhKRXsLi4qOi+yhftt2oE1jXXXEMyiOTOF51+fSvTg1ZcAvkqPPCMHfBND2LGY+YRiwKuzIEiGwnZ0ViU8FkLWVawHcVRfIaMsUlhOJgemA6YDpgOmA6YDpgOmA6YDpgOmA6YDqyrDtj3so363dyTOwDpBf2Ky2cOyJnJySkkGaVdSufwZUmmAtg83ca2NtQFXgRGKt3Yp5tuumnVFuhXa+QPf/jDLsaNTWBp71qiHqY6ffd2FLmDnr4akAkdsDA2ZDfVQIXUtCZmaKJHDIQtUOEojhIpoFg8wsRwMBzs/wM/S/iZYDgYDvZ5aJ+H9jlgnwP2OXASfg7Qhtt1s+tmn9/2+X2iPwdAngFoAP3qSzwDyJc4/l+TgDHzTVWjChl8axqRROim6Sm0RFxISE8o2siip8j27t27akv0qzYyB548OlZVFXO8TukipSS0sVFq/c7ipcRFeerKlq2zQNZgqOW0OkzngCM8E0EBUHWiY7n4T5JZSJIjMm9iOJgOmA6YDpgOmA6YDpgOjHTAcDAcTAdMB0wHTAdMB47TAXELZBUAMlGOgjHfgAyJv1K+M5M4rl7tUZFnOPOcs9VatBfgxUmwDzbu4ZzDar3AXbte1d3feuutmgNFIaAB5xwmh3NH05Oy9YjJeUIr2TZXIAt9LoGKFCgi26RgsQYkrFFw7JCx3lNcasO2SfkshuFAFTE9MD2gDsjM2P8H+//w5emB4Wf4wT5P7fMU9v/A/h+YPwH7f8DPQtOD+4UeuBjgyS1ksWHcAEyDZYmxUho1kxRxJZmH8xFbZ6bSozSeCEAEV4o39umGG25YtQWOcFil4d/5zncikOhZOfzkZ4Xee0zSK+vXMu04WYYI/br0zK3AFHoo45BKQyIrDOD0kjTGvmGacUYpKa0kPRSxR8UbwsHEMDAd2Hg6YNfEronpgOmA6YDpgOmA6YDpgOmA6YDpwMbQgQwVEpdAfkFxEQdA+qNxA2RhEXphO5olwFXISWaJezjztBnoJ4QFeCSSi4Qmkxs1iOc5aZ/A+rmf+zl3++23J2wnRNYkToUb4OTIeGZcxxayWdOtDIVzzElAfjMgDw3EkLIQ+skhxH4nicxTeZxiCZi/n8Vpb7avaDhQt00PTA/s8002wPTA9MD0wOyBfQ7Y54B9DtjngH0O2OfAffkcCI6sQvTkGUYxz6MQkTiHnARVpidv4RCbiv/RAs7asR0ir1b1yaPRKoATFL/tbW9zJ2ioOw2z6jhcffXVadL1ftoqLeIuTlG/N2V5Rtm6eQtS3neZK9EET/XJ0LgM0ZUIvsDQFRj4HIMsQ8V8w3ykBNZHixEMB+pKYTiYHpge2OehfQ7Y54B9DtjngH0O2OeAfQ6cYp8D0fZrn3tf5HNP3MHQdzBEF7VroUYHYAzqTeIhRG5lpKvIPzRDIPMltm3L4AEECvQO7pRTZmPKcMiFr+LShMUqDg9cfvnlafyMhI8Sk1jpjUBqCQDHxSg+Z/dueNKizpHOohKBaZWzGtCTWc6j8R41q4MqJFIgKhosBgwHmB7wP4XpgemBfR7a56F9DtjngH0O2OfAffscMNwMN/v8tM/P+/HnQI4YCzQkuRq0ENOzVSSskMNFwCHAJ97BASGg2+1iCzmuDAC/ZfG88cPNN9+8qotcdRzu7veP+imhfh+5qrv7UoNHNqDoHVhSivPO3ANf10lyKowPSI/yZZEJqhe1CHABkaJYecc6vdQ9awIsJgaGg+kB/+/Y/wf+XzAcYHpgemB2kTqw5naRc9rnj33+mN6ZP2afA/Y5YJ8DG/BzADw8IomrmH4Jlqc8C5BFlsQGqAeksxiToNg624V+G5aTcxDvwEqoLTtt2HDVVVet6tpWncC68cYbUVVV2oRIq5TgaSM8fcVlgDRnUh3xnru3bEJsasRAhdHvT11DDjSjCKYwUhZRozh6ONVGkBEN8NFib3iYHtj/A/s8ONk/B2z99jm2Bp9jGZ3RjK7FXdnNRPzJD5kIv4iqHaJHdBS6tskTYT7FOunm2nGx5xweNa9n4OdSjeVxNW+kzxI8646LV+j/0fYB2WQtGLJPALuyZc71jNwjuDqVH52Pk6xYj2fro35SSOtZznOwlFY8bpfm474LzlswVl5tNKRwOHY87mHcz8qJbTQ8TA8C/z+aHpgemB7IbmwkPQBtVaQFjDRmDhGONg6hZi6gcQ61z1A3kfxERBcVtrU99AJ3pxe9sy/Yho03dBD/s5oLFDOzmuPjLW95iyuKAiKs9MRVXesCAVmWpbJVnfxLDe5GDZoGmGLynB3TJLCGCPpLhGEJnujot6lBv02lUwU6gojsFMmUhhyuYQM6jw2LTADDwDCY6IDFpgumA6YDpgN3rwOBfoOe5pZLoXTjPJ1Wn+xocIH8DB0TV9HFraC/RKS2NZ2SxhcIvpWkiR4hJ4FEH4u+LnTLLZY5yzhvM0CTRdRkyCoSWFWsUNH5pXsMR2/e5xndGbb1JceS5ADHjj5DHYCKN/OaNCJHdTUCJfqK6xqtR+PGsoVYtlnnEXjjr3ENXOkQiwYV/Si6SUxn0N6aWmUR0Lw+8sZmH40PSQJ3Gbj/xrGt96gp0p3om7R3hwoSuAC1bbhGyaSd2pqAOJuYHpgOmA6YDmx0HQgetKU1pUIR++kvErowAA0phr6DXjaNpqDQsJeDI3jYnm3plpV+VhhpK+UZRId1PcTrrFxAIzJlXKD0xRdfPM6tTkQIV2fglaMeOXJkOSsSa5Jxbp3RnywEMSnGTBvotDI4F+HoWNVo6CzlrC3AIkoc93BgNSarlxKdYIGNB8OACmZ6YHpgOmA6YDpw/9OBwM/3xuVo6IwGSiQ5A3ocYKx0qqeHVpHMEVEjSR6IawASUhLXKRDrHsJwkcRRhkzkVX8JsapQtDtAxRuGJLnyskDZakFxyBwGMWJQD4C4iCwu0P9ZRBGYbg6jFecxlw+wnd2nq8OYqg9jZngYs8ODmBscwKbeIWzqM17ah5lqH1zvZmThIFDza2AAABAASURBVKa7Du3CYbg0j7o/RN7poOFNv8C1AA1cuwAKj6omncaN5J0uMq4jCwHR1wh0qkIWGWNs+z3RyBB5D7oRsZWEZWwHxwEoPCMSR5MJZhabLpgOmA6YDmx4HaAVT3aMVs4hwscGOW8CAQFwJYWEBG/siDMpMcQZW2fBUoDtG5Y39BmYWdfgHI3vihU4dzSfZRmuv/76FbUnPulP/JB3HvGWW25ZLtTFEDO3XLCBElP0rzZNT6GgY+QcVSpsoMXZUgwBQ8AQMAQMAUPgfoFApBMafEHCpqD7Ct4QCyypGDcASxoRNrwT2/gptuki0ql1dF6z0Ee7OUI5BAz3w2U1fN4wvQA36KPlM3RdgXzYIGs8hU5llaOpM9Qh5wh0dPISvoz0dfZjyt2MOXcLZuONJKRuxObhTdgZ78DZ2QF883nb8O3n78Bzv+pMvPBrzsdPPf7h+IWnPAa/+vRvwO98x9fhZx8+jWdtPYDzlq7G7IEvYGrQQ6voAsUMQqAD7ttwdLRdrLmOikRZA59lgC8QuLZ25biPBllsEP0AyPuUIeCEQIYYp0h9zaDCDIaOaV9C5J6PPTr8PTarYYchYAgYAkcRsJQhcDIiQKN3/LJ5g0c235PYOnPP5lGtG7UbnUdF63mePIWl2DlHm82bUCGkJb31rW9d1WX6NMsqn6655po0gzaoxPGxytZTMj/COOcitm+egQ9VIkYn65QrBccLImGblSGOuq4ssrQhYAgYAoaAIWAIGAJfAgH6FaSU1CimEx1AxhEkeUhnQTGJLKS0Yw1I9kTksYLu2LomoMhzlHkLju1iABz7yHepSGZ16NR0XY1us4ip4SHMDvZh03Avtof9OCMexDeeuwnPfdQD8fPPeRL+/Oe+D6//gx/Em/7oB/DG33keXv/SZ+LlP/pY/P6PPAa/+f2PxC8976H4H9/5QPzw087A9z1pJ77n8bvwkmd/Hf7+F16Af/zNn8aLvv0J+OqtDtuHd2BmaR9avYPIl47wrnEgqZZDr4+o+wMSV/KvarpVDRrn0aDA6ODiSWRBkp4wi4isiNoP9waXs49jCQP3hCSBGQsnFAEbzBAwBAwBQ2B1ERCfMJZIqz2ZzEWlaNdkzCMzTUObX+P0HSxnFskXCCt6sHwdQxiTVYqdc3DOpdX0+7wZlVKrd1oTAuvyyy9Pm9IGtRXnRhuUk6X8eouWE7gIuYy7t29GFuq0XvBOJotTkFJNhF5UKrOTIWAIGAKGgCFgCBgCEwTuaexIXOlmmY8DOBI2uhnW+BzBtRAZJ8JGg4UGEKlDUZ/I1kPXRk1p5VswnHfoHwkke6bQZB30SRL1miE6cy26ugsoBrfjtHg7Hr874ueffD5e+1NPx/te+q344G89E6/54SfjD77jUfixh+/Ak7cDD6dH+EAAeyinUTZRZilTlC4lxQ5os12HkrOsTXnIHPCTTzoH//Rz34z3/cF34Xef8yg8bkvFeQ+jqJYgH7dszaA1NY1W5tBqFkhL9bBUlpQOGrRQ1BnKIVBWNcm5CnB9xHwAPZnlUMFFlXP30RMj4ZRzzx52GAKGgCFgCBgCJzMCkdYaCNxCBA0bY6ZJcMUwRLfMMUNjKzvKCnoASK2VXm9xzt1pCd573HrrrXcqP9EF/kQPeFfjTV7kNSGsMj1CflcN17FMaxMY5+zaTgKrT+WQ8kwuDNNJsRTHdVylTW0IGAKGwP0aAducIXBKICAyKiMxk6WnqeRb0ANxY6EHkkAgaQWIuBmypKZj69G4EpVrUzqIJHOKrEBJB3fKN5jzFba0h9jTHuDs4gh+6CkPx8v/x3Pxlj94Pv7mZ78FP/208/HoXQUeWAAiqcgxYXMFbOH0p1G2O6bp4sxQOhXH4yKmKSKv2mhIOtVJPCroZ39VL6BUW/ZVn+4gYBfTL/i6HXjVLz4Nr/mtZ+FHn/rVOLe1hPaRG9Fa2I9ycBh53YNe1TDyxD399YwEVY4sZPDcU8YxHOcDhoAbsNmA+x9AWPDEkI3FM7ZgCBgChoAhYAicnAgEWrdI2xsoIGkF8Q1Rewm0fQ12bJnjLR4gcUVsE1SPjXF4klVaiXNcGBPiUhhBDy4pXk1ZE+t/6aWXpj04N9pgyvA02TiT6xZCk7Qkza/VnbN7GxWFd/1iRJQzyRqVT4RZhkCxYAhsRARsTYaAIWAIGAIbHQEXA/I4pNRyX6E8SN6kdcstiTXLamQkuEQWZen2q0dwBX2TNqXEsBmwfgllfy/mlm7GozcP8PPf9BV4w899C979y8/A//rG3XjuWcC5HHQbZYYyV5IGoud3ZBjheVcXPtBf5oRNzbgBuC5HKcgRKc4QkFM4K/S0laQDhxb9uem25xqBYQ1UHCJvebQ45jTn2Ur5mi7wq0/ehnf82lPxdz/7HXjmI3Zhu1uCr2q0ihanJkHFPUQXUXExg6yNoetwDS3kTYYi/XxiAOd60JNYkQRdlIMfOAnFRU5iwRAwBAwBQ8AQONkQoJ3VkiO5hgAPyLbR1i7bNd7AKjKHs3Zsow0Gco906NdsLqXW96R1aAV6r7lzoxUprbIJ76P0askYjtUafjTuJz/5ybQzEVaTzU02PmqxfmcXIp0lICP4jss4bRPQkuNIJUJyJicQ0clTWVIwdlFjtrdgCBgChoAhYAgYAobAvUFAd1wj3dIox5Udk0shh3YiqSwkZ8PRTVF9HmoUgaRV6KNTH8am/i142NYKP/GMr8Erf/M5+NsXPQU/8cQ9eMQssJP+yly1gKlmAd2mh04cQCSUxsk4dqt0JMGY8BxcjzzlrMkocnkYkTViJQOrIQmsULxCarJWdQCyEqAPDh0aLmdZm2vdFIbYwnXsZMWTzsrwm89/JP7+956Ln/rOJ2I35rGzfzu2DvdhmnvJYx+B/lVwGWqSdI0jVRYL+JiztwIHxUgcY6ciE0PAEDAEDAFD4EQgsF5jkGuI8Ijj+ZO9T35Ag4Lmb+fWObRYt2zzmsDc+ofJ01Yr+ZxJ+qabblr1BdIjWfU50gS33347/SEHkVjaoGK91BPrfLgxpSnFKLiWs7aCd/76GA6HcLlKWEhnyVOZ5JgpN5FIhZukLTYEDAFDwBAwBAwBQ+CeICDyqso76IcCwefI5YtUi0DTR6twkBMbSODQhUUTMpTeY1MRMDvcj7OwD0/cFfDqFz8br37RN+OXnrIbj54G9JQV78Fhij4L6grI5MNQHL1gZPRYHM+AcuAxoPRJGEkGjAdsMaQ0ziNSRqyUJ4k2loY9JTVjElqOJJiykeOIFNOTWjlqZL6Cp8PkfA75SewN0lHYzHZfwczPP3Eb/uM3vhUvf/6T8G1nd7B14Xq0ezejzJcAP0R0DqE9i8pTqjbisI2Wm2J9GwgNIskuZDWYoVgwBAyBjYCArcEQMATuBQIupMbB0SjS7ipDywfHhCQlQoXdW2aTzVaruqpQFiXN4DBVs+m6hSzLIB6nKAraZHkBQJ7TN+CKLrnkEp5XN/jVHf7o6LfcckvKiLHzdMSUcS5dIiXXR4S3hLMLCMkU09tn28ioUFFPZx2zxJGysYkFQ8AQMAQMAUPAEDAE7hMCkQ5rwzuvKDto6J5GSqs7DbI3GCz2ID9JD0TNFDnmyojsyO1oH7oR3/yQ0/CHP/EM/PXPPAlfu83hXPJTW7iCWUonDDhKxVQDyDmW/yLHRjF4RLAeYJcUT4pZA1YpSqJ0YEpx8pLVcCKeFWNJ9cyOgnpoXooINHaM3KPq1LxkQv6VSCzeJ4SeynrmI7fiD3/yKfjzn/8BfPsjz8S24V4Ug73Isj4wXADqIYpyinehu+gtNRjM9wHH0ZLDXCNqTbjfHLYRQ8AQMAQMgVMCgcBdjiTSVgZK+nk8baePzFHANJohdm6ehewnOySb51gu/0D59RbnRkZYDyZpLVqX0u9///tHFSpcJaEnsEojHzfsFVdckRg6EViTKm10kl7XOFJNApKrNcWFnLFtDt47FjIzCbodKqHiqEiOk0RpE0PAEDAEDAFDwBBYTwROvrm97lbS90B/iGqhj0HtUcxsRT6ziX5rBddfhF/Yi6nFW/H0h52O//frL8DLf+gx+KY9o6ettpKJ0v1OeiugG4PoS5JhGQWIGWtUMRHwkFNMfslRcs7bYqc2fZr2ONbPFErmMzadOIdsioZjNCyoWVFPYpY51HSsK2So2EMtwXVklAINco7EYgZ2YztQQnrnV8a7yjn7lGw5xXU8+ewSf/x9j8c//OLz8GOPPQ9nR5JYR65B4RZQVfMYDmvk2RRanS0ktOYAz40nB4yL4fgWDAFDwBAwBAyBkxMBj/TEc1p8hIs0cRTQULtYY8/OErR4iCyb8CaZW3/bt5LPWZmen59PO1nt05ohoMfJnHNwzqU9iaFzbpROBRvglHENOWX39s2JzIIfrc/RDZNCTYRNLBgChoAhcP9CwHZjCBgCa4aA/Iqw1ANCg2x6Bn6OxEwTUe3fj3rhCGZchc1xHo87bxt+7/97Lv7ghx+Lr90K6GmrzSSOpuoBysDl1kAkdyRvxcEhwqOhu1tRarSYbrGM3o0cXsf2ejKLPg1EZunF8OwLxYF1KmPkWC9hMoXIs0RN1FwSuAbN5BirrYaOnD9wfgm7MAWSWyNRmzSnKiQRiHUf0/RCp5kvFoZ42Czwa9/5UPzvn30WfvZbH4M9/jC2Z4uYKbjXbIjYVKh6faDHTdeOvSwYAoaAIWAIGAInIQK0gVp1pKVMMjZpnvY3E1tFy12QlNhFo88ILkRkPkNDnwFso77rKc45TIgr58aL54Juu+02nlc/0HVY/Uk0g57AUjxhDyebVtlGEGEv+AXI7u2buKQAODp9sMMQuGcIWCtDwBAwBAwBQ+CeIlC2C+R0MyLJqDjowbsas9MldpYVtlR78TPP/gb81g89Gk87B9hEZ5cUFzqoALaFXrzue8jyAceoE1GkeeX3Ng3oWCK5uEySxPJJdJc3evo2WQVIlJbTI3HsLWE0CY4jZCukYDofi+4IO6ijXGtuguQVmFeJcurnePdYAsZI5BhrXY7oCzSugM87GHKBcsi3kMnayv2fBuAJdMF+9ZvOwqt+/jvxPY/eg024DU3veuR+Hq2sRhvAdNZOEDBpwRAwBAwBQ8AQOLkQcDTqDkh2WTeYtHreYBoXwzuHuZkp6JdhmZp6nmhnVa+mG0km3I7+UN8XvvCFNVkavYk1mQdvfvObnZ660mwiryabVX4sGyLKuYpd27fieAXxdNogoXKxiQVDwBAwBAwBQ8AQMATuMwLD/gDd7jTC4jzi/H7salVoHboWD9sa8do/eB6+7+u24Vw6JSKuNrkaWd1HIoKKNppBM56XhBTk2AYkPorZgk6x3p8lB08ybigPJol6RrAmOc3jeJJWud7NtUIcyyYyIqc83WgPJNpMJVwk8lTm2BZ3eai9BGkNaiJ3qmT3zGfsG4GmD98/hOm6h21s8MjNwC99x4PwFy/+Ljzrseey+045AAAQAElEQVRhrroDxfxt6IYesqYHn0gxNrRgCBgChoAhcLIicGqvO7rR/sfRKAM4EhE7tm9PVpZJWtZRg8Sf6E4VTSbW+dBaxOk4N1qb0vrF3Vosa+RNrMVMnGNhYYFnQBt0zqU4FWyAUwgRgr/gWnZt3wZdFEyUimXHBHldVCUkOabGMoaAIWAIGAKGgCFgCHxRBCJyIOviyJEFbJrtYpNbQPfQ5/HS5z8Rf/ez34SHZsB2AJtI93gSOlE/88tLhNjCUi8ia00jhA5i00GoPZoq0LkKyDyQk8nK2S9HzVlGkjE9Ek6bXOIMkT6M3JwIdl0hyRlyLJgIkymkhn7UmH2xTHKxNtWtiFXvuMdlYT9Wg+vKJGyvEteAewAa/TlD4uHa00CZowl9cIfYVEc8iUTWK777Efjzn3oenvKQ7Sir29jnEJdZpRHtZAic2gjY7g0BQ+DkQyAcXbIMMe0iKMns0j4657D79J20c2w2bspigOVJsL5HoE/ivedS3DKfk2UZLrvssjVZmF+TWcaTLC0tpZQILCW0ecXrJklLOLvipk4uHd0tbJ3NUYqkaobA+A5fw1o95ueYT3f9khaxWn05hAVDwBAwBAwBQ8AQODUQkL+ZhF6UYu3a0fmUf5Ce9CeBE0kfyW9QHVineonKAcd/NebygOr2a/GI3TP4k1/4MTzv0aej2zTYhBrd2OMIAxR5gbqJqGrAcb7OVAlm4RzAaeCzDD7P4TLmHRuhQqjkb1UskDSMx04LO0TkzHvKXQe1lJDhgkRpCRzbj0X5Y4TlwkGSXvrOps0KUVvIryIOya+iL5U2wWV4Sea4Y4cmrQ/ISMK54QKmfY1ZOu+bOdhTzgT+7MefiJd+/7fioZsjNlcHMFsfQafpoQgVlxeg+ScCzXWMcEHHBM+cB3h2XOBEmF0Ok7EUTwrvqt2kzmJDwBAwBAwBQ+BLI0CDzZtAjlbPuSo1D7zhU1OUaTcDnDHboUVkTqaKtkw/t0cqYYFj+TqGuq6XZ5/wOc453HLLLcvlq5kgAqs5/LFjf+ITn0gFk42KqUsF63ii7oBeD/I8Qo/ny607rQvM0dHKqDyZnCw2qnyJ2mWksSrkdJSQDg+wLiXtZAgYAoaAIWAInIIInLJblsMgkStAnyEPDUpKwTuTLvkGrIwZ3QSHuDSPTuFAngbIu8h9gW3NPLp7r8QLHv+VeMWLnoFH7wJagf5H5sFe8I79USCScPJFi36Kh3xWR7KFTRCYacaidIQHkmRQe7DfSDRaRjc5p3gKENhS4xwjLFyZF2kjYXFqL3d1Ig37a04tSLHypM0wRE36rBrLIOUa5gJTMY3CjlqjA2IRURO3hhJYpxVmjFmlSi69w8Yph64nLsztpPzAw7fgzb/8TPz0Ex6CB/vDaB+8EbP8ApCwrbmSLIdvlcj0+0TXkC+rucwA7S3WERKn6zMWpTWLA9uMhdNAe4fWOhblNcZyO14HtTMxBAwBQ8AQMATuOQI0aLGknfPI44AWZgAaKZqbAkPfQWRmbngED9+1iR4AUNNu6SeFngRRHWjD2APrfOS8aTZZwkoy6z3veY+blK9mTARXc/hjx7755ptTgXNrsrc01xc7RVYGimLQaQFVRs6TXKbdmzahTacqizXktMB5xj69c8FDzpA6box9cCUWDAFD4ORFwFZuCBgCJyUCdKHkQPBGl0s+RICyYeJc+gwgoSJHz3c6CPorev0e0PQQF/dierAXP/7tT8SPP/vhOINclcirWQ6Z08eoe0tExHG8PI0cmZO/woihprsSSHIhCbtMZmR7VjMXU03GPNeQiCzPUiTJ2ER9GI1CHEX0mceJUSSyRqlJW6fMWBxXlVEmsdI+5cFh3Fg8Y3BOBx2OKUzEga2xfHimWMQzw8jpYmK80nGFXmTb5lpnKZtZ+1Pf+hV4+Yufh2d+3UNQHr4Js2Ees1MFMFhEWFpE3eun/buMKxsOEeohWq0CrXYbIc2BtL7lffI6eoqj4E6r4wpJeI27wQ5DwBAwBAwBQ+A+IUBbgmQL2dvRntPmj/J0BJzsHjAdBtjRzpKN8unujFo45rNjrBNHWJfgPW3ieOaioN1l+uDBgzyvTTg6+xrMd/HFF0M/H3TOpdmUTomNcJIyeQe9Z0KrO3vPLrp8vJN33NoCiSxMlO64OsuuFwI2ryFgCBgChoAhsIYIyGeo6ULR98xCw7uoFWo6dIPcYZiRMHFcS+8w5manUe89hFY5jd4goCgcus3t2FEewnc/9dF45lPPxeltQDfO9JRRJke2qZGXJci+0FlNEQcbhago+SEBCBWchDfanIRuraaN9FECRTEYpy6qIzGT2o37sDPSBA53e4jckYg8kohOk2R6jot3jhFIyGk8YRA8ypCjFSkpLlDGgtjkyFgGYSYZz5YxnVMUO8ZIbXLWjkX7JKbRAZMnzWqmJZGtCso5m4Df+P7H4I9e9AKcXRwB7rgK2zZNA561fopxG0XeQbs7hTLPMBj0MBhWLPfsrRAAVwPCnWc4jkxxCS8VrBT18QguRySuWtfKWksbAoaAIWAIGAL3BgE9wZza0/SANlo2yNHCdPIc2zdnqWrMaQHkTxhYiw1xNM2IJ8my0TpvuOGGNVuXrDGwRtOJwHLOEX+XZtxQBBbJKyCDft7ouLqzz9hJn2YIrzf9M78yLCvbykJLGwKGgCFgCBgChsApgYCns5nRdyvJfYx+MghE+jeR5AZEvCBAPt1w4TDac5swWBzQnwDm2sAmElg/+PSvxguf/gDsJlfTImLiUAqRKLEChiSFPAtXhMB0pKQgsiclxqe78FMm3R3XAYkc48gFB46iNJimNKjQcPI4FjjONBENv5zmRrU+jPqlMbXPyX4dPSeti8OnJhwmxWquMkkajyc2xaStylcKqychsp26S9Sk4T4C1yBRG+1RxJ/kKecW+LvfeB6+9wlfjXDbVZiOPczMtAFiM1zsoT9sOGUGn5HY0lqTaJESjQYEXtRj/TvVURJeozZRxJXE+VGBnQ0BQ8AQOFkRsHWvCwLJLo/tiuycJC1Eho42jgQE5jotbC1TKS0f42S7QQ4FMmvYKMeEyxF/ct11163ZstbUAn/oQx+iO7Jme7tHEyVdmbTk6pQXKGft6MLXS0hKNqlnnJRMjhfTFgwBQ8AQMAQMAUPg1ENAvkHZBOQBcPIJYo4IslEkN+BUGOBcRCRREnmDLKNjMUumKhy4Ad//zV+LF379A7ANwPRYptwAaPr0TBtAT1/JWWWdfBJGyyEoRV8FyDF6yoiEjKeISNLcrHd0dx1quFgDIq2SrBzJs5Vni5oyemvVkESW3lxVM5Y0jKOrEBlDwjQk7IEkHgO00HctDF2BWvNnaViui6v0nJukGB0pFjKfMOFymOMOER0TCiuXpTxFdQ3r2QuT6sA9IYlKGu50gA7XNYMamwB02Pgsxi999kPxFz/9vXjYdA3c+nkUg4OsLIF2F5VvIUQuktjmoSE+gOZaFvbX6BLWAFqz5lSsLxtcEyQ8Ra4ASWDHKYyAbd0QMAQMgfuCgGMnieyN7InMDJKdCbQsDXZu3QxaLkS2kyAZKk/rA9CtwEY4vPeYEFhaz1VXXaVoTcSvySwrJpmfn4c2rCLndOmUWh/R7FIYxfRq0iI810T3BqdvB7p5g/QS91SjE+GKFCXHkvqO0xYZAoaAIWAIGAKGwKmBgCN54klwxFigIZkDkliQj5C8TaCWP9FtYXBkP1rZENni7fiuJ30NfvgbHw6RV3pyqGDbAjX9ogAMSGJxvIReVQErHAyP4w45L8cVgWMtFy2nOYijV+MpJJogsosSmQ7I2XwysmLtZhRHutAhLWCUR2o7ae/Zz6XpGqYCRXHNWD42PEs8F6BH1DxrJGm9YXlENgUc7iTsNUEAk4M7AFe/LAUrCrby6NNH69PJr6B3h3U4ld6N9U3nAn/54qfhux79QDxok0e+tB9uuESMOZJ+8jAcIHceWmsS7jUiR+QMkddsIuDhuCA3/lIBxSwbBY41StjZEDAEDAFDwBC4DwgExLEtkkWR6QS9iYw3n87dtZNWCclmBuiQ3VW8MUTElXMOirUicTuXXHKJkmsia47G5z//+bQxPWrmnC5Xyq7baQK83n0FqonPMroywO5ZYGunYEmD4484WbY8m+MrLW8IGAKGgCFgCKwJAjbJ+iFAx5PETE2Pc0hCqHEdgESWCy7xN3IPXGcKiwf2obWpjWk3j69/0Db80nc8HFsBdEnATFHypgc0FfvSRS0KgP3hMqDVZStPORrkeoxK2FZkSmC/lYIaULm6OBIylJoypFczkHCAPmWJMmAbj4IOcmcsLWQk4TKWLQsJOcc9aV8IWpukBQQK63hmD7A/6CuxGMCQMmDJgOMMWVtTGo4cWT5qUcHFAdtXgKsRPXF0oBNPGBgHyqgt0pHxnITEYCZh3rEBm3FHHhmxauoGgcRU2wNTrN/C+vMy4Pee/wj85JMfiUduztCZ34uyP48W/bpyqo2ag7AZW49wisQp+nGa64/8UgHOxwYpuFFjLjRl7WQIGAKGgCFgCNxnBNKNEfWWMaM1y2jW00MzJK88KjzgjBGBpSbJ/HgauIaNWJC6MN4IYcKjaC2vec1r1mxpRENTrp1Mfh85efHX2s181zM5N8I6JJ0gHNQS+j2YY/MtHc+7ezVTdxPY9m5qrNgQMAROBgRsjYaAIWAI3AcEdCOrcQENXYhA4gMkUkAndKVEPVE13YFbvB1fsauD//VjT0WL98RmOF9ZRxI5gd3odzgHiDBJ72fKkEgsUjzgeAFIKQcwh5RGBA+dVDsWxyIFjhPZktPQBSYpxDK1nAizKah5zsKR0wz6OkdFZA23hjQP2yzHqSdP4zKHmlRPhYxxhsCYY7DajYU7Y0rBc91eCSSCLQ1eMz9ZpdKB+VFQf6XUQ2tJ86sg8hRYG1jT5NxcQXHI8hJZ5lBVSwB3nVNawwqzNfD8R23Fn/x/34Lv+upzMNe/He2+noZrUA8WgLQO8OCYjpJ2wDFJZgEiszzrwLVLAuMAcJ88MWgxjCwYAoaAIWAIGAL3AgHZNVmc1EUJCTOO9sXHhva4xs5Nc3A0kSMrxEqZHDkeTC6XMb1ewbnRolcSWGu5ljXH4HOf+xz09NXkTy6u5Wbvaq6MCAyHNbKyzWqPUFV0/UDXBfjKB+6hEvHuYKTWkOFyWYZA57BpIp0lOZmBfU7tYLs3BAwBQ8AQMARONQToFaSnjZqcTpwcCc8SOnSR5EegFxFDBOiIzmGA04s+fvEFT8XpBGkLy0tWeU8fQp6GY8w+gIgTSlYCJGTAsobtVwbOxKz8DglzUUIix7OfK6C55cEM2aqmcBqSLuBqoNHRYlkbAXr6q1WzBf0dNJyF/g2LuV42UCeJY3YcLw/Cskk6krQC2JdxbGr4UENkWN4AerF9OQByTpH3gYxpiHSKI1IopCebPCcLHK6mNEk8KnJKzHM9PkaWlmz5cAAAEABJREFUsckxQX0kGUslxMrRd4vMci2+LLgaEAdHCAtMsenUUsSjZ4E//v5H4Be/83HYhYOoSCiibNiwQp5njAMwJGoFxyLu0DVhNejvCWLwGH3hCPAxcF0NJbBUwsiCIWAIGAKGgCFwLxCI9A/ynPa7UScP73NyEDXKLCKr+jjvzFayqU7VEiW8SxyKsustIq4kEz5n3759a7okmvc1nQ833HADL5LfMBdAu/d6LE+KwYzPMrmUdPCA0zfP0Elp4JxjDX0cOXpMqb1IOFYwZ8EQMAQMAUPAEDAETjkE6BsERzeqfwQYLgAtEUlEgcRQRmLktJZHuPkq/MYPPhePIIkyFYGuCK/ANgp0LaI8jkSa5BABpXyEJx2jBkeFs9AJYZ5j8MzAEl+ioc9SkxAasnwYkPiojLUT8YgkXWrEUCFGkjSJqQqIdJyHJHyWigxLmcdhdjjIIfdT9lLu4Nr2s2wv49spt45FaZXt9zn2khI7hA4WszYGXEvNfpHtOD3Avpx6FCvdcG0k7xruN7iC+8u41kCHXRUUrsuxI/1zeBd457lmLlBWBDUQ3lwvVvhtYHnkKXLSQKqu4RzqFZf6vCQRItTc/kX8wBPOwMte9HycPxewFYuYin00C/u5MLJsenF+RXzaJLEqrqc7Rby5IUgChwtwibwaxSywYAgYAobAfUXA+p3iCDhHw0WbOIGhocF0FM+bSzO0y90SaGUAw6hJVOThdDeF9lK59RTxIM453vuh3eRC1vIF7pwuWWbFayaXXXZZmkusXUqs94kKkdEZol8COEBOkZSFeoMH7tkOxzuLTnfjeJHobQHOs02G2NCJgYMdhoAhYAgYAoaAIXBqIRDlC4Qc3hdwbfoC+YCExyLI6QBTbRQYoth/A37kGx+FbzuvjclL2+mfAh6oCBdpkuSG1kxLlJ8Ii5YDm4+8DRI7y4XO4xAH6bOgdpyakrNhO6uRY4Bm8Q7kYZ7pJWSuoevi0CdxdIQlKt3LftdSPk15L/m3C64D/uazC/ijC2/Cb/z7Vfjlt12GH3zlB/EDr7yQ8gH80N9fiB9/3UfwPy74JH7+3y7Br77zcvzdx27Hm65Ywof3A1c0wE0c6w6u4TBvKi9S5pmvC6BmWnHMHPfrSF557t8jyzrwWRdw9LhCBlQBGNAZpn/FRQNyzBzLKA33p30OGQ8AKE5/4dAJOU4KTiJgWacQ6ds5XodYLyFUh7F1awucCY8+DXjNS56Db3vgdrQO3IA9cyW6oQcsHeZaOPjiAtBly8U+h2Ge5xT4pcGni8f1sMBpbYwtrBcCNq8hYAgYAic3ApHWEMlueTjn4HljpgwNdmyaQRuAbLpjLKFJg5o65+BYttHCWr7AXXv3Oq2lfPzjH3d6/5Uu0lrO+8Xmoi7QqWKLpB2gYoTkg56rN7nHBhBDSqVCOkaQxaaBz1KBnQwBQ8AQMAQMAUPgVEIgevh2F2E4RBws0m8g8TIkZbOwD+gdQGdwEI89dzt+7vmPwpx8i/kl+hIEiJ5nw7yjK8EoUSIsTT7IiBpR7qiwGcdmPjVWjml5scx3yPsoV9NNyZjwpIV6vXk0wz5aUzOIvkQPLRyiHCDBc4Ajfe4I8Pf/dT1++TUfxvf83tvxA7/9Dvzky96KX/nrN+Jl//Ru/PW7PonXXngp/vGjV+D91x5K8oFrj+A/rzmEd1+5F2+/+Fa8+VPX44KPfQF/csGF+PW/eSt+5H+9Gs958Wvw3b/xz/iff/Of+ON3XYk3fOaORGpdE4E7ABygcGqQKko/8wP3UBPDhiRgXeVcs/ZGEkqvc5C/xX7sAsQJKgFKSWpWKI7cL1yVMFTesY9+xihxbFPrBmSnBddp43B/gTMCsyw/i/J7P/B4/PILvhNu7zWYq49ga9mgrBY5H0fnNWUiBXCNGB9Bg47Ty0+ajfMWGQKGgCFgCBgC9wgBF9iMNi0wpt1KRoxkRJ57lAg4Z9cOyKY7tlLs1YYm8qg5Yj+2Y/W6hSzTyoCy5Iq5j6uvvnpN10I41nS+NJl+J+mcw4Z4Cku36bgqRRImGRoqzhCnTQHT7VZap5NDRRmtmbDxYmXyQNnagiFgCBgChsCphYDt1hAIekk7CZaZbgeb2gUdzwFacQE7swWc6Y/gRc//JujJKzeMyLu6nzrCbH5JNA5IJx0VehWQgIejKJ0xdnJcj3FUWSPfg41cf4Ap1k37GnkccrwG7c40mnIGi+hgP1r4AsmhN19yAL/4Dx/F037zTfiO3/xn/K93XoH33Jrj+sEU9g9aONxMYclvwrDYirrcitDehtDajqa1DZFxLE9DKLch5FsxxBz69TQWqinU3R0YTu/C4tyZuK27G5+tZ/Gm6+bx8g9ehhe/6UJ85x/8M573ijfhV/7lv/DWy/fhuhpY4p6GFMVHuIelHBi2gLrt0RQZolAgU9QMKrZSEABBpUnYhftEEnDvkgAeEel9IRkzjsKB4HyDARNLxMG3NzEFpoBNSwPsZvvvf9xp+K0ffx52uHns8D1kC/sxk0XkruFgPg3q0hxMi7GiMECCtBo2sWAIGAKGgCFgCNxLBJxziV+YdKsD7Q7tjW8qnLlzx9jCBHjas8zJ0o0ktT9KWKTsep30M0LNrYeSTgkC68orr9R+N5RQj5C0hcQU6JC6ZoiSK9y5fTvP1J7xU1iTi4XUgVVUNp1NDAFD4F4hYI0NAUPAEDhpEXCy/fQsSxJX8/v2oXfkMPZMtTCzcAce3B3iFS96AR5K9oocCnzBbToKeZDAaLpb8iZZoCAJi1PsWCdRXvHIXWWPyArNp4iSsjyVrQyIJHrYeJGs0CLaOIgCly95vPHiO/DDf/xm/OgfXoDffN178NbP3oLrSDAtzJ6Og34ONx8YYDGW6LH9kAsc+BYGLkc/UpoMTZ2hGvqxONTDDHWtjXSQ5dPISJId6kUcqDIcDm0slXOoSGjVM7vRZ3yYpNetYRaXHynwds79G3/7JnzXi/4UL/zd1+GV//l5XLUIzHMveirrEGPJAmNOiZhnyNodgHscSYSjX0auCxL5Ztw53Djn2U/CAhyVADnVatOr+sm9U99mWMOVJMqW+tDTWE97yBT+6nd+BNuKIXZyyv6BWxH7C8jIgjkQe4wOkVZJOFJMMiq3syFgCBgChoAhcG8QiGzsnINzDjRUydbFpkYTKriqwhk7tiXrE9HAqS07MCRzyGxqn+J1POmBHtnYuq7TKt785jdrqSm9Fqdk89diopVzfPazn01Z59Z0r2nOuzxRK8KkYsJqhhoZy8466yzkeY7YNMwx8M5glrGGskxmsXjtg81oCBgChoAhYAgYAuuDQIDLIoaLC9i080yUroUDn78SP/Ckx+DVL/luPEr3voZqAwy8wwIJmIakCDBE7iNcXdEJrZOIKHERyeegd0GHNbB8LMmNZVqbdCymyBvRO6HgPPqDiCMknZZaJfQA/19/9CB+6m8/hJ973UX4r4Wd+ExzBm4q9kCE0hLXGDheOx+iQ7ImxAEariXmDpF70Zh0cQCWcZHI2yV8mcPlmaYCYoNQDdH0+6j6AxSdLus7rMuBmhsYcD89ieOmC2TFdlRuCxb8DizNPhgLp30tPjPcjd//98/jW1/yOjz/t/8Ff/OuK3FNDyTSRnKIm1ukEATtmHMyUl43EZuAjGn9pcM8sDy0gFCQ3AKc47y+4j4GlBoimxzJuYbM3rasjXJpiDDfQ8n9NHmOMNXmpVjCHIBzOMxf/vpz8aA927BtqsRUxsJhH47XzEWmxyGKuHJ0m8ei/LjKIkPAEDAEDAFD4J4jkIxLYHvaFNBmkn9wzqH0Dnt2dGhtoFKkg3ZILSUAS9iO53UNIrC0AOccFhYWlFxT8Ws623iy6667DhuC/KFCgA6ZlkX86dbRB4MKWULvJ2d09tY5TIGOUTMAqFw8wWUensg1dG7YxIIhYAgYAoaAIWAIrDECkYSQBMl6y7WTTBZBIx1zWvSVwrJJNfu4JDWdxFE/mn1E548RNVe7nDe1WmGATtPDVL2IueoIZudvwBnZYeyo9uH53/AI/Pvf/SRe/JyHYW4I6Ome2dJDPwuQV5FnOYb1EJ7jI720KuPQ8jIkTLoaiBPReiQsB3tPHF0VMctWWGTVPngcabdxNd2Tv3jXVfiR33obXvEv78Wnb69xsLMbB6sO6bJpoMXVSPJWcmMarqNu+kxHjY7gXErTMRutgWOTvUG9tIQwGCI2FWdyKLiHVl4gJwEk0d5C8ovYgesa9acjnhXwZRsNCa3oO6izaczXLewdFNjnN+HI9OlYmDsb19dT+Pt3fxQv/LW/w4v+6t142+cO4UAGLFEOcK+1zwFXAKBECZNghaKJcDo4lTXcS81aUXSjykCcO502wDvERZmj3W0xGVABxAVol12OHNFlfhPl5T/59XjeN3wFZge3oVMdQkmCT2NH7j64HFHXju0g30/CtOoY3W2QToH9jzYISd8cV3q0zFKGgCGwZgjYRIbABkCg4U2ZELgQ2l9kHpIiyzDHm0m7N4N2guZYZwesiJAOlaXE+p8yrvmOO+5Y84UQsTWfE5/+9KfhyQBN2Lu1X8F4Rjk9UgI6ItKfhsWBjllyOPI2Wsx/9Z5pdBb2InOspVMFFzEY8A4f+3ELbGHBEDAEDAFDwBAwBNYSgZjsN+2ynrqhQDaaZSIGXKRrEzNEElgIJdCQ/GhYFmS4c8jh8rTlJRoSGDU8+0U9deRp5DO2k0OgzTDWPGo3HYeYWjpE0uoOnOkW8djNAb/+1K/Eq3/4G/HuX/8W/M4zduF8Di8iZIZTMgmOhC7HlC8h6dCvgEpJAgEkRDhH7USmeCQqSe/AmDzt7TxAkZ80HPaYbujNkpypgHkmDwLQ33T+rffuxXf/zgX4i3//BK6v2hhObU0EjX4Cl/5KH9eNmv11E44Oc+T8wZUIvoWYcVUkZkC8HDL6yBnAmCfOFYHcawlwLiIQqybWHLtGTawl6UktFwCKI36O3VPMdrEZQnkELpiitET5UA84ToZ9cRZ7W3twW+dsfPDmCi999X/gub/+ZrziHdfj0iPAPgD6aWHNcblsxODBhXGJFeqwgMjr3riaK+MlpsdWR5JlwwKoczjuyWcOcJy/IGAZYx+Qc09sQfQB8n7gKjEFYBd3+ADGv/yMB+BXvutx2BX2ohwegYaI1CVEXlT2ynhNfNUjucXx2B7MRy2OaUfIHMdRzCxG5bq2I4HqkjRwXLXaqt3JJrZeQ8AQMAQMgS8HAdoy+Se0H5B9ow2Fp72ird/uB9gl08zhh7Q5NW1cpB3LmS9oYxhtqKAHkia/rFvLhRHBtZxuNNcHPvABV1UVnOPFGhWt33ly95ArkF5IAgRLlnTqdN64nKXiZHTI6D0BY9Yq0jWxJ7AImgVDwBAwBAwBQ2BdESBB4ECrzJj2e0QccEFkEjwJC1/QQ5RzSHsfm4C6imgo/eEQdRPZEOJq4OkoelRM1+iQHNnkeoNJybwAABAASURBVJjt7cOmxVvw4JkhfuCJD8Wfvuj5ePVvPBN//Uvfhh9+ysPw5HO3Yg9H2EaZ4wrajDkbRDxxSUjCKbgUsJriR8J24tMYwfPk1NIpodxEAEefoyw7AD2SQ0eWUJFHEaHzniuG+Knffw/+8T8/jRurLqrZHeiVU+iT5Alsyw4MkXM1YwmcIbDMIzoK20RM5pnEIPFzrGDFoZt7K2VUFRjde9E4Q9cigdTCIrpYKLegN70LN1RT+IcPXoyfetlb8OK//Rg+cjOw1wH7ucRe2nuGyLXneQv9wTx30DAfUIUAx3Z5maeYixoFloH7HcmoKCMsukYcEqrOSCplsYdWcxjbUONbv/Ys/PpPPg9ndGpsph6AZBxCjawo0PSH6LR1lZH6gofG0PV1HGdlzCoGzpIa8DIw1r7BdqywYAgYAoaAIXDKIkDbwBstoAWDCCwaj5yyfboFWXzWqgZN+leDVctI0YQxrRaM1il4+ibyc0Rg3XrrrWu+inXb/f79+9d8s19swpEyYNkhUSIA2LEF0F8i1B1IOTC6YM7JC2EPOsNsYsEQMAQMAUNgzRCwiQwBJGfOhwxOT1eln5fxliVKRJdDPmF0DTI3RFi8A2FpL1p5g1anBEh5AAXc1FZgaguazlzq0/T68IcOYPrwHTidpNWDm3141rlT+MPnfj3e+fvPx5t+5Rl46Xeej6edC3wVp9rFkWZznhhCJCnW1Im0YvaeBYe0koytc7oTadG+AFkSlvjk0w7rCr1Bn/mMtEqOZvM09jL3V/92Of70lf+C2w4tgDwc8rJMRFx/WHEYl/LyVdgU8mWwIY/A69NH3mrgeJOwGvSwFBx6rSnsy7u4osrx7pv348f+z+vxE3/3Afz7dTVu4z4OU5Z4gSOvYaecpR546DJ4HxItVAEYUkZEkXAkptIPZCxVYAvOlxFRXkbojnbklYiug2EsOUaOLWz65POm8dIffjZmSV5uxgLmuiWaw0dQzmzCYr9hbzZia6ebm8yB5CeYXxZ+IRGhBerGqExzaz0ewWWIcBSVmRgChoAhYAicagiI/IH4BPoOSK8zCvA0Kzt27KBFAhw2/tE09LOyDJdccsmaL5bWdM3nTBPecMMNEGuXMhvoJEAkkyV1mdgyPYXMR6YCY9aGyDSDFI+RBUPgpELAFmsIGAKGwEmOgCOJ4UJOAqOEYiSXb7wpkgfwNVweML11Du2ZDgaLhzA4fBBlRuqD5fHQ7ejGHqaGBzA92I/dbh6P2d3Fj33jI/G/f+Y78ZbffhZe9v2Pwgu+dhseQqZDT1htRoXNGKCNRaA+DBeHiPznnYfecaVYZJacOnzJI8CR+HAck84QyDwx5yHyhRWpd5kXKIoO7796HKbboZ8N/tHbLsE/X/hp7K3aQGsaPs8BlyFSsqJE0Woz7VH1+yzHnQ7HcSSqmMRKr4c0gyWuNaDVKuGLFkAcK1egak+hmd2Evb6FWyj/+YVb8Vuv/mf8yv97L9571RIOOeAweAlcznOBiJxXP6MgSZ6xjjXR8aTAPSN4gDoDBJYI5QEcr6VvhqmkUc+sg5rVBVu02OeJZzn82S+9ADviPDqDg5ie7mC4bx/as3O8ZJPBA8cJ7MHg2EnC5GieMKpjcSriKXKPkXNJwJhFFgwBQ8AQMARORQScA/QwjGxECMiZPuP0XbQbIzBYO07Tfo2KNtTZOQfnHE6ZnxAK/SuuuILXTFdMufUUlyYP6Yx0j84pzZNWJ/fo9O2b4Hk3FxkLQ4RPThDTfmMqlJZvYggYAoaAIWAI3F8REGkRQdIjFnBkKjydPxdrpkVOUFxAfWQeC4cOY8C66c2bMDtVoFjcj6nF23BWuYCZmz+Jx80u4Bef/jC8+sXPxOte/BT8yredjW/aDeyiA7ClAqb7Q7SHQxQxwCNDxfmGmALyOURXwvHfBGOnBG9w6ekn51JOJUhNVmSRjsDzACAJBo4tFqVhSU2JlElwvCV7sA/02P9vLrwR//ihz+Jgexfq2d043A/oVxHBEwMSQPo15IDrbSouPC8nQ2zIWEQO2tNoGgc9ORYEUlZwrdz9kLgMeA2Zz7bsRL+zGdf3Srznitvwq3/7FrzktZ/FB24C9rH1fjVn7Ng/YxyrJUJZg6iQ+CO8joUKbMdCpRhFygjtjK2rukEVWMW2pQcJSmCO2c0U8pf4m996Lnb7I/ALt6OYKtFf6rFRF1Q7wKkjeGgCRgpuRZrjj9qoHQeHJEck6aamJoaAIWAIGAInBwInepVefgJJK+j9lxQfK5y5eyc9DSRLMZpPNmOUmpzdJLGOsR5CyjJZXeAjH/nImi/pzqisERh6kftk42s05Z2nSUSUIJCMqidXYOJ+yJ06/4wzkOvxcB8Q6ejIN5GDOuphZ0PAEDAEDAFDwBBYawSSnaYdl02WeBJBToRBqgBau3YCnRKRhI7rzScCYqp/Gx66KeLbH3YG3vInL8JfvOjZ+PEnnIVHbSFpxQ1spXRDhTL0kPkefE5KKRP5QPtPl1LEy5DjsxTkqjCshugP+qj1MwD2lV/j3MSTYMEXDRxIC+e45F8UlNIOkEiPBtA8wzbwvitrvP7dF2Ewswv70cLBhSE6m7eh1Z5CdDlEXjV6fEjiMpStFo4/0lTHF65jPieBBcfNkW9LG5AjD2LSaqOY3QTMD9DMV4ixA9/djl5rO26ou3jrf1+LX/q//4rf+Mf/xvXsq6exbpkHCBfKoou63+MXgIZ4htHudDkkCV1RVhnLJZwrd2jlGTLWe5YygnAqeBXaTYVZlp1PKP/sl5+F8zdl2ORJXlGXwOvOqhREZEVe88gZJUFpl6qOPcVJljOlesaTIosNgfs/ArZDQ8AQWEbAI3EJ9FuS0UFAzro9u6ZSViZCwqKjYdmGqGhs35RcB0k/geS86/VKqHWzniKwuO8NEAjBWEPGUbplF5KjA+QReNBZO+Dp0IJKFujQ5HQWnWPrptkA67clGAKGgCFgCBgCpxgCLsA5shd+AOgJaeYj7baElhsIOQb7DkDPIU2HJRTzt+LhO9r4he95Gl7xP78DL3neV+MhU8AeeoyzALoBKGjTXdMHfE1hgcYlwQHeZYzIMGRxRRHZkbGPd0CrKNER4ZJxIJYp6M5kr0eiQ5mVwvaYSCofZzJmPFAwIlfCs8gyRs5DZJkImj//l7djf1ViaegQsxL+tB1YWOxjqd/HcECSh65v2e4im5oBPPv1ljjABg4kHusFYs3YdaaQpRejO5ARBBZ6iIcWMTe1CX6xQd5zvDYtDAOJrC1nYHjaObiqn+Otl9yEZ7347/F/3nUjam77AK/N/FJEl6TeiKaqCLf0o0b0AVQP0mM5I70it8N0iwBlbFOjpP7I33N1RDPgQGQE/bhlt6If2Ab+70ufgQdMB2zrRGT1Ijx9Qg7McXySQN9QEtkviQMixbGdi+A8YAHlPgfraAgYAoaAIXB/QEAEkHMyEAGOzkROI1HQDu3YDloQjOwFNu7hnEuLu/zyy1O81ie/1hNO5vvQhz7k5ORN8usa07FYnn+cHkcomThjG+ioDOl4yKmhovGiOecAOrvL/SxhCBgChoAhYAgYAmuEAO2xIwFCCSScGucRSCBElOnuZcmbTTOuxuz8HXjUaR382g98B/78F78dL3j86Th/GtgEYIb2XcRVKwAFTXqWmCkRUZ7EQ4aGbmQkMRTpSjasJy+ENqsL9hUfAvZjMoW6rlFVJJJihO6qdjoiSVLV3Zw8yzkYx2+ch8an75rWnnHgwNqacw4of/Daj+EW8jBNOQd0NwN0dkN/ASBplrWmkLc7dEeaRGQ1XIfqocVyjElwk8SKWOTKiuyaJh336NCQeyRmwx6aPjdI7Ip2F+2yi8KTsJofYrY1iyyUGPYi9zmVSMTBEsm5radhL7qoTjsff/3vH8Tzf/0N+PfP7cew6zCER1Nl3I8wDpyloYT0NJtwTTgHj4CCZVyFMCPJpJuUHpF8Ja+LZ3+SawgBs3kDqgxO54i/8eNPw4M2O3SGJEfDgJoRWKrAuZyEfamHkHAdqhmJ2gW2Zy7NxZgr0NnEEDAEDAFD4FRCgLaC9i7tOEJeQJKCJFaXhbQivGWGFRbEs3RjBfk5WtG1116raM1lXRE5dOgQxEAOBgP6CGF58yK2VC5ZLlythBsNLCAkR3NIjkZBxdq1FZguPEmsCnmewzk6PCKvWAY7DAFDwBA4RRCwbRoCGwUBWmGE5gjKdo2YR/gpun1LA+gt3Js702gvHsYD8yW85JlPwCtf9GT84CNncRYXL+JKz90wmYJIHIkIpCHdxQHdyAFInqCN2pMgoRvZsNwhklQJyEg+5AFIhJdLQ6STfIOiKJJ/kAq+5MnT7ylIrLTQI5HRpPYcuOYeOJfeybTI8S+6HviPT16KYbkZTcwBvRvKs3UkeecjGnVpIiDCJfOAA+hYAfRTOAzTTOLYQ/s9tmTtc3p6KaHMfRSOCHtuhGuv6og+99l3xL+YTunoC2RFzus9IME3ALIKqPrIpjbj1vkG85tPx5VxCr/66jfhF/72vfjUjRVqtq+rAv1BQ4yBmmAsVOOn4ggfC8abzpDl5TjNSMRfxjgFx7PnXA1aAaCG4WFUoF//oafgqzZHlMN5hGEfpXBnSwwqeJKJEPHlc8CxL3UHPDSS43XW01i8bFCexRYMAUPAEDAETkEEPPkE3fTyvHGmn713WjnO2rODHgfoZ4CcA5KdkBXBBjzE1WhZn/vc5xStuawrLtdccw2ccyjLEl5OA7ffiBhi7JxLdUyuSXCcRQI5Gw5gSEqkuA1g19ZZtJjxlJoOrHNM6AUYrLNgCNxDBKyZIWAIGAKGwAlAQCRM3mmhv/92kjpLCNUi8rlpTBdAc+vVeP4THom/e+kz8cKvPw17ON/mUGOaBEaXzAWbJBufTjTlikkBsdUoKH1UPAu9PAPGZD70s0U3YJqiR3mYui9B49ckOjgiqRVP0Sg16Awh9Bs0zuMwi/72X9+NfmszFkNOX2kaGA65wR4Sg0ZfhE0Ah5PwICNEQgcJw3Fau9BePBIHpIeo+uSBBmQMh1lAZFuHBj5U7EaMerwG3Rn02XCxux3Vrgfhgo9/Hi/563/Bu69YxKIudGsaBxeHhCijbnRweP8RzQJNzWlSOqary4mIeSoYnybwIi+QsbF8wVnWfc1m4Pd/5jl4yM4ZbCoj4uI8MupXa24WQT8d9RmvUUDaBNuPQoDjRXecOAnTo3I7GwKGgCFgCJxqCPgx7+FiRM50Vg9xxvZtyMdAyBSOkxsycm60wuuv5122dVghTfI6zDqecsLaOTcCQWyenrpybpQfN1sRrVKS0wkICb0cTuKTO5MxRV8jKdMD95yBXH/hiGurSbJlcnTMARFCJoaAIWAIGAKGwJoiEF2G2pXA9tPR2UZG4eBtmBvcgZ3V7fjDn3g2XvqsPXhwC9gSgLwW4TFA7kETL8NNMoT2PEPF/IBS0c4HFAA4YorWaVecAAAQAElEQVSVlsiZpIvAGvIRPKs3XA2QTIEcBBVMBF/8mDRTzGVBsURzZByLVAjgHZxvQ0+E/dsl83j/FdfCT23FcLFB1dTwrQxlxl6DRbjEsHAkxXchjmNKMD6iA5LAI1LGxesSBfpQQ59j4EvuNRuvJwCuAXwF5ANejB5lgNCqEIoawTe8VgFlAxRNgMsCE459ClTzQ+wdtFCf8VB8ppnGz7/qbXjTZT0cBDA9NYNqIYA8GLZsnkWlv3JYgmMh3ajkcNQlcB1AKsTocLowTNbRQW0IJ5qlBWxFjYeTyfqlFz4Fm0MPu6Y82k0PgwN3APwigvSiNGqPc+zt05Air/TUGQvGgWsfpywyBAwBQ8AQ+GII3P/qnHOQXXDcWou2ph4u4QHn7EHG/MjgIFnpO1kKmn81WW9xzqUlXHDBBaNEyq3dya/dVHee6ZJLLoEIK9Uods5Bj+E75zAhs1S3arIC8pES0anlZNKNVDXWmoxl556xE1lNB4pa1SDCudSCNRYMAUPAEDAEDAFDYE0RiHRfyHGQg8Lg4EFsKRo8bKvHn/zsd+LZDyWvxcV0K554VxNBCaZDZLJCRvKqlUx4zUKJjH0Deh7JoRQ/tCxsIR8g1YnBIHkR6QMgpVn5ZYSMA1dcWskxtJyG5FUvOAxZcHsDvOrf3oti+5kYRDJx3K/8pDxz5Hga+BDSetn1TsGxRMJow4boPAmpYiRkipSXHwZeG6APOIpe0J+EIJG84oaJPK97zOFjhrwAcPgA9LM9P3cau0VU5SbUO8/F1X2Pl1/wH/jgdQBpMLS7OQbzgR2AYqpA9DXTtYZkPLqahBwiDkeFbBtqKK0/7BgB5B7Y1G3DhT7adR9fvQX485c+E+7gzdjM9bb0TqzhElzJbyORo/HOOrsth+CWk5YwBNYWAZvNEDAENhQC4jm0oIxWzfEGVDMc4uwzZkYElipkdMZ+RsBxxiPVqdH6il4BtV4roDler6kBPYHl3OiiTH46OFmN8s6N6iZlqxIvTxE4fKCqSJiUckjG9Wectg1oeBeQTiP0eDibjKuYsmAIGAKGgCFgCBgCa4cA3ZdsGpiv0Fo4hK87awt+78eeiifuHJFXOHQA6a8JZiQTvH442EHMu/BFG5mLyNDQbcx5blHkQpJNSvc7uQPZ/onI5otUESFB8sqxtWMM9mbLY8Okz7GlqaWqVhZz9cklbTuQUANnbjhygR5ZrYNs+M/vvwGX3TqP2N2W3uOE7jTyVonhYIDB4gDTLe6d7Ry9ljsJnWE5xBMB24xEs3quZyTsvo6Ba/Ek5lwHcAWEgPaREWcvwpFkEBoylHEIJPzZhKRVYNuKfSpXoqLDj3YON+gjo6DVBYjN0mFSVnvOw3VViZf85Rtw8R3AoQDkMx7kMMERKbUGpIR0HZhIIaYzTy6g0fvIGIsoq8lHsZTBUxw6eYbNTJ3H5f/Zr7wQ7fnbsL3VYHMR4SvOXw1YG0CwFRCdHwmvdJQwzwYWDAFDwBAwBE5BBJomjHZNGxObGgXj7bwpkmyQG1cxksVhdGygD3Nswfrk7riDxnV9pqYVXaeJNe373ve+8SUCMjptEzZSdWslSVE0mRIUBkjSiU7gpGrXVodWRgeEd9SyPMeaEWxagIkhYAgYAoaAIXDyInDCVy7/zTcR22Zn8eAtM/iF738yHkJOp9v04epDaM/QTg8WUIUGPQ9UuUflQNPODI18M+jB8R+Qc20Sz5jB3YWwCMldUruCORIvUDzuw5L7EtSbPAgQatR6nxPXU3OgS48A//Jfn0QxtxuH51nSnmKbBhVJEZcVyAsSchXgokZAOoTHRFLByXAK40WmfXAviqNDFjyyxsM3jteS5TWFaaT6HIE3N4MIIF7HbrtNnmsJ1YF9yHL2pT6kdos1+rGNhfZmvOjl/4TP7gcOcJheRl1AJIHJBPFmMl1Z5VgNHdHxzPGzVouJANc0vNoRPgJNFRAr6gHJtBZZLf1lwq/dAfzyT3wv2hX17fBedD3ZLpFuCICjYHxw/ZHjRs4oAeNxjUWGgCFgCBgCpxIC5BO0XU87FJoKc7PT4D0W2nqWin+gvWHqzuHuyu/cctVLLr/88lWf4+4m8HdXsVblt99+e5rKOYeVBJb3a7y0sUIEOhRBK4o8Seh8yLHZ0QVmOl1oXY4ep/5UtafSObVhUwuGgCFgCKweAjayIWAIrESg4B3LzfUAxe034ee/9xk4j+SV6IY8o1Em0UOWAVl3CqEoIP5DT90MyCsMKSIOsqIDkCRRc8lRW06CwrFqLLXzaBzJMFeQ62hROkkw/lnfyjXdmzSHJ7ehtVYAHdnCl6n7PM9v/PBV+MJCDfgZLoTlegQocuFVBZ+XKMtZLA3lqcgLCfRE7lo4AZJgdHA2rl1pr9O6iqOD7um0e15DR5KRrhbXllNKhNghgTWFsppBezCFzqCD9rBEwQvp2S86YuFqtIjZ0uEF6L1gnR2budUemsP7kNUB065Ey7VxhPDeUpT4mb/6B3x4P6D7xZ70VU5BzImBh9aSkWxSLmMJR0dDX1BkUyB5lWGIjPOldnmOisRWQ71oV/OYwQBZP+JJD53Bj33Pd6DrhqiWjmCm2ybhxesSOSCDouiU8Ij0d8GrpjLYYQgYAoaAIXDqIUA74JyMQoD4jx2nbUeHKIx8kcDURJjcoOEzn/nMuq3Mr9vM44lvuukmrPwNpd7xoCrnXHrKSelVFemOJqAzAjosnk5MAkV5Cevk1Mwy3lZmyBDhPV0cOjUu84iOFRY2PgK2QkPAEDAEDIENhkDgegIJBPDLPlIMHpG2WLZ1IixKdS56JmV3aZXJeBT9g/jmrz4PX38uSCSwSn8BTkRPwfpcZJOjRQdESKhnRtMtgZiDyAznGaXZN4WQsoG9UhOWBcrKtPL6GZrKWAVwHSMByEkgHapcIQ41qyTqnVqMT1xZM0SatCxxmH0+dwvw5gs/jnp6C46Qcet0ycwdOohsqg1XttAMBlgSkcU0m4/H4RBulBRmSk1ipe8sx6/jzi1Wu0ROehZrZCSkPPGBcOSkMV2TjJBkcLxGI/FMU1ivfmBb7W9QV/C81hkv6rDqoyZxWXiPkoTgcGGJvKCD78xgsTWFKw8u4Y9e/SZc1wMWQak8zwq1TgSQeQKq8R1LmKTeOPgsAzgmwhBxwM4AtQOoGINEVuzN47S2wxbmv/WrZ/CcJzwSs5qhd4h7a6DxOABEhmnNUS+eT4WROsFOK0IqZn4SM2nBEDAEDAFD4H6IAGkOOOcQkdP/Cdg93UaX+6TFARyQ7A7rMmYKeMh+MIkk2BjHNddcs24LocW+Z3OvVqtPf/rTvEajZRS8U+qcS8SVp8Mgp2S15l05rpQi+cXOU1UCpUbKZ+ChPDDH1CPO2I4prmsoJ7lV0OWKLLVgCBgChoAhYAgYAvcOgQCQiHCgjQ0BRQPkwcPJ+NLOIvMjB452WWXZuC7GguUFGh9RZkfwjCd9JUjxYApAp5UDgyGQt5kr6Ofl6a8KyiksWZJMOmO4AnBs6wE2Ggl0eGY9XUWPjFkJWy6nPcuSOICuCoCaIiqjQeQ+uAXGLOLWmAUZEIwK1EbvRFIMiABL9SLbuIyYFTjMMfdS/uatH8H+pouh4x7oZ/SqBZIwBfziEopqiEIT56TYvAQc3n9J4YpScJx0paTCdTrJ79JTTA33PPKkCBr1AZToG17fBsOswSCXBKYDau45st6lDmxfcDc5UAfiT/AzXu1AD27IK1iTEAztDnpNQG+hws4zHoxLrzmM3/mLd+N6AId5YYfgNWmOMEcMNSaHJJioezVHCXDMqBjSgKyEI2HFQrYHkQQq14HrbGFthZxE1tms+Z/PfAgede4c8v4+zPL6IXCU2gEk4zgokNXIC45aL3GomhK+pHDYFCL3tVJSoZ0MAUPAEFhFBGzo1UAgwLuIpqnRpwXJ6AM8fNccNgFIT5HnrHNILoQLOc2iR2CdTAkNBu0JK5lf76A/xrdea/DrNfFk3quvvhqezurkyatJueK7KlP5aogUI6aBdabiMD1SlIyqBXSYP3PLLHwzhHNUHEqkc8NiC4aAIWAIGAKGgCFwHxHwJK0cZdTdM6JFppml15bSjq6bsuSsoJiFEJGxdVMLZ+0GaQvA1YDeJQUSFyBTUNUcg+Y8o5CroB0P7JsagYmRgIcGnAizCpPsF4s5GUAHFDw4BVfIxMoQxhlVjpOTyE8SiulLzHMi0Sj/+L7b8NErrkMxtRXIWkjr5Mjpp2vpSSUNKgFGdTjmiG6UncSj3MY9a50TGa1Sewvp2ur6BhJWK+XYtuwhhWAE6o6jeArYiFwnJHoiC1kOTM9i75E+OtvOwFW3L+Glf/EpXNMH+q6FmHfUBZHXSXwi4UarlaPWU27KaHynK5YBKQaUk5CbQqU5ScDOtku4/iJ2AHjJDz8dj9izFcMDtyJremh3eC3p58JxLT5DvbSAbldeJRuPg+P8Sh4fq+zOotnvXGolGxIBW5QhYAgYAndCIHEcsgu0CY43YfbMTUE32zyq1Jb3ZFKczFAAZCKWy9yoaj3PTdPgIx/5yLqtZN2t4Cc/+UlMCCyBsZ4XY+XcuiKSlWVnn7kHTu9s4F1XJ6WT97KygaUNAUPAEDAEDAFD4B4g4OmQSXLIlJJ3GPehpwZKrOmxjcQz7Wl39ZMzp3uSzCu9fds2bCU3oI4iIAC5NI5Zxk6EA5PjMC4d505U5LiHjKvNGPvl2dPokwmzwBUXXH2LIioNE96LiQxLsY0B2155ELjgXe9BNjWDWuSbhDCIWRE2VQboV2/CKpEcZGhSjPv78UX2J2AohG+5keeV0FVJIBcEbbiErFWiGvaxECKWMof/+szn8A9vvwrXUr0OoYM+cfYcpB4wwXjQb5AXrcQRprF4hUVeRed5LYGC+RaFdBRytm8qfq1wBXzeTn3OawE/9Z3fgjNnPabaQ/Srw0ArAw730Q4twBcYVEOuFBSt+K4FIsck4905xhJwbiYtGAKGgCFgCJykCIjAcs7Rb4hIBNYZpzMNHvqUlzC5gcOBAwfWdXV+XWfn5O9///udXl4mEovZY4Iu7jEFq56h85LmWKE4Pi6XnHV6l85KBR8ovBs6cSxTAzsZAoaAIWAIGAIbDYENuh7yDlzZ0S/ugWZ3ZG1lhymysfx6LwJhJCIJAkRcITaMI8mBViIMBjWQiRvK6NI07MvSPCvB7pzjLkK8i7J7WRTpakoa5JyG87K/izylEADPRbmadSBxlScJ7JOqmQP3V4UcVeFxCMBfvuHfsUTSzbU7aJVtoNeDIyunMdPTSA4QRoEkiiOpMXZN2PPUDMIAxAHClLEXoQfinoSYEF8ndskBTTUAuh0s1jWaqWl0du/EWz54Ef7Pmz6NvWy6EJGGKrq8jv0BWm2STSxLhdQlcA5qXyKv2JwlDa9NRR0cMh2oe500QJFnKLkEvwB8w9nATz736fBLt2FGf1rq4O0oyhKFgVwLfgAAEABJREFUHu2vI0J0AMflKQVlJ5IK7GQIGAKGgCFwP0bA0wLE9GBMi6Zn92mgPcE9PNiBdu8eNl6VZtdee+2qjHtPByUC97Tp6rWbsHjOuTSJc8fGqXCVTwJiNOudJ6IPmZRq2wywqV3A1X06K5EN1YuRBUPAELjfImAbMwQMgVVCgGQMPTg0NKWyqHCBtjbQvkpYwuASIcF8WkLDcw0Xa3gSFIN+j3lg7DIAcIhkASIHDeAwY6OuiFOwREE1ir98acbzaETNMRqxBhwJE0c/wVVcfUjERwOuh5JCrAAfQJ4D+unga95zNS6+ZT8Oo8B8FTAUCZcV0B4l6iMSS/4qt8f9Y1lwSh+eOIxkAoMj4o66AepSHPA6dLsAiSuUHeSzszg8HGLeF+h1N+MtF12Nv33PzRhkwEGSSol0bHOkhtew1hXzzExIVnBkXjaWQOMHXfWIoV7sTgXksPQNgTZ1ds4BmwA84yva+N6nPRaLt38BxUyJ0jssLiwh922UOUkvTMY+Lub/i7hCwHYj0ZwBjiuRcAoLhoAhYAgYAichAjQVo8/yuoct3RKzDlDZnbbCcjZMxUqmxAY4XXnlleu6ClnndV2AJv/85z+vCM6NLo1zDnr6yrlRPlWu2UlzjmAZnTkxNSpQ5G7s2TbHO2wVnBwYVln4kghYA0PAEDAEDAFD4M4IJEaGX95pdvWuIyCwTQA9AMagnQX0FIy+zOtl32GFT5DRBh/at1fPMqEkAZE8P7I7rmxxFI860miz+9EQmIwcm9EJChpRQ8lXkIzWEAFH8sORBOFKIgtVxy0enZsF0eUY5MBHbwIueN9H0cumsRgzuHYX1fwRTE9Pk8ACQCIGHOdoZ6w4ONCK3CmXlP4kcmey8/EVIWbJR6OOQERTWQJNk3gsFB0MSFbVnc1Yam/D69/9Mfz7FT30c4c+SSMNVy3NAySbeOk4sBf6jHH0PWrjaVRY6sXuTJQFT6NLjqLFthUwy6IffcqD8YQH78FcWES/tx++dCiKElWfOpLWz0bHBWrQaOrjyi1rCBgChoAhcP9BQDeoitDHGadton0B5LY4pmQDjrHuDisO1sh2HFO2onqNkpdddtmXmmlV64nCqo5/jwb/3Oc+d0w75xwvoi7fMcWrmrlbPaCSeKJEPxOSc3ZuRQfVyLEEK1i/qguzwQ0BQ8AQMAQMgfstAmIDRi/uDiQe4Ea2XxH5KET6A43LMBKPRgaZtlc/oTty+CD2HUDidshPMJEBzGmEQH4Ak4MFsvGSSdGJiukFINf42gZjSNJEnkllQvIdSKHQLR3P6lpYYFLvYPrfr38PFosZ3HJgEZt2nI6h3qfU6aZ3JI1IPTZU0FASpiPHnwizp2gQ8p4YU4jHURAC/bNALaDkbKOnsEgWomGLpSFQduGmNqG3VAOdLcR+E373VW/GR+4ADlOvDvUGKGa6/CZRsQMjntUVCLx+LIvMkWiE/hpmE1kL+quMmPQZ0/o9K/W4KEJ6Ie8Um//pjz4Vu9BDu1WjNZOh3++zjxYt4RpFnN2FRK5HwtFT0P+JJFyLo6RCOxkChsD9FAHb1v0aAd4kcbRgHdqUB+zejpyblS/BiIF2gecUZCZSYmOdjudu1np1KxBa66mPzqffUdZ6xJtFevKK0TqEwDkldIaYOh4Y5aVcuzd30SaBlYkmZTsLhoAhYAgYAoaAIXAfENATMlH9ZHsp/HaesioCvTYSBZFuXSAB0VAUR36pZzPWBjSDHvbddhtdQIC+YOqlIZXwuUOqUIaEgqI7CZvcqexeFMgvSEMEdpJo8STcgIJTZ6QYHNcJ7SCRXBnbNGy6BI/DjF/5ts/jijsWcWCQo7P9DBw6vASQrINeOj5+yTc4iue4SfSeJ6ajYymFZ5yqB2EAhIGEeK4k+xwxk47EwRC+1QaWBrwIjDszwPyA14beXKuLQKyPLDU4XG7Fb/7NBbiWFyd2ZwExUfoZJ+7u8KzgGFmJYb8hGcWso/D6urbKA/rVErWgxm6SWjtY9Yvf/xzMZUtYPHI7ulMFfCJi0y7ABbGFhROOgA1oCBgChsCGREA2BLJcaHvaiU3T9BOAzIFmTTwEE1hxMCu75kEjs6J4PZPvfOc7uar1W8EIwfWbP838oQ99CHmeY6iXCLBk8lJ3xcyuURgpxcidGMEyuTJ6At3RsVH+sQ8/B3m1QIdDBaN2a7RAm8YQMAQMAUPAELhfIOBobOWQTYRGdcX3eMe0R9Ei4TCkbS5JPtCt032jLCvQLQtgWOH8s8/Ew79iJ/R0U612AOomJhdPdpvZFSHSWUQSDrWi/L4lHbuRm0DGfaQJFUvohjZo8TZXh3vgyvQoWFUBdBnISWHIfocp//jhW/H2j1+MJe6xKWe4HY7oWqyhX6FxChJgSrJY5FXO/ppLuEWWaSMpZo/VCifLuIIriXAZL1pYZY5XaFjD+RzQk211AEpirKek2C7UvC4kq474LvZlW/A//uAN+AJxXuQ1RM52bKPrxsvAlEejd0loIseSlPYo2y0kLsqxScHx8xo1r7wvWsiaBh2238KqJ56b49u/7mE4fS7D4r6bAbKZZYvrIgnr00Vl36pGlrGM7ZGeHGPC6X8G4xVBzVdkLWkIGAKGgCFwsiHg+OEu/2BwGI/6yrORcf3iGuTnODopjvkUlhMpt2anu+JgBrJLXEGv1+N5fQOt8PouQLNfdNFF6S8RlmUJ51wSPYklUf1qi0ve52QWf0xOpQJJT6LLndlMP3q6BDIVSsvUwMQQMAQMAUPAEDgWAct9CQT0RfwY++sCEimjn+bHHNX8EtCaAvoVfHcajqRO3V+E/pBKl3ctn/Nt3wLWisshLyGjzC/7Y7t8DIFFEuHoUthOecnRwvuU0vqhcSaiURzEedCP8BjWkb4CHQYSGamKTgR3hPdeMcQ/vucizOcz6Gcd1K7gMCWc9q3dcAz4ACU1tOZJhAyLXBqIp5RgbAHpBfeOvtsEk4QjMMLMwzOfNaNYsApPxaGpUczOIZZTuOPwELe5Wfz+q9+Hg8T0EMFP2FNdHPND/UrA0wH0vIjsB90qZznUSLGrAd/w2kcKk3AcwfGaBvhBwByAn376V2Bb6GHXrjk410Nd8UtAFtNQBW/iKtGI7IQD2pyLfSYhThIrYu1jRdaShoAhYAgYAicBAqPPc3728+7UbA5solkpuW6aMX36M3VccIEFEkZrFJyjHeJcK7kYn+7WADfddBNr1jfQNK/vAiaz33HHHXBuBJZzDhWN+ASoSZvVjUfqJPUYpVbMxmXJV+E9X2yjt7x9po3CszB52ivaWdIQMAROIAI2lCFgCNxfEdCXb0eaR7H2KHMa+ZUfoG1NMd2TsgPoaZlOB+HIIRR04tokCsLhvXja4x6Fx53XRQaINwBkuGNAJg9QZeyehmIanGckKTM6uVF0n89x3DMw5prAtaVlMzupKvMSIdA7Ldqo2G6Jc15LBuvPX/8OXHckkrxqQy9zj8jhSLIkLFJnNuY4CjHtR5uRqISiuSRMnrIh7Z84KSaugk1CnmoECfEExbEwYzPyREgx056i8tSQXyDocAIxw2HM4H2X3Ya/eu+1WKRiDQh5CCRP2bDMc5CiSk/Q1bprzrIUOD64BtFWA7aoqWsZHDIpg2ef4QBF1oCajF0AfvtHvwtu8VZ08iWup48yy0hkDRDDEM5xsHrItUQ4/mNzC4aAIWAIGAL3RwR4l00Px2ybaWFrF7IY/OwfbXR8H26UcaNIlfKZEJmXMFrN4NxoYhFYk6ex9Gs55df7Be7at9dpI8j111+PhncpBYzW45yDc07JNZTjNELZZZGLCcwQsdO3zcGnpTEDyRou8d5MZW0NAUPAEDAEDIENioAnwSD+QMtLBBbtakw2VXbVwWcZ0KVnt7AAlB71/D5s70SczqLv/bazwZuWYBfICQSJgzjoISvUFxjfKMSys0db7gC2AjQXk19+4JgiL9IixIpwao2teSSaoF8BTeaxVAJ3sOB3/+Y9uKXKEaZPQ3AsTH6OW7GmwAWy4XFBUwUOqhjpdFyDUzJ7LFbCPlJ/9KJ/pcH0UQEvU4AOLwBJFokwqvTqiroBpmex0JSop3bi//3bB/GB64AlNq5cAdYyhRSLiMxbLcR6kMo4aIrVpuF8ujQZY0fd1txy/COVvGCrGVY+agfww9/2BMQjN6EMA2Ssi80QTTXkUFyfZy+uLfImLrscE0Z7OqbIMoaAIWAIGAInKQL6+fgZ27dgEz/3C9oH0ASAsWz9l7WlE9jZOQdxMxLnHJxzuPTSS0/gDPdtKEJ23zqe6F5XXnllAkgklsYWy6d4zYR3bjUX9UbRseKY5R23jJEc5gecQQ9EL/jkRWSRBUPAEDAEDAFDwBC4TwiQTpCNhU4SuiX88s/v8Aj9AXxDBigHytjD1nZAPHATfuyZT8G5KuN8erIFst9s50R4sayhIddIGoNZBhbwPAmBiWNLWHCfAkfSRBk7U/RTNpaASXB56cEe/eJsL9mNQ2zyW6/8KD5922HcNnAY5iVLuFd1kMeaPNcAp71IeHdWRdpD4zz0ZJFEc0AVqucIp2oQLqO9B0aU9BSURyBWkoQZ05Fkkq71RIKvIYlO76qq4TNH8SSSSDENI5Yqh2bzbrzsNW/CpUeAJV6ifgPoV4PkmpBxIF2DRoSlrj2Qrh7SVc+oxZJxIa9R2ZlCiBlCDbTYt+RYL3zs6XjCA3YiG84jVD2UHJj8bFppRjY2S3ocOIgFQ8AQWA8EbE5DYNURIIfgaesfsGfn6GYc7cPYmNCOHJ19RfHRQnc0uVopEVYa2zkH7z0mefAQZ8NoXQNN87rOvzz5f//3f0NGW6JC5xwmZJbyqysTR2EUj87HzejoONNBzll8/rlnIzANrpFZC4aAIWAIGAKGgCFwbxEgURXS13a5IhMZDSKCoihyhIP7sH2ug7B4AJi/A4984Gl41qPnMM1mbYp6QT+7EkNAMkIOYDMkW8C6YwJtOHDUuqc7nPGYFvctQ0dSZMmQ+6jSCCGRHCI6SjoMQ5YNMuB/ve5TeP+VN+BIZxOXmKNyObQkHyOUECkiAQ9xIxMRDpFz1HQgtWalQadXksgutj9VgycOwkAYJQyIEyhEFMHR4aY0VBDhJhHpJIwDgVeMWCNvlQh1QJMercqBrETVmcXl+xbxv//pQtxIVSL/BP1RyzYHzngzM3AyV/B2JsfRtQOvPZCnfxnPoF7zImMSO5JbnkMvLUXMUBc2A/i5734Gdsy0UQ0GyKm3BSXopfIcPz2NlbEh52PTY0J0HJaiQqUVb0CxJRkChoAhYAh8MQRo0xv6Lec/4BxZDYC2JtmNY/rI2kwKAi1NnGRWPXZubGg4k3MOEwJLsRFYBGUSPv3pT8M5l0TgqNw5p2hjCB0hOUt0KfDAs7dBj4VDHsnGWJ2twhAwBAwBQ8AQOIkQ8MskA+iWgTZ2Io67EAFUMOFaBRYP7cW2qRwzfoCffJxlmjQAABAASURBVP63Yob1IrBKxg6kiOo+EmvEPBDQapEtSOnxSUTDOHlCI8fRKBXXL6k5d0TDwgFSxKR80le96yb8+6euwMFiE45EEh9bt4HeIDx90SzIQQ0QoSIRIZKFgJx9c1ZlYYyTZxcKOB9D6suJTtngiJ1EfhmI+zIQAmesS8E5BKYJIYIPI3EB0TdJeNlQ6+XsxBkhwmcZim4HC/v2Y+70c/COT38eF/znDThUAeSXOE2Nwg3Ra2roekcEThvS2TFVck05hUnoOnJw9gE4nYZHNu3QJ7m6hcTZo7d6POMJj8PcVJdtOE7kmjhu7jxCxdG9LjaAyXhMWjAEDAFDwBC4nyBA+9Q0DTmFrTLro8/68cf+Xe3wi1TdVfMTUqb1TQaaPIU1HA7xsY99zE3K1yteDzzucq8XXnihS6QQayd/plFgMbuqYXQFCAOdGtANUV4klRs7DTWrogpV4F1Ssl1TQNH06fvQaXb1MetTM7pMmMTHVFrGEDAEDAFDYPURsBlOAgQCSRh+cafdTYbVccljOxyY1lNNS0t9TE93kdc9xMO34Ue/7cl4+Bagw6ZNE9gt8s6lB9os8bLckWY80DYDMbCRAsdCKmG7cZxSkW2cGqjhSlEZ6xixSeIPJjGLGNiWBATS7VLPeo3GYu5jlNKgBfTUzmIOvPa9N+I17/owlqZ3ol/OsiEL8wIY9tL+HfuxENwMjj9EcI3KOKcSGpqx44KSMG3Br4COOBGbZUwEEjMqSn4c06mxcKS4IkcY9NCaov6ISKRjXul9azObsH+pRn7auXjDf34CH7xsCYfYvpFD6Au0M/YjhTXSEqTD65wmUoLiKBw/EZlUTVXJW+zqsTx+aWkx831P2o7ztrZQhD4iy8o8Rzv99UFSY/Q3sXxwAGQY7SFAY8Wky8sNLGEIGAKGgCGwYRAIyzyAzJBk5dKS3Y8DZLz5trsF+jGs5U0W2Sc9Ndwwq+D5Oa++qf3EV1CFjIDiVRY9UDThZpzjKmgnRWCt8rT3aHh/j1qtUaMFOg51XfPuKa/mGs2Z9CH65GNEnjNQoXiB5CFErmEwlmHVA3jxpF+66/uIB+5EUe2jA8pbc2kQKitjXl5k7K/Y0YNWDJbrzupIsHxIKZczljAENhACthRDwBAwBFYbgUgSwLuxqyaDqMdcRA6FBiHPgFYbS/0esmYBjzxjM37sCQ/GLhrmjAvzmYdL/zzgCoDEAjytM8kFlkDvFGI10uHUg21IAqjOqTCdAk19YO5Y4RS02uDqRqIVqoVsOSJtPh3PFLNnFSIKtm7Rf0AzZEmOvvO4neP/9ftuwys/8DlcN2xjvk3mLWsDniuoOAbJOv2kTZwIOwH0QxxFccM2NaXistUm+RH0JzhNahfp1EbnoTj1PQVPInO0/4k4XbSEQyBGR0XYJWG9G+OLQGDJMEa9LI2kUegvoU18c/puPqP/qb8cmU1hPu/g1jiFP3zje3HJEnCg5VG5nF82Arqxono5ROZ4RdPMLOD1ZdJJWMqAkmnGUm1efWqg8gXEY53L5G89/xtQDg7Cka30XMPhgwfR3rwFcUBd0jhcJ/TUXizZGoieOqtrzzphkArtZAgYAoaAIbCmCDjalMmE+iwefcen7aGhdhPhZ3pGmeTBcolDhXZ1BF/zgNMhu6CnrUkeoKavI96Bn/5paKfh5BOxfaCPEVJ/VsWxMFrN4JyDpy8CHoMB+ZEsw3/9138xt/6BZnX9FzFZweWXX46czoRztMwsXPnoGrMnPqxQACWlJ5CixEb6ldSk4qwSrYueCvTAFe+f4qzT5tABLybvwkpx2SwF+iCKSWyl0ZhmnDSQydG2mEBiZmGHIWAIGAKGgCFwiiLg8gzO0TA2NdCj26Yv7SW/qHc6YAXtcIWZboGp4SJ+4tnfhs0Z4CvZXaDPPiMHhmcnoWVWTHLHAZBAR0qwnuWgOJVRRg5lw3YNc/IAGLE+UpSScLpEOKiPRlAZNAdJDCQBbT1Sm4w0ls+6OMJGN3DIf7poP/7hg5/EdX2HYtsZ8AX3pD9JWAXofUoaRr6DhF3GPoFmGRFTKg8OUDypl8MsAUZtVH4qi7CRTDAQNknovY2ub2CVhNE4OJJYEjAeF42wp58m/81JFUQa6apWHk13Djf1I17xuosw76imlKDfJKb+ul6gDmF0sC51Zy7FylPUQFHGcsXSIc3T5dIedhrwvKc+Hm5hHwo2yFsF+ocPAm1+rZlsToOxL3jdk3CtKWsnQ8AQMAQMgXVDQJ/jx00OLH8+h+QfgPZINycwPvSx7sgdtN2AXMLmdI+D3BRrI/0EpGTNHCJPgaL3ZEYlwKJRzNI1CRkJqwkXU9I3U/rWW29dk7m/1CQj6/ulWq1R/Wc+8xnocbXJdM65SXLVY5ccAxw9NDWFIdV4zxSVUnrEFB507llwvAM36iAYJYAczkDPVBIZR/VOjg5bUhnvUtlZZcEQMAQMAUPAEDhVEIg0pBWJHkmJDEVB4kqbr+i6DQPAu31Fy6E6cDte8OQn4DHnTiXHrsnB1sBMlqdYXe6bcI50w4rzcYBIW91QAtMKGe21nqbOQs0boxXtfQ3QljckqoauhaEr1Ay5fAOWV8wdaAARWBd8ai9e/uZ34PKFBSyWZCXorMYF1lRDePo1OZ3Rlb4Ou1pYYwRcBByJKJFWDd23xvGLA2PpJXh9IEVoAiILXKuDD336v/FvH7sDiwDm1cGTYIInN8WGGksdUgyWjQTjg8X84jHOjCMOCwlpTfzgNz8QZ7YaFLzL3iACoeJixvfguS7v+pxpAFDPEPkfgOvj/ww4xuPhLDIE7icI2DYMgZMcAX5OR35iiwMI5AEmkj6/WQ6K5xYzfs4nLoFp0gs8B3ifsRbJhkCH0+mouFSLNT1EWmlC52h1qgqXXnqpsusuft1XsGIBAmUClGLv12F5K5TFRyRVcZM1hpiUSqt64J4p5LyQEwcislFSWPZI6ZSfdLTYEDAEDAFDwBAwBCYIyF7CkdypA7yLmClbyJTvD6C/KqjXROWLB/CgLR382Lefj24DUQRovOP3+wi9MJtmdjLcfYxpzR2FvTWWUhKl02x6GjtJAJkMyAHgMkhHIa0FPMQhDNlhLzmHJW7n/33gdvz5G9+D290UytPOQCT5UfVJewz7mCoLtNmz7g2QxYwEBAewsG4IUO0AfdlwoF4BNS++/DcXuSRdWCrhcFCjIbmab9mKv3/r2/GJmxpU5C4XpRJslkL69sECVzPLmNeYiS8aOCX1nk3Y/KwMeP5THgvXP4R2HlGWJKn0FwlZDY7lMKTqDZljL+qNj5F5dmTJnYIVGAKGgCFgCKwpAslm3MWMsidJ4JFifoSrmbgDz8/4B5w5BX788/Ocpfxc5zmlaYrYQ7mxpH7pNC5Yu2glF6N3NP73f//32k3+RWYSRl+kem2rPvvZz6afEGpW59b6QgkKzclYkRZBoZ9CJYpMMTQ1pFlsgZ2bQYcbdEIB0AFKopZ0hqNiCsYiFtaxjYStR0EOj2SUs7MhYAgYAoaAIXAKIUBLmneAvAW9+7K3tIB82CDztLqlR5kNsaU6jJ/+9qfgNAfMevCrfJWewipIYiUWaWya7xtoJAlci125BnBOpuRUSpCezAoqARzdSz1tJQGSs1kyVo9QN2hYvZfrWGTBr//TZfizN78fC93dCNM7sbTEioaN2abseORFRFMN0QyGnJHzw471QsDx0sgnc1wAkwjUL73DRFomgijjdWvnvNJNxJH+EFVnBrf2I/72je/EEfY5zE5swhT1RGQXWJBEpSyjtrIyBeVSYnJyoxKqBaY4b6sPvPCbzsP5O2fRwgBhOECLpBnG40XXQKI1e3bVmpVWPBnSYkPAEDAEDIE1RECf45LxlG78PV/f+ZOApNVEHD/omQbbSDKaixmal52bkHwKcQsQx8Cx1IvuBFPj4MZxijROSqz6afKUeJbJUtEajQm297///cesaNUXcjcTrB0Sd7OAlcUf+tCHEih6470Yv6riLc2VDU50WrNJlsedwDEq1Hkk9BiobKkZryMDZlmxe+scCSw5K6kGajISqh/rV7KtoxZ2NgQMAUPgfo2Abc4QuOcIkBzI210En0EvCC1djm5OYmc4j+GhW/Adj/kKfNvDc3j9DRWOmpH2AZ1A55gZO1NM3acgW12zp0RpOZWAbD1tekglgJxOrgkrngaX/c/ZTt5CyDPMA9BfqPuZ//1uvOOTVwJbz0avzz14eqa14gIZ9zRs+uhXfcTcwTNfB84DOzYCAvqykdYhvUqJQC2LkC8KklNZdxoHqwjMbcdnr78Dr3zXDRBxOUhtPdKXD/BgW7VH8gaxXAwe1KxxKTMcCtQhfYlpsWK2AKgteMHTvwFl/wCaYZ8q5+E5nmO7EbnmmI/0OdlZziVXCDsMAUPAEDAENhQCjh/RWpA+ppPws1pFEpVLsthAHMIcbU6WCnQaScbPfBavsB/K0c5wnFELnlUkYXK1gggs2UDnRhPpl3Hz8/J4VmvGezeuELl3PVa59Y033rjKM9zd8LpAgoOipIRNpVgSJgFdRGqg8l0ADz5rN52JADkYzI6C+kmkaJFjUdwxgvSzAQ4DCewwBI5BwDKGgCFgCJwiCNRDOHp70WdwZRtZ0UIzGCBvFnD+tg5+8KkPxRyhmGoB1XAI2cwMOeAC2GgU474dHCE9zSUaSenlUTSJbL1suPOQA6o2ekfSqE0FRDJqqHGYBR+5rcH/+OO34MpDA8yXM1iqMnS27EE8sIh2axadWJDTCAi8uzqINUKZwbfb7O3S2BzCwjogoOuaZDK3rrtknA/UsarhtSZJmbengKyFI3WGemYH3vDuj+CTtwMDtq2pJ5ECuBSgQ+OQfFLyriVQhyhiTyVKLgLP+IpZPP7809HJAN3Ademng2qQIVLvPbUmYxk4X0TGMn/Xw1upIWAIGAKGwKoikD7mOQNdGIxEn8dj4fd+SPhZLdOQhG0VHAmqjPZBHEKXBeoBlkF+Bwd1LKMJ4JlBGYnGSZIyrFj94Nyxc2VZtmHef6Xdj3BTaoPIlVdeyWvIyxsCioK3pe7tur6M9ncHhtyENKwuJp0aKVabBWedthk576K6pHCBJeMwueaMGZJij2ssMgQMAUPAEDAEDAE5bOSiapJYsSZRQHvfZA69pSPY083xnMc9HOdvAVq0rwg1irLEkM1GwDXA8h9RGZXc27PsfbLPx3TkgvTzxGPKOBXzWkbNuEGBxk1hnoTCOy7bh9979Vtw8W3z2Nf3iDnd0byN3jzZiOnp9FRZvz9kywztzjRcVqCuKlT0I1DmEIHCIS2sEwLCX09fyYfzEZDQ++R1IeFIBYnUR3TaGOw/CGRtXrcO5kMLve5W/NU/fwBLXLdIrCG/WDS8ymAMx8LjQmReEhgvBxVIDzgPqhrT5MimWfmCpz0JM76GawYcLXItLNTYJFMdCSygQWQ+oGSFOjOyYAgYAobAqY7ABtjY78HlAAAQAElEQVS/bEkSrWViCyYxyxz9HtWLOxCHIC5h+VPcjRpm/IRn0zuF5XZ3qlmdAuccnHPQk1gS5xyuvvrq1ZnsPoy61nh8ySV+/OMfT2DpJ4R1XX/J9l92AzcawdNVwLKwzFEYMoqblMv7oCOtMt2Y+6oHnI047GGqVSKqnGhmdMJB8o06CujdGWMGVgorAY+R0wQoZtaCIWAIGAKGgCFwSiHgaCQ9jWlcPIKs7AB5gfnFQ+hOZ3jITAs/9KQzwVLALQJq54AW72npez/0smy9pIhj4D4eHA5ZE9PL4PVeIbkbMt1cCECyACIX4hAu1pqetAEgwoJUBq7sAX/27kvxa6/5N1w2n2FQbkNwXd7QYlc5B060xgBRayxzxJiBfAR84AZ8i404u8aHHeuFgPwvuWeKHZUqCz491JfRz1NZeh+Wa4CmBtptxh5wJYZo4UAsccnN+/HWj98CamfSiwrAEokoJH+RA2pQRiy+c0h1rORdeDBCO4f+GidnwWNOBx5z/ploo48qcNSM+lKwpo7ICodBGKIo+T+jduzKNd15dCsxBO4TAtbJEDAE7jkCIzsBKFYvfaxLkg2QcfE5EFhDx8LnOfTHaiL9g8QZkDt4xPlng/fvkn+RGtZszMEcPP/JMABwGB/6rFe5YhYtlzO9SmFCWml450YTXnbZZcpuCBkjsSHWkhahJ7BEXimTZZmi1ZfRdeE8SlAYmElhOUkHFFkBiJQCMMfk7s1Ay0eEYZ/+dA2RWIFEFhx7ZWw0DlJoNoPESalTOaFnM+pqytnJEDAEDAFDwBA4lRAIVQ+t2Wk0/X7atp9to40Bfvq7vwlbWdIGmSJUkJ0klcAS4KhppbOHsZOXau7liV0zGWV2k8mmfwlPsww6m3rii8WAJ2FAZmvAzF7yGCKvPkfG4uf/8t/wyvd9DvuKXTiSb8HAcQ8oSHYBjuuFCCxH8oHjRx/QOE8/ls6s7H9kTLLky1k67DhxCDjwmgEirvROKvlr0CFdcExI0nXziCSual9iSBJyMe/gH/71PbilAaS9CwBdRBJLHG1pYYEdGZx0lPFdBY2rcpJYgWlPxS441hTLvuebH4XpMI+5qTbiAhVuWMPlGXr9JZTdKQyYR6YnsNjYgiFgCBgChsCaIhD5mc2P+uU5laW5H3/PXy5GcljoYIgbEEfgmiZxBuIOdm0il8CPcZea0+CI8AL9A+UDHRTFklEDpsaJccSCNQnOHZ3w+uuvX5M578kkROyeNFu7Nq997WsTUun3/ytAW7UVpNnuYnSVS6RD8i5AqEReMVJr6hx28KbY1ukp+GaIQprLO7VS0OTFejaMzQr9Zl4dV0q8i7KV9ZY2BAwBQ8AQMATulwgEyEwOlo7AdUqEugffO4ynPe5heOQZwEzac5POFZ26mikRDBImv/xA+z4cVAjVgGNxdP0kMTIdlgClyWRUvHHVL9rYyxaL9Cv/6v234YW/80ZcX5yOG/qz6PmtJDVEXnXQcDMNyaoRecVxXB/wHJdmPmSe9RkCfQgOC89tOUnkwBbWD4F0vVaSTLxY9PWimyxJdSPRdUvFkUwTr+PAdXDtwQH+z+v/C4tsTq1JdGtDXe3OUHsb9otIPmDqh9HBIiZYwpD+A4AEJ0sUSk5fMvH1e4Cvf9BuRN4cRVnyBmkfpcgwzlvnLWA4hGNbrYnNLRgChoAhYAisNQLpOzw/iGkzsDLNdejjHeQAQL8gcQJKkyMQVyDOYNvMNHaUQIttU9Aw+qu3x4zFmjQQ42RJ1EhpynI506sUnBtNoiexJlO8/vWvHxVOCtYxXoHGOq7iuKkXF+UOHFe4ylknpaFECpJg+YjyZhyhoigdeMeMviyoezj79J10VyJKOqiZbqlKSZ1clIB0J5ejiNtSkUsKzoLJ+E5pE0PAEDAETgACNoQhcJIh4OXcVRUKslKtMMCOvMH3Pf08FNyHo50FSR7Egl/xaU5ZxmYjX5DpmOzol2dEy3YLvmhBL47X6wDQVEDO2UkSDLmKBdr8I5zrCrITL/q/H8ar/uMiHOnswhXX7EW+6zwgdigtBLaT6GdnEozfVQTtQUv0PGVs6pHc0DwEFCQ4vFwF2LFuCKzAX/cpV2SPLikVBl43Skqzipez9gWamV340KXX46M3ID2FFVhVU4aDIeB5saESFqwIyyX6csA2ejpP6tHUkXMg/aR1mu2/71u+AdnSAczOtJGRUNW74tCdoYpqhoZlNSBSC3YYAoaAIWAIrDkC7tgZR9/zkZ7CSjW08ZANUAV9gtzx8z3ziTM4+/QdjJEe0BoRRLQXjiIrQCMhm6Ak0uERk7+jjNooXnvRX4pe+1nvfsb1Q+Lu14TrrrsOhd4l9UXanLCquHIkwTFSlJXFkRn5oaklHQ7FGZVSrR945h5kTY2MjoSjgoIMK1iXhP2S3rKD2jI6GtzRpKU2BgK2CkPAEDAEDIG1QsCnezzduU0Yzh9Ep1nEsx/9VXgQ7w6RQkIdBkDk/cnQSn6cbGgym7SroOsXSDAdderu/Zo1zEK/QsNBs3YHrt0FijbzLSxy/AMc8uoa+ON3XIOf+r234VO39nG4tRWHeyzcvhP1/HziDzzJKC1Q96eC55I5nufgerhn4gpAjgDr5NmK4MpDDZFYasdpLKwXAnLsKLxcaHh9RCZJdLlG1y7wggZevsAVBujasQCqi9SRRT+FpWILXnnBu+T9gbQV9aNB2eqw/SSE9NWDaoE4KWJJpEj3Qu6ZCtQH6nsApPt5DXzNTuDx59O/PHI7b5A2aLhOcE6kJ8AiMgzG61oe1BKGgCFgCBgCa4mAPthXzOdXpCHyQMZCoj/4xlhcgTiDB551hj7N+Rlesxktw3icGMeJ8Tisod3QqCNJtaPCcYvVjUbk2miOO+64Y5TYIGchcqKWcsLG+cxnPpPGCnIMU2qVT1IGTiHFCIwljI4NrEx6xdgnljTQgQAecNYOBL2dta6oiOypJ7CSo8HuGYUK66Ji0EkZxSnrmJYwsmAIGAKGgCFgCJxyCLgCel1Am7ZyLvbx7G84F7MEoUXJMzJZ+jof8/RUir7YsxgjQ8oOqhtlUvG9PTl2mGqPRq05To/upIgrvefq8z3gwuuBF//Zu/GWj16OG/sZ9lceQzEO3SkUJefXC9r1nivXcCSK7D6NuyOTdVRYxTIk4UltEBDIbokMCY4+A5tYWHsEnK7FWHQ99ARWzcsqP8/xGvISYSJana6XxPH6+Rjp73mE1ibcuuRw1W2H8YHL6kRilZ0MkR2GSws8M8XAxHJQVqIrX7FU88amQpFz8mpJJZim6pdMff83fx2yI7cgE9OZs7BHioxxngVyphUlsJUFQ8AQMATWFYFTc3I5ERR9nguACaGi7/zJvvAjXeVIdoY+gv4oB7mCQM7g3D076XUAmQOc98lmyPaksViGFYc+5SXHFa9osXpJEVjOjWbWO8pXb6Z7P/IE73vfcxV7fOITn0ije17UlFjNkxxISdKau55Ily5dP7ahCo4bRUg3zzoTdHtZJHaVSuqkuYnEYsvUiXUan9ExgQ4SJMcUWsYQMAQMAUPAELj/IxDhEXyGanEJW4oCjzr/HJwzA3S0dTp4oIXVwyb8lg7xRFnFCs+7lcqwr6c4Ft33EEhCDDhLDQ29yIFuoryPp5e96TL85B+9AZ+5rcYt/Rzt2a0oO22Ubc44PILqtmuQt7iWbIBAcaQuyCmgaDzyJgNiQYeUsdYov6DmXHVNQqTmdmoM8oh+ESHyAnasGwI+gtcD0Cl6XjaKromuZdkAkkw3Ul2AyKvoaratoSfo1GYYcsTuFsTWHP7+H/8Z5D01FHr9AcpulwOCR6AcHzwa6ob0jtPA6YW9enqf+o2kjWxfA4+jf/n1D96DWl98MpKtWmTVoOTkTk8oIrChhZMfAduBIWAInHQI6PNYcvzCaS9SkTiACR/Az2oPGhxyBTkrzz4L9D2YUBmj9EnOak8bxOzdB7ahwUASrN3RNA0+97nPrd2E92CmLwXVPRjixDe55pprUNPZO/Ejf+kR7woQl437OYDXcDkjJTyHPsqMH4A3idHoZZtqLBqVXklySuikiKgKdHya5JwgOTiwwxAwBAwBQ8AQOFURkJPXVJiZm0WzcBBPf/xjkdE5axGPlt4dQY9OZELyD2l7ZThZTTfQwTGh7iPfjw1ZijsJB/oioaZtPhhb2MdbUPvY7n3XBPz6Kz+Bn//jf8G/fvJqYPvZCNPb0bSmcGQwIInQpKfFijzD9PZtqJdIedGua17Hub2IKi7WUcCxkWKktaou5zId1w0echEindvomLHw5SNwH0YQ9LoektRdBSlx7OluikeN2DnwG8ehyuFg7OKCC6/HEdbkbdGwdBx5jeG8VBee5ZOxqArMHQ0upzcpoiwvWOjRW+hhM4v0LqxnPfFRyPVkFklQdLpAbwkZb9uHQIaL87ODBUPAEDAEDIG1RiA5IYE2Xp/uvCnBD/iQyrgQxrL7SL6Mh3dt1HmHXIGHOIOzaSJyNkOyDvQiIjBOjmLlsb6Hnr6arEAE1kb6C4Ral1BXvKHk7W9/O+15vkYkliCgUPEEgiLmlvUoJVRIYeCdL6QiwKeXuJ8G4GvO3IwBlbUKGbJyipqYgbfXQE2lZGicQ5XXqHULme30WDr9XdaxswVDwBAwBAwBQ2AdEViPqdMj9vUSUM9jtnR40NnAjAN8BTjPL/KhIqEVmAECPb1aQrLJ6W4Ri5MNrQdAZId0l5Nf6GumU8WoQdXUkB8oqZuY0nUDDKsI0k+4yQOvIlf1wr+5CD/3t2/Ge6+8BQvdzVzILI7wJlqPBBuyHC4v6YeyscsZOyz1KviMVJsGBpdAf0DvTqrZRKLiCTmlWPnGjdpFtoUeLYt+7PhyAAtrjoCuQ3SeOuF5YSiBSxAJSf3RX5Os6MZVJKdqCsbXyjGOvH66xumGZH0IeRHRy6dxW5jGq977SdzKYajVPOeoqS9qzyFB14933AOquo/BkPrDFtQgSBCpIVnJafgFxxXodgvk1L1N7Pikr9yKM1sFOkyj6gNFjsV+D55EKuwwBAwBQ8AQWAcEAu0G/Q3aDB8c047f8fn5ngXI1mtBQU/V8saE442yrJxD3ZTo87P+a86axQ42KCigPXGMc54YkAgGJTzSMUmOs0j17IMkWNXDOUfTRNvEWbIssyewiMM9CjfffDNy3ZW6R61PbCP3RYY7WufpjAAdXttzd8zR8WAN11vVoH5lyOiMyN8AlSw5sC4iOlaOCtkG6WBxiu1kCBgCJy0CtnBDwBC4twjwG/3c1k1YnD+AHTs2Y3MJHDxCi5mPB6pITlULaJpFVK4BeSfQ3II+1agBHUG4DOS5QFaJZR7IKHQY614P/d4i5HSpX4+1C5nD7RzgQAbcyPRrL7oVL/zj/8Qr/uk/8ZHrDuFgNoteexP6JKb64LgkNwKFXTjvmOiQPacADjocCQ2nBsxEFq0UFi2HY8s9Rv38QivIQAAAEABJREFUcr0l1geBmK6l5/XAsoCHrpe+k0gmbTBuy2qoPlJ/EYcIJKR8awp1axMOxS7+7k2Xp5e5L1LxGFCFSB1lKj2+H9DOS7TKImkQVVGaBjhHyZKOB/CQbmuUqoc5Zr/jSY9FvnQEXnOybV620HAREezHeguGgCFgCBgCa42APq0DfJrWIzKOXj83Z0KBvognL+D5KV/VrOVnf/QO5542yxsSYKkajXo7Je9GVCe5m+pVK25os+RDDYdDOOfwgQ98YD2Wcbf7GyF3t9XrV3HxxRev3+T3Ymb5Gec94Fx43fnlBUY9utC66HceZiXcI8W/c5tTscT2bAgYAoaAIXCqIXD40D74LGDTljn0ufmpWaBPF6khKYAW7WXpoQdNMtR0DoeUARq9+8cNgSyioXMY+GW+5h1O1BnYDCBhkJc52q02HP8t0G88DEB/P+fji8CL33YVnvq7/4rfeecnceW+eRxeXAK5AMBlGPAO1HDAsQG0222eGRzFgiFwHAJSi6JoIzaBJNYAQ/qAPmvhAx/5eCJK+/moQ8GGvsWTbrFT0ZhKX3jYLcWjVmrs0xcaqjXg2MqVvPvtUpunPW4HNhfD9O4tFlJfM4jAgh2GgCFgCBgC64QAfZQvOrNLD+I4x89zcgPwEVlT4bwHngu6JV+050aoDCTgJus4eFB/3maSO5HxfR/rS6F/30f+MnteeumlqGs9sfRlDrTK3XkjF2fv2Uql7HOmkCTGSP/Dgb4KJVAiyy0YAoaAIWAIGAKGgBDQk0tTRQsd38J1196QvrwPWCErmrW7gCswWBqgqlTikPOrfI4CmS9YR9fFeSyyQwMgsGhIY9xnfZ23MMg62MvCvay7mfL6j9+On/zTd+FFf/IOvPOzN+H6eg57MYvYnkPONeQkIjLGhUgvEmKRxrs/5OD0O9l9FPT0C1Mq0tqZTE/tKDY5RRGgnuS8q45IHa2GaFCgRzL1De++Anrqj6WIMWkoIP0huRrqCOlQBqQY1GsOQz+R+YjR4XLAZXBlO7U5swU89kF7SGDRz6Tqh+gR+P8jsi/sMAQMgVMXAdv5BkEgIH3GA/wsD0gf5d4x40c2IKokkisY4OwzdiR/h003dMh5g1ALLMsSX/jCF5TcUEJTuKHWs7yYSy65BHf9FNNykw2RyKifW+eAGSZ8M0CeZVTWCD1651iXHjOX45LcEMEt2RBLt0UYAoaAIWAIGALrgkAWPKojA0y5LrLYxjVkm2qupKIM0xfzFlqdrSjyGeSxpG+YI9ZyBmVDmaY/2OUXe0ZY5Gkfi/eRyLqO/T9B+dfbgf/5xivwrN95B37nnz+Mz+z1uGW+wMHDAUWVI+87DBYrkmCSGn29JNtnyERIyHiTaEBah+doFgyB4xAgiVQPauiJP9eiItLJXxwGVCRF/+2j/41b2Zy10F3sOurpQRJZ1CvHLzLitPRrV3ZmK5D4mqSYFRnGaKJ7VOn0c5NvfdxD0Q09ZPQnfVYg+pytTDcJwpcVrLMhYAgYAvcJAd15SD4CHZDjBlCVQ5a4ANmALIvwoY/ZwkOcwcnwye2cg34+CB6XX345zxsrbFgMX/3qVzseGwutu1iNY9kUPYw92zYjH/L+rwpYVocGo/XHERMbAUeN9owlsMMQMAQMAUPAEDhFEQjOo9PdhIUhsJ8M1G//6Rtx7SKwj3joYfWDtKWLlCVKiumtLPA7+zzzhykHmT/AtvspantDAN508RJe/KqP4/t+7S34mVdcgDdf9AVctVCiP7UboXsasqntKNqzvDnWgn4i2Jme5hpmMXqnEDDsD1FXXBDJgXzyE0KOPwkOnGSSsVgInNLSanVQUWcifT8yrahQYD7kuJXk6Js/dB0GRMeREK1dxFAv9OUdeZfl9AUbYExU0SVkq0kY6VekfutFwFVVIWfVFOVR57Vw5qaS5GsPUQ04T0xfnlhpwRAwBAwBQ2DNEeBHe5rT85t+SvMDXR/PKnQuI4FFDoCf5yU/+4u6h9O3zWGanAGL1GTDi/c+3YS54oorNtxa6QJuuDUtL2hhYWE5vRETAk9K2ObiHnTmLuTVEt0JB13wEXlFH4V3yyBRDe/YYeWRylcWWNoQMAQMAUPg1EHg1N1pcB7z/MLfa23CPImsa4YZfvi3/wm//+bL8NYrKnziMPC5PnB1AG4gTNfQMbxkCbjwNuCCywf464tuw0vffjG+9y/fiae85FX4rpe8Dn/yL+/BRVfvw5FqGmV3J8rWVmyZ3YHBUo0jt96B3nCAineQlmirq9xhYWkpPXklUkE/JfSFPMtchhu1/lwh57VgCNwdAr6grqhSf3CgadCUbfTyLoadzXjnhR/DLQMkEsujTF8CAHmNVK+mBgIVWn0pjjKq4Zn/LwLzCvIjM9TokDjdxoInP/JB6NRLaIYVcLw/yXoLhoAhYAgYAmuNwOgT26WPdH6G8/M68kNdn98isVKMJnEED9mzE+IMWD22Bmu91ns3n35GqCfINuJ7yYX0vdvNGra+8cYb13C2+zaVAGyx69nbN6OoB3B0TJLCIkMQQTWWpNh0OBxlRGiNFJ5dLRgChsB9RcD6GQKGwEmJQKT7pneEZpu34fBShcH0VuwvZ/CWj12K333Nm/Ajv/Uq/OBLX4Pv/ZU34Lte/AY85+f+Ad/3a/+An/2zf8Fvv+5f8cdvuRAXfPQafPLWgL35ThwqT8MddRsH6gJLriBRlWGIgANHDqOc6mDq9J1whUMggZVNtzEY9OBbHYB3Sas6kLCqoPWAdxyR0bI7uZjgESCbnWw4Vh4eclJXllj61EFA135pqY+iM4WiTS8wcu8xImZtzNcZbj48wEVX3Aw9TVjLH2SHhk2o9lQnNnYU+YMsyyhJ23hiM+ZGIc89hr0l5PzywxnwTY86C5s8/Uy9H7bQ1yDq6aipnQ0BQ8AQMATWDAF99kpGE9KzSAl9rMMx6QK9Dw/n3EiaITmCRZyzYzNKVnvKRg+R9kxrFIn1jne8wym9kWRDY/jRj340YSX2bwKkYuVVUcuIK7HOIufjq87Zg2nXIFR9ZBnJq8naqMSgGoNeixs7K+u83GOmt4whYAgYAoaAIbDmCDjOmOfpCzqmZ9F3OeazLhZac9ifz2K+sx37yq243c3g9mwzDrRPo+zAHflm3JZvweHWTixhF+qwC8OwjbIZVT6DhqRUVXr0fIUqHwDdGkO3gMXhQVriCnAVGtnnvEQgWxBpm+FoxX0OeMZwNNkBkPOmn3mRZ0hOKY4e0W1o1+noQi21qgi4PIPed4qqgXPUG+ozMulRB00xhwveeyGocaipYw4laSiqFVeU9I96xeQojPWsYU7CCJnqWZ57jkvN5ag4fzNw3rYuWhwx6acamhgChoAhYAisHwLj7/n6pF65CH58kxMI0I0IkMASR/DQs06nNVjZav3S93Tmfr9/T5uuaTu/prPdy8muvPLK1EOklXMj1ViZzkgUpQbreNKq5PLu2gRMZw3kbCRiTXdx5QBLsdUorfF4uAOi6lOdnQwBQ8AQMAQMgVMEgch96m3WspMpra/oBSrXxsBNYSmbQo+ySFJqMe9ikeTWIvM9P4OK0rhp1Gxb8+t8Q6ldgYYSSBQEl9O2Ogpt7jLZFAHXAJDUjCkT+7tso1m8HMJyyhKGwF0iML4pKYLT6duK9Em6FAvqZgvX7FvCZ/fV6LFzRsKUGkgqCsg6JUtGwaVIukZ/kGmlqLVMMTQNvH7WyqTKZhh/8+Mejumshm8GcGk0FlowBAyBtUbA5jvVERh9eN8ZBdkBldL3cLyhIU4g8wFTvoK4Ank6d9dV3TaKODda5Q036CUOG2VVR9chm3g0t8FSH/vYx+60ogmBNYnv1GANC3RpBaDkTHoW26c6yBF5VzfAe5bKMR95NnB0dHxkD8agGHG1hhfKpjIEDAFDwBDYUAjoy7cPVfoi7hvFNXgPCFnwFEebmfHreUa6iUJCqqGAFhbIgEAhYRB9HzFfoEllTOdwtEHVtdhmitKldAASCogsZwOHGs7xyz8FnIFFQOQ5CekDjgsJ67RGCWtTiLx3OpJRl1Rop1MWgeioB5SjANRMBoqn3rZwYJjjPz56CYYskTSMG+oVHUR2lMKxYBwxpRpF1H1FHEtfICTU+cj/I9RqPP7hZ6Bb95APF+H1Yng1PSnFFm0IGAKGwEmMQPou77kBfeaDn8dMToIbJbzPEUIDH2ps7WbYMwOoh8SNmmzos54w3ojvvxJowlDxhpQLL7zQ6a+wJDLouBWKwDquaF2ycm7lFtNNxpnbt6AeVvCZSsaq6aTYEk+nxMPL41mXldqkhoAhYAgYAobARkGAdtEN4fj13pFUykgaeX6Zl+gJqsZ51LwRVGdgDDQeCGOzmnbg2Jj9o8QPAVdTVMZxoYMd5CrK5sZ8ZH85gCdBpjk8m2kItUySbDVTjB0C2zO9kYOtbV0RkFqBukKNwyQNflEBv6hQU0lgFcDUabjwk1dgXwC1HFBbL52UHidiihXUtdFGUo1qR1m1Tj8fzFK+zArSWMCOKeDsbdOYzQP0fyZV2skQMAQMAUNg3RDw/ByXPyFJi9BnPP0NcRU+z9HUfZx12mZMsTKnLLdjeiMH/dLNCKz7eIVuueUWOOcgJdAQzkkrlNoIMnI+pIx6IPz8M09HNeihKArEhnXykqnUcnLSasnWpthOhoAhYAgYAuuKgE2+vgjoKeTgA5qsgcipmnzThLRS3JC80oNWgQY2FrSnBQmqjKInrVxFNoBlcgeWRXkSWar3A8D3ALUjleBIkMlhzDhY1hQoqw6KpgVHm+xoo5OQQDsmnpQzxnFHJLkmOa7YsqciAg6Q/qati7wKFfUqonE5ZQa3HGrw/k8cgN4iQu1NJBQaPYsVQUeR3aS3OSLHYRjVU19ZAbgMgc1AWov/PXgmJwbgGx75EH4R6pHA0jgssGAIGAKGgCGwxgjoU/kuppSzoWJ+qIc6oixLNMMBHnz2GShZrvcb6gdaTG7oMOFdJq9z2miLvRv0N84yP/vZz6bFTF7cPnkaaxKnynU+pftjdDIe8oBzkPGOmafjEvXnjJwDHJ0T2GEI3O8QsA0ZAoaAIfDlIUATCdnJ9NWcTBVyuJhzTLkmjEkUIbWRHZXU/NIf4GPNL+/Mk4BCas8uKaiMbUQAsA0wZHflWc569kSkC1k7OpSMWcSgusB2oIxi2GEI3GMEAoL0FAFFaCgksJgWwTlPDrU7ezre/p8XgZQq9QuUAOT0GvX+N7YDj4ZSUTzFkUilkoMNEQJLHP8fQEeg7kLFeMzDzgAWD/L/QA07DAFDwBAwBDYoAmSqPG/G5ZnDQx54dvr85qd6ijfoipeXNSGwrrrqquWyjZQQjhtpPXday8c//vE7lU1AncR3arCmBZGud0BOJ/sBZ09jutOFfvaI5JSPF0ISywVHp3sl3LDDEDAEDAFDwBA4RRGgPRT5FEq4UCCvj0rWFCzjl/yGX95FUumLfOvIDAUAABAASURBVAA8v+mXTUC3CmjVzAfVs22jMTyyRgIUTSSRMBKPJuGrITRcVQBV4SiAyhxJhCQxQOTBSkkd0ynwTALBAZECrUnCUguGAKQThKEINfWOiulq0OWjsrTg8mlcdfM+XHsI46erAlsy5Bnr2ZZfcHiGSl1k+YTYoqI1jk0kHJdRasMWOHsHcPpch+ONdFtlJoaAIWAIGAJrjEDyA/TpHfgdHyNToA9rCYkr8FN6OOyj227h3DO3MccSB4waYsMfw+EQn/rUp9xGXKjfiItauabPf/7zyz8fnJTrpWKT9LrHdDJ0ZVtcyI4OMN31aKrF9CRWJlWVg02JvkKTDUD/GoF365yUPoIOM+wwBAwBQ8AQMAROPQSOs4N+jIBfaRvFMo38w2QvV9alL/zjPsmm8naS55guutQ2VTGd4snJ/f/svQegZddVHvytfc655bWpmlHvXbIsG9v0JJSA4f9JQgnVBAgEkkAC+UPAtBAbSKiOKbbBBWPAxrZcsGW5qDdLsmVLliVbWL2X6fPaLeecvf/v2/fe996MijWjmVdm9nl7nd3L+e7ea6+19rn3MaCO5DM4cA6DYkt9FRrkpntC4NkR0BwhyfgJTtphocx7KjMeeWsM22ZLdMfW4/o7n4qmVE/jalVpQrMwZcFnKDKmPLbJvNE5KJtjYYDm2khbGHvZWSfQWFayOg2rnPeBBPgYZzZHo7lMYno00C7JA9MCSeUSJQQSAgmBhMCBIWCB5UlGz1uOmvy6dhUCDy+g0wvKLTnT9N8Hq34H460Mx7QA2QpiXdYD68tbzTQ/P79qh+dW7ciGA7vkkkuMF/RDYkrSW1d5rm0cUDpW8qKgPJiooFDh4xcSLjjrOLTzPpzvQd9iQD1OmaIJn3dQFnMo80AjllG4dsg4wU1trOQzpL4TAgmBhMCBIJDKJgQOAQIDIc7D4BFcjTorUZKqXIc9JdNKgIaBAbm4ZwYKhCVPNbu5Q49igH5Hy1ADVPoVljwoQbJimcplqC2D6mCkrKs9WQP0G0T0jRUC874aDeprDOyKdYxjFiFdRy8Ckt3M+PwOBadgURt6rkBpBfIQkHN+VahRtdrY1ViHS2/+YvwaoWOZLG+govwHhsE5yqmMArzUHOsrDXAAjV2calD5QAtrqGpQokSLS+NfvuxMNMppNDMDuC7AeZmxSpEbQtUHKzGdrbJ9rZHcl5Q5PQZzPgMLsAorMJRcQiAhkBBICLxwBMRHC/L4vAZZdIHS5ajyHoKj7u9zWFUgk5zRn8V4UeMlZ58ajVc5S6OuQOb7wjtboZLOOXzuc59bod6/erdrYvfatm0bZLjS4+jtq36/r+BCWoys6M0D+u0DjuG04zZy4s6j4QyUqWE1BYgo6HCWO0odSpRgEokVkjvqEEgPnBBICCQEEgKAUelGvGjE4t7oXQWdYIq4qUbjlsqIwD0zkDyV9YqClTewrGftESk+JJYLS4iFYl9qx2jEGpHSwXIjP5hCju3KT5QQeAEIcNJkw3nseRKvual5lnGeQa8LyqCUtbCrzPClRwMqzjGvZjmHA3KGnN7Vj8QIncRyEZDLOBW/UgiYGdRmA8AUxcozTtiEFk/7PU/3wTUBtuCpGBllUYuHvBrUoH0NQ3WNdRedWwymUEIgIZAQSAgcEAKSIwYVyEvJXAMZv8io84tA3l2QBed1H6cdtzm+5ALtCzJiRRrUXq13/RzSQw89tFqHtyC5rdoBamD6GuGSH3FHlmVKxsioFSMrdQsUEjhxOZgI5oVnnYys6iLjCXEUUiiUD4amMZNYHJy4lHkQWEP+ID/dEwIJgYRAQiAhkBBICCQE1gQCkueotHgONhpUKdOBRqkYjrKfTtpFwOx8Fzfefld8C0vlMxj/WPGruJHsq2I6ER/Jvceud9i6iQem+n0sHpiicDxHDVD5TDKyTv9VaQlpuItRjWIxlkIJgYRAQmCVI7CqhlfzEEK83miU4jYAhGxAcZQePI6DbAFWdXDBmSfF3UG2AohfWyy0qm9mhi9+8Yurdoxu1Y5sycD0ClvGDbmqKmgDV3hJ9soFo4AyEgkyOI7k7OOBMaZrQgcde6FmKgUFWmRBUrqj0Uu19AY5M5NLCCQEEgIJgYRAQiAhkBBYUwhQkqPyEijzhSgBungwWVPwl2LjJP/RwARz6NeGz93zAGb5fJIKjQeZDB6Qk/yrbyGokuTN884+jaf6NUxvXrkMg/xAHYnj8iSOS2VFz3ZYugZ0KA090SFDIDWUEEgIHAoExE/F4+Ubub50e2gPMMfmPYKRDxuYEjBOW8A5tA0oB6CRywwINcutbqefa7rzzjtX7SAHeK7a4Q0GdtNNN8VAr9eLvm46hdJmrfBKUoiWVMLISctpia0czHGTbc7NEvH1cePpmwQVWWZ9Fn8XwWiXjUdvrKPJzyrJJQQSAgmBhEBCICGQEEgIrFYElo4rGoc8QL+mCCiClBOSTuZrKi2m30IlZQjwluO+nbN4tA+wFl7IJTk34+Ht0rJL4xefeyZa7N/35mE0pClPb2CpHlSPNiwwHxQ0PVUpT5kT9IHAJkX0kksIJAQSAgmBA0IgGLko+amMWI46vb6iDen5InF46v7RiFWXOGFyDMey9ZwE8d/ADSOGV//t2muvtdU6yjWB4iWXXBIBbDabEUdt0KIYWekbhZTBEIxiC9AGcP4pJ8DXXcQ3sDiJockcchgpo8yg/1DDYsklBBICCYGEQELgqEEgPWhC4EhBwCjLgYqL5DspM57KDKSckBRWtrMSzlfIgiFkLeyoc9z+UC/WQlCJ50fDzKCDWhmk9A0E+WYGXTowPevkFiYKtlP24fvsyw1EepXjMAAatWSrkpKlOiIOBcYqCidKCCQEEgIJgYNEQKyYLFeHBwOempPnknhoYOTy5moYDzAuoE2gxS6YzDtdrMfbQgLTVqHbuXPnKhzV4pAI/WJkNYemp6eh19lGY9RJ0yi8sj4n4XAACsnE9opzTkMeKExoAlNIUTpovDKSo0DhZNBSogl+0bCB5CUEEgIJgedGIOUkBBICCYGEwKpAwMMky5EW7EHxZJ0yHWU7/USEjFc5DViOBSrmTWdN3PKV+9HV+E0mKAW+OskgZWaQMQu8FGcvOH4S2DzWwHgjA2jEgqxWLuO4YiHeFl0wR1uWajGNitNo7IwllxBICCQEEgIHhAB56fDAgFYqcl7uB57GK4jUEJk+7QD676+vPPf0+F9mC2M6k0G7AEOr3t11112reoz8BFb1+BYGd//992P/E6jRbwEsFFqhgIQJ/dyAwMw5Oc8+fhOK0OecroD4BhZ4ceby6EuCjFGMYAIGUgbStWwIpI4SAgmBhEBCICGQEEgIHAoEAsW4MGxIEuAwSGORQjqVd7wZjVwlEzquiS8/+jQ6DNekUU0Gn9VJthQpM9NXAhnQtw/6fcqXDE+RNo8XmGrx6JRCqORL56hA0ViGSj14lgig6Ak/EEGx2KfymJ1cQiAhkBBICBwcAuSrIFc1ErgbQMwWvKT7h4qGqxJnHT+FnOzYMVlFfPAKrXr6yle+sqrHGPF8wSNcwYLXX3899AaWmaE3/C0sszhzVnBUgPc1zIwE1LRXjRlwwQnAJGerlXOg7AJImCAZSUIEMJy8i5LEij5D6jwhkBBICCQEEgIJgYRAQuCFI2ALMpxEadGwLuVAkMwMOY1ZGSPmaFhqjOErj2/H07MAxcWRJDis9EzPzGBmcKOTfiCG9XMabA3q8VUvOQdVZxrNRoFOp4eiaMLXNVxRsPSiCzCEWAOUSz1jHulKCCQEEgIvCIFU6HkQ8OStyhZHdgzLJ6+u5qMt4OytwEQGkC2rEFyWoSrLGF7JW7lkDHpBSGMZHZgofvnllytp1dIA5VU7vMWBLbUEypC1mLOyocwGEMroyjmJkVBxyub10H8ecBRRQiwzLMfhqixnOEN0gZRcQiAhkBBICCQEEgIJgYTA2kHAZAQSUb6jYKffQkE0TekRDLCBRKhvCzAbyAr0mfbgUyX0L4lejPhnAMZIx21ow9UlMlrTZOjSG1rmHI1UNXPVg5Qrx/ASx3FrrEb5dElqCh5GBFLTCYGEwBGIAFmseLvnQcPg6cRrXTwgGKPR6pQtG0BvYBtwgGd5lcv3O2BQ2nLTyJYio5WZdhRAhiuNQ3vJBz/4wUGiElYhEc5VOKpnGdJnP/tZaGNW1gh0s9WAraGuKg0LGo5GpN/UvOiME9GsuxQiCHGQEANokus/1dTRoMUqknvoJZcQSAgkBBICCYGEQEIgIfCsCKy+RBqBAkkDc95BZNF4JcORhLucMl9BE1EelQIHai4UEkuWvf2eh+LvYKmk6h8MZazUIJ1+7PAnK4JHxlPUqg7I6YeaYwgsMHQBlEUle0pI5agonA5zkpcQSAgkBBICB4SAeKsf1PDkq4oOYrrnyMjnx0MfsgU4liP3ReAtkP96vYq1bwVVWnYyM9QciwxY2js0gJEBa7X/gLvGSjjlrX76/Oc/b7OzswsDFeBmnAkLKSsQiLPRwWhS1aTUfHQcRoPDeunpJyPrzkK/SQAYTJkAahuQZBkRo0xNLiGQEEgIJAQSAocLgdRuQiAhcLgQMJ9RYQElvZrEA03Je5QPPQ8vAwpmUIORsYtGpjoEfPnBx9AHZUHSwTrJjjJgnbIFaOUOGdt1lseDXp2eS0YG2K/Gwk4ko9JLLiGQEEgIJAQOBQLirWSxnsxYL6fEJpVGZivd37ozNGCdjKaLOVL5oXOEwcs4TOQeMchZubv2CTNbGID2DkW+8IUvyFvVRARX9fj2Gdyjjz4a4/rwRTGy0jdOQBetr55nbx41x9MknXPiJNq+B53KIb48COi0rnYOnpNF00UTnEWTSwgkBFY7Aml8CYGEQEIgIZAQWIKAZDpFHeVAIzlKgfEf98hYRU2lqmm8As1MlPuc0kLF1AyPbJ/GPCvWpIN1jhULeEzS3zg5huA9JFeCyhOToovxGNJNNZTiWC7A0Zim1EQJgYRAQiAhcGAIRE7qQV5K3Z53Tx4P8mPEK4cFh0bZwVknTOgIQzsDSubXJDMDmB+LruBNxisZrMw4nuE4Gg3uVwzfdNNNvK9u51b38PYd3ec+97l4ujQCfd/cFYrJ2moZO/eclpyaPnAqA1vWkSbGKCQIYuWzCAIovQA0eBmD8TcI6OMouNIjJgQSAgmBhEBCICGQEDgSEFgqumWMiAw15b8atCbxEQ16A6s2KjOZQwglXNVHRvlvz1wfT9KCxWosd3COrQO+H49Hj9u6le2zXzZlVKR0wGvxhFQaFonp0Vm8p1tCICGQEEgIvAgEpL9nZK36eqB0ejJ+thZouKKHjL7DlokJbKUtQFYAcedAK4HImI9VcJkZHPcL2VT0g+7yzQabxK233opDdR2udoTr4Wr7kLf76U9/On5fU9/VNLMYPuSdHGiDgRVE9PSxB94E6hT9M04+gZOYgZAzF4indcZcOhmtH54JAAAQAElEQVSwJPDEjHRLCCQEEgIJgYRAQiAhkBBYOwhQvNNgjafpkuey4KnHLH6FEFagpvwnJcFCDec9iszQoTZz32OUCVX5oMlD/WWsf+Lxx1IlokkrBDgeqOp3TBxHIjlTJLmUxZJLCCQE1h4CacSrFAHx/HhOoH2AtMhnczhGZAOg/SqO3kOmq8A7yKPtxTL/2OahuI2MVnGPol1Fbc7Pz+Oyyy7jIBVbveRW79CeObK7774bOlka5WiTHoVXzI8IBooKgQIEkBkYBpoATtqyiQIGJRW9PGgVU4aOwo5CQbdECYGEQEIgIZAQSAgkBBICawsBGqcABx1OeqOKYhz+UL4DT9uN1iOPGp7ptF3BdIBpLXTRwiPb51GqOOnAnR9UocKRMbRl3RiK0ENGWdNRCA36YV6Oi1nRWRwThdWjUuiMEKRbQiAhkBA4hAg4iAt78XTxVxFTgqsAHmRkPLA4/bjN8euDZP/s1zNs8Y1Zz4MGDBKZvrJuZFPJsiwORPHp6ekYXu037mirfYiL47vxxhut2WxGI5ashgov5q5ASBOQn3lFISXjbNQ3R62uKEQAVenxigtOR93bhbG2Q6BgYZzcptwKFGkMXoKG2kC6EgIJgYRAQiAhkBBICKwyBNJwnhUBk8LiCyorGcqsRC8vUVqBQDUFyqMCkxV9xufhssGbWFVoYM7nqKY24p7tu+MPuZe+Zhl1QVNX1WcgqkWQjMtIzJPdSaQ4KEcOiHf2IxHy9M0TGCt3IQ8dVFUXrj1GGRMIzDRWHBECI1SulOGRDZpL94RAQiAhkBA4IATEW6vcyGcDwJOIjLyYZgAglGi3DGF+N15x3qnwZOkytOhtLb3YkgegJg/WoUYsf0C9HtrC2mNGhqtRy3oT6+qrrx5FV7UvXFf1APcf3J133gkziyTw989fzjjnIURwxkk76Fn/HpMxTBQOJx43hXbhUfVnOGN7lB1qlmMNOjOWUr0ojAzqpntCICGQEEgIHFkIpKdJCCQEjkQEHExKCxy88wMyh8Az9mgwomznQw9wNFAZn5/GLZCCKzBfA9umZ1iC6S4b+AzqjS1QuWEwyrjyRQOTlkJDogw5CLnoHTNZoOUqmqTYF1UqrzacxTyYajvEMbHeIJXj5FgRxz8olu4JgYRAQiAh8MIQICsl+yQ3JZ/NvIMjgbwXoULdn8d4EXDilklMNACWgq9p5aodwHKWOciApTawgpeZLbwQNLKn1HUN2VlWcFgvuGui+YLLroqCn/3sZzEC2kzTYlUMa59BjEA9dgrYvH6KBlkKMRIoWCqOnadgQROd8eQSAgmB50UgZSYEEgIJgYRAQmDNIaCvY4ByapT7OHozY9SAqsL27dtp7GIiXRiGXJbFGG8vyJmxLZbctAlwbiR5MmHwfUUGnsstKftcRVJ6QiAhkBBICBwAAsaynjp/F8dsmMKW9YzSKdWttLWK43g2p73JzAb70rCAfm98GFzV3prbxW677bYItEBfDcjSFrVgUEMwFFmOePrFwWWkM086AQWNVXnmkLklcLNiFG5Y5vC61HpCICGQEEgIJAQSAgmBhMByI2BmAxmRMp/6dpIDGd6zZw8lQ6WA+SwTgzyZl/FJ4a+m8DDf2Jakykl9NwUe3lcDQxbbp6CsVp6VWDWmU2SNfrolBBICCYGEwAtHwMhvQ6gBH6C3qWLNjHcy5IbVOD3q/ozT1QjI8wZDy+1eeH8je0Sv18MNN9xgL7zmypUk1CvX+cH0/OY3v9l4rY7/QMgHMH7MZrxBRDgpUGhCMwuay+ecdgIavoc8iioe0CvbKk+y4VtZKpsoIZAQSAgkBBICCYGEQELgyEDATHIhFuTVhYPXLIMUhfkKVG0AH+9LnnlkYVqS9FxBSpWUL4GMbRrrSQSF+hU9V6WUnhBICHx1BFKJhMDzIaCDgiX54r8Zdf0mdf7zTjsRtAhEzq63r5wpNihsZoPACt+1H4k0DP1TPIUfeeQRRdcELSK6Joa7OMg8zzGyGC6mrkxIJ2r63iiP0eIAFFdABqxzT9kATeaMJ2OhpqihCW8ZJzYlDRVKlBBICCQEEgIJgYRAQiAhcEQhYDZQVKKsyrAUBJGj/Bqo0OyZGTyumcq5GFF+DBjlxRgA5cUBDaOAYXj5GJQ02Wq1hmnP7o3etlLZZy9x6FNTiwmBhEBC4EhFwNFi5ajoGzl0fHGWer4jFX4e55w8FV9iYTYc+Xtk2dL/6wCzGMNKX9prFuwVPADReG699VZ5a4IGO+aaGOriIO+6667FyCoIGQygUYrHaNBljAtY0VknAuOuhN7AcrLFagIbS4hYgfNfVRIlBBICCYGEQEIgIZAQGCGQ/CMAASkJOtx0mVSZwdtYUhrMDNPTHUmFkfQ1Ez2umclDiBpRDD77TcUCIDlTBdZPUmGiUWxwUFoDnpnKSJQQSAgkBBIChxwB8Xbp8GYGhUUF6qjzS/cXxzf2OuDRnjyZESYE2ggYWnFnZtBeBF4Z9ycdtFxzzTWMrQ03wHVtjHVhlDfffHMMC+wYWKEb5yFqT0GB/evDBydAlEQYV7LA3crburxGyxnMDLwBCgNxwtNLLiGQEEgIJAQOOQKpwYRAQiAhsHIISKGhoBcHIBnRzIB6IDMqsdPt8hgTYCowvGN4Depiv1QMLwqWCg3bUv3xiTYcNaYoF8v4pd9nia2rIJUneYkSAgmBhEBC4JAgEHxF9j7g53rD1ZFbNxwgnX9rDjC4lN0DGVNkJ2DvFevSW3Gnb4/FvYYj0dcI3/nOdxqDa8IRzTUxzn0GuZpeccskMXB0gTRwA0gbFCQKJrRJ3/DS89Cd2RN/4B2a5STPyVvQkIUlr4mzaHIJgdWDQBpJQiAhkBBICCQEEgIHjYA5B5GUAzVieU6lZqD0dLv9aGIamZcCHJyj5kP50GWZiu9Di3LmMDln2wyq5NTEZGzXHBPYBzUrBpJLCCQEEgIJgUOPgEdRZJARS79hKCNQo8hRzs9AOn+LHcoGIFuAWDKjgNE2RKd4wX0BK3yZ2WDPoK+hTE9Py1szJBzXzGBHA73zzjtjMHuWDT5mrNSNEzN2PZQyJFRoEp9+3CY0GTGdiOlkbDhZvMKxQrolBBICCYGEQEIgIZAQSAgcLQj0qhJDcTEasuJzSz4UPcc/+ZGRK5bTbVSZYdN3WRZaY0JyCYGEQEIgIXBYEJC676uaNilDtEXo54HqCk1y8jOO3QS9vEK1H8+4wjNSVixBRjeNXb7exHrggQdWbCwH0/GaNGDdcsstNjs7GyfOwTz0oa3jY3PxvmRiSpbgORonM3DhGSdirDDE3yag0cpMU5/VnkNAYU5yCYGEQEIgIZAQSAgkBBICRyACHg7dXh81ny3Kj/TDyAA1khGZ9tWcpMlIAchgpABLsiXStaYRSINPCKx6BGpfwcwGBiwgvs3UygIuOOOEqPvLBmBMNxq16K06p5doZMAyG7yJ9ZnPfGbVjfH5BrQmDVh6oFVtKQwaIShIAA0GTz/WMNbIETjZ4TLov8+AllozY25yCYGEQEIgIZAQSAgkBBICRxMCZVkuqDYSG4NfIhPqRH/4ExNLUp8BzyjP9pHmVWxkFlM4UUIgIZAQSAgcSgScc9DPAekNJlqygFBjvFXg9ONcNGDRlsW0/Xo0LPD8/XKWPWrGwQx7bTQauO6664axteE9Y8tbG8MGZCmMk2YVDThoLkgKGU5Pgdvk+NaRNq9fhzje4W8TKMy5z5zkEgIJgYRAQiAhkBBYNQikgSQElgGBAEmJh64jM6MeZQsNKqRvAywkLA2EQ9v30qZTOCGQEEgIHOkINDLyUF+jImVZBkf9f8uGDZDOnw/tAKsZA0cjhPd+YYgf+tCHtGUsxFd7wK32AT7X+D796U/vs1E/V7nlSF/8+Jf0xokswcFQImfyWaedGie3JgwtWXHsAl9lmJ1cQiAhkBA4YhBID5IQSAgkBBICz49AUehnfgGKi7Hgok2J0iGNUTHxBSpCZtQ9hm9sDeo9353tP192yksIJAQSAgmB50HARz1eBZYagc4645So86PuDRj7iLmr4D7k94mtVGQ09scff3ylhnDQ/a7ZXexd73qX6S2mg37y5aroy3jGdsH5Z8XJ7qvBbM5prR1NnOUaSupnzSCQBpoQSAgkBBICCYGEwBGMQLPZBs1OC0+4ENbXBxdSnydAcVJ1JMjr9N+xNR2Kmin1eeqlrIRAQiAhkBB4UQjUZYU8z2GWIXhAv3V1wblnDQxY+/y6IVbtpTfHNDh9q03+WiK3lga7/1h7PVo490+M8eW9jUCU4IDRadlIfggWfwvrvBOBcd8B6i6LGEKWo6TwwWykKyGQEEgIrAwC4l4iQLwo8ARfBKu4GVdwoULuB1TQGL9IPTR9D626E6lJ3iYqmCZS3lJSWhE6sY7K7V9PaYmET6I0D9IcWDtzYMAHI38j7xvxvDb54ng1h4lqNvJH8fZgeeSxMcxjzUBqFFmUD5U2ohAZMYVD5se0xdeyYnT/m2PCgChXsk4wR94NmOoF9kl1yiiXGioER/nT+szss4yPBOWpuwP28bxXfAzKwV/V55gxJI3Zecd9Bxz/gDQ+kfalpW0hXQmBhEBC4BkILFeCQ9+Th1KXhyPPJf8fq+dx9nEDbja4O5DJAuKvIiy9mLc0ugJh/edBM4s9f+ELX4j+WrqtPIIvAq2bbrop1q4qbsxhcXbohzGVsTxvaA0gHNzVa82biHOW86JfAQVTzpkATsz2ogUa3Zyh5CaN1jjntWNucgmBhEBCYLkRcFQSBhSkQNB4BUfe5UoEK7nvlmigjzGr0OzPodGZRrO7FxPlNBrd3Zjy09hY7oq0rtqFiXoP0/Zikv54uRdj/T1YV80wPhPTp+q9DO/F+movNg5pfb0bkz5RwiDNgTQH1tYcWEd+NqIpLx434HXib5v7e7G1vwvHl09jE/lh0WoOBEKeyge9KkWjElwTjjzXke3nJIqLvCP+ngqkFEVrjXKZHEB+7Bco0NgEXSozlDH7s/OsazRTAXXZR24Ovk/pMzTRaOTk6XOATSNv9RBoXGs4D4cAZy+COCJHMraxlAJlXEgxchnwfGQOHAIsK1BkDci21kSOeq6PpmUwPqdIxisQq0jQFUeuQKJDjUBqLyGQEPiqCJBrwrXG0A8ZQl1iLK9wAnbjpdT1c9auyZfJwBii0+tZvobiYtnkenD8M6zslWUZZMTSKG6++WZ5a4qE45oa8NLB3n333TFqZjCzGNbX8vShKLI8Biz1NCRtsNxwh7Ho5UUTGtk4Y2cfvx7jGQOeM5sW29oHBE5ipiSXEEgIJASWFQHqHNQHbECBW0EkMij5VCLiYGqPTVNj+LnXfBde+3Pfg9f+5L/Cb/3778H//pnvxS9/7zfjtT/8avzqD30nXvuDr8av/9B34Vd/+DuY9l147Y++Gr/2mu/EL//wt+G1P/Qt+LUf/DbSv2T42/ArLP/fWfa/IfV28gAAEABJREFU//B34n/80Hcy/h2Jfihh8CsJg7QO1tQc+Hb8Kvnar/zgv4Tol3/oX0Z+9is/KJ72nTH8P37wu/Cff+DVaIeS7LRGRjbbEOP1oHGpRLvI4xtYxtxAis5J/WFIRiB60UXZUiFWXCpjsr2alZXarfrwlCv1dr/sQiDvbrXa8J0Osu402jSqFf3dPIDYi42hi6lqFlO93ZgkTfR3HoTPQ4v+HkyQJnt72NYurO/uHNJ2rOttx0RvB8ZJbRrzROO9XYyLBunKm6h2Y7Lcg1ZvGoUMazwwabdy6L97ESVI4dOT70Nhn1iKJAQSAgmBZUVAfMkHMmBp+LmhII+/8KQtaHEUZMmworXIu1Ypv9LLPrKXdLtdXHnllRo2R792nNBfO6Pdb6Q33nhjTDEb4C6DlT4Qx008ZizjLY5AkzQGFjvWWCpKFxJJXnLBeXCh4p5M0pgrWmQXi6ZQQiAhkBBYVgQcQjShO5/RkEVje90mfxqD1WNAaMNZA7u378COh5/Et58N/L8XAj98DvCT5xp+9ms24sdfPokf+5op/BT9f3/xGP7DRWP49y9t4SdI/47hn7h4HD958SR+lvRzJPk/8bJx/PDL2/gh+q9h2k+9dAqJEgbDOZDmQloPa2IO/OTFU/j3L5skice1OeY2fuLiJl5D3vZjryCPe+V6fN8rN+N7GW7sfQquP4fxqoc2DU1jVHZaPMhcNzYm9YdceJHt234y5GLOvqGa0ZLGsE4GdBne0++ihwqBwqZRofKhR3mzh3H08arTjsf3v+pi/MDXXIjvvfBsfM8Fp+LVZx6D73/p8fi3F209KPqBi47D91/Edkk/yDZ+5MIt+NELN+HHLlyPH79gPV5z4Qa85oKNTDsGP3bBMfiRC7cO6ZhB2oWb8Z9feQr+1ckFfuTlJ+Bfsv63vup0XHj+cTjljC3wjRp1xkPeER5UFs0DfGQ+FyIhXQmBhEBCYKUQ4CEBQk0eHuDLLi6+6EKGEY8YpPs/27DEv54tfSXS8jyP3T788MPRX2u3NW3Aeu9732t6/W3pRDGz+BnImLU0PSYux42bLIZjGHWnqEZ1wblnwHdnkWkX1iuFowLJTwgkBBIChwSBA2lE2kAFQw0nUpT8y3yDClWDm3CBvuWoeCBw3U034s3vuhFTbF5vk473e1hHdWkdFaaNTFvngUg1sJGG/A1M2wiPzSyzER1M1D0qbyUmqsX89SyzKRESBkgYpHWw5uaA+Nw6HkiuR0k+V2Ej+Z14oXjfOn6e4pMN+mSNCOUsiowGGfLZfl1Bsqmj4WndVIv8l4XoRsK4ZEVGIRlW/nMR2Sy5LyL1WWiePLmSXEnylDG9Veh39mBd0+PffOOF+B/fezb+5/e/DL/5fRfhd17zMvyfn3olfvtHX0H62oOkV+B//ehL8bpIr8DrXvO1eP2PfyN+58f/2YB+7Jvx+h/7erz+R19FegVe/yMvp/9y/A77/D2m/d6Pfi1+5ftegjf+p2/Hf/m+c/EbP3o+fuqHTsPjj9+Lhx97EOWu7YCEZwiZnIYrF8nxwY1YIxLSlRBICCQEVgaBEJkRcu4DVnZw/jmnRG4lHrXPgCJTj7d9klc6Ymbodru49dZbV3ooB9W/O6haq6jSjh074mj0O1hmhpFFUV8ljBnLfdtvjkoIKZgmoE8/DmiFPloUeJw2XyqGyz281N9XQSBlJwSOFgSo4MB6gJujntCBY9i4EQcqP0yAvopSFk3MNdvYkxW4+o478btvvxSzxGfaG2AZovZUcxOn8yTap1DWzGJaph+4VCLDOqUCWMBqaM/PGCxIzgPU6RIRs4RDmgtpDqyhOaDfNAldsrV5GObgIs3yAbr8GOvIGjuM/dPjNC9NtlG2GpjLC3RouZol6yTnxcQ6sC7AaPSx5IoyrDFBRG/gJEm6hbKBoREL7fTIRMRca/ri4ZlHoxmQ+3kc2wK2soFjSZsCsIW0vh4YjmVwO1jSIcSoLh8FiuuQQzQJQL7SlKdyMvBtZvqINnHwKifaQ0B+47f+Bk9vfxq09qE4/iSWzIkvzYAhj8Yr4wELwEoi7V8skVxCICGQEFgRBMyQkT/nVQcT5LcnHkPWBcAZb0ud+NYobeQvzV/BsA5TrrvuuhUcwcF37Q6+6rPXXO7UO+64I3YpQ5EC+jBGYcWXg+J8pEAw6EuxRVijEMIMpWqTPnHLerSshEn4ofChdGYnlxBICCQElh0B7yoEGpVgND2RL2EU1o+5izmRlXkqXXuzJmbHNuGaex7Hf3nje7Gdyti05Qh6BZmbeKAG5ofEZGTc1c1YGTlgBUADGHKDdnslMwUiVgVUzIDkEwMjJTyAhAPSegBW9zwgwxNvE8MDeSE/sMABW6QgE0ukR57eCceDAC/jUmR+NMggoNksMGZgLexzWZCJJsDM9knfP6JcjiDWD8wsuzVyMeL4tZYANoB+1cP87E5gbg9oy8I4bT/rmNWg32YDLYbbAA6GxlhvgiSf9jE02JbxiTV+Ng2NLWe+SE/cZFgU31YItFbxsKTPcTCER/cCr33dm9Ajls3JDejMlig7FRC0S2Qw/eCMnlSGOfahPSsYO2SYzSaXEEgIrAIEjqYhRPYDgwuevK+HU47dhCkyPjroGun+CrNY9OKNbGtUJsZX8KYxNhoNvP3tb18tQzogNCQqH1CF1Vb4hhtuiEOS4SoGeNOHkmUZQyvhCKmElGHXo3FoNNrIv+ac09Cse3Cem/OwTPISAgmBhMByIyCdwFPxqpyhItvyVA6C6wMyZKGkXwENKhC1QxjfjD1uPR7NjsWtM5P44T/4JL4IYNtQAdGbBlJEWAtsIb59APFBR8XOFehbgS5Vmh48arUtCixtgH6EWAdUyQcSDmk+pHWwNtaB+CfQpClqHH2Mk+eNx7DSQL4ayB/J4bBrTx89GpdQMkVWfpruXVXjuHVTLAV4H6J+Q1ZIQw1gCgAw5/DclyM3dewdKAJQkelWM300fUHZ0rEa+a4ZiskxtCeb2LiuBRms9G0AlgZcD6jFtTHok23YgRIAQxkp8Ok1b/tw6BrQBaDWS/rcRcj1QWyAmvHAfSFYhnkaq7bnwI27gJ/4rT/FDrcJe/0UZvs0c7kpwNOsVtP05XOYGGOs6+FdIHkEx82HaUeQS4+SEEgIrCUEyGNRVRizCi894ySQW5EvDx5gqU0C5HkgbyRTG2SuovvoW2yraEgveCja6V5w4dVY8Etf+lIc1tLJMnoDa+THAof7ZsPN1J7ZUUVhRck5sy447VgasOaR1TXMK5WJySUEEgIJgWVGIFB9CjQsBbSpYBTwVCo0BKMyAlAj0luic/NAToWiS+0mm0LV2oJHZgs8UE7il95wPbY5YA+px4o1yUhZVGoqUM2ICkvJtIESw4IMO5BXmmqwj9gXlMKc5BOZhAMRSDgQBLqEA0Gge2E4LC//0JhqMjzxPXJHjnLRDTjdwIjTJfOr+yUcDwpAJSbzJZq9WWydbJADA/od18Wag5DRLDQIfZV7YH4X6JFN133QNMY2jWqU3sSiKtXpdshhA/LcsWfiQ7kzyNpFhYuFQSEUB30FIcBOuVcYub2GwkeNPL8eNmr0HSkjsfeY1+NI5vnku5l2407gF97wPvSPORNPlmOYC1MsQ+NVNg4I3KAWWDDuEDRa2YBG417IVpFECYGEQEJg2RBwZEMGK0vo+OLsE48hV0Pk3DqUwP6XDRPIw4ahFfdkN7nzzjtXfBwHOwB3sBVXS70Pf/jD5r1fGI6EgdHvYJmNZsxC9uELaPeOrRNSdrt0YzUzihKI8sKFp67DeOihkQWYsSDSlRBICCQEVgCBkFOnmCRRYeAWHEKLakgO42m3I0/N6gpkU8i6JbI+4CoHq3K4xnpM9wrct72L//JHH8Vd1ES6HH4gNakuNdEjv+sy1kHJsAxZjjGdVNEUBhsqI2AuUFOdqRIRN7fSlPpP8zDNgQOYA+SJZHp6md7I32SkEentemO60sTvPv+529FwAYFWpvGGQ6PuYqzaizO2TEaFp1WQp7K+eOT+IiGbgQgc1b7ECsrwDg12uoOGoBoNBPLuQD7tGmMAw8ga8HmO9Zsa5LSANwdrtBjOUZLHi/+Cn/nBEY8mdMgRag5m4NzAi6NtMNwkj2/4Oe4HHVIVe5pn+mOscuMTNF79ySV4JNuMx3gg0m1uQeUmETxr1mqJZHrICt7VpGoRCz0bKWazveQSAgmBhMByI2BmaGYOzXIOF5+5Ker4ZMf7DCMYo6LIFRkWS6O3HO6rvcQje8nNN9+8HEM5LH24w9LqMjf62GOPLfRoZtCHpg9mIXE5A5yoS+enxtLgBNek5raM49cBm8Yy6LVvT8vtcg4t9ZUQSAgcPgTWZMvaXakIQMYsmpYCN1nxLykGGRWTRu3RHFEFZH7wlCrTyZq45aE9+M23/CPu2I74tZH5WpyuQNXvUNkoFzb0gtXaVKRiP1WOUBngpN5pC3Ls2bGESz7xJzAJh4RDWg+cA0ZarevBAK5TRAOSAyh3ijn2YY7ckZk1056mjefpmRnU5pDRUDXf60JvYrXzGidsnohPx2IH7/S7WjmwbZbHAUUBn+Xsy+CjAYgZliNzBcYofHJIgDOU5Pe1ODPTEZ8gYHAdqK9aGR/csT96rG5MEldv08/1FfE+zVVlDzq88DTXcZjYxbxbH6zxG3/2Hkzn6znmSXgb537BmsN9yPG5DETQ+oAjiK4CjPhyY6KD81kkZiJdCYGEQEJgJRCQDl+QIW0eb0TdnmyWhnqgIJ9dOh6yRkRWi+W9zOx5O8yyDLfddtvzllnNmW41D+6Fju3zn/88zIwCRIBzLoZfaN1DV84/oylNnUonVMzx3MwL+rRf4YwTNiELLM8xMym5AQLpnhBICCwjAgYPR77kAhUMkPQD7lQUAhUF/c6IdCDZtxDLeRjPzzP0ybu6MOvytNwQNp6FB7qb8Et/eAku+2IHvcywt5chb6yHQ5ObOZWbfgV9vcUHoCL1qTz5fJLqSZtUqHUqLyzHGoHkSclPeKR54NK6IC9YrfMgkFcHvcVEfine6MlHaR7iZ1aRU/po0P/yE8BTnQpVk7yu2UQgEyxlaKKR6+RTToSxjaXE6LO62NfSHBqhQGx0QNp3wH27d2K+3USXQqZnHBWNP/EH0A3tooEx1lVyRj8wy7GuQ4MxpkoOtYPxC8BoqrIJgDydjwT9UHzuGa1KMnsan6jcgc8M1+YO4yAD1kduncXr3voRPDo/Rv7P+hwPgYGFCnnok7ow6wCOFH3tTWyP+5Oac96Q13kkxdlbcgmBhEBCYAUQcJSHPU4/biOk25Mjkt2RV3Ek0v2N/jOdf2bSMqVov1hKvV4PH/zgB599mMs0pmE3B+W5g6q1yipdeeWVcURVxVOaGAJkWRwGl9HzkKCxdHrKoAaqaOCGbpQceMaEl5x9BnzVRbPR5Ka9jMNLXSUEEgIJgSECRiN6RrVC5EBlI0cWA2YAABAASURBVBK1CWoFMlx5KjYld4gyYy6pYlg/SyLjFqhMeCo9vrEe23oNbLcp/Mm7P4r3fvpx9Js5pssCoaZy4gs08gYaBTs1iBPC5QyTUfoSVKMGxC5jOPkJD06zuC8mHwkH8onVOg/Eq6ymzEm5LqPkt3jq7tDnuMne8OUHnkbPjQPFmEoANOoH5GSfHicfazCmMAORGI5x+i/IsXDtMnJwGrC2bUOnWaBHnh0brX3kp3kNrB9v8SABkdSPDE027CCwVOB4Ds53VNacmgS3AvDsAjHi2Xgg1bo1+Mgb0CHT38ak9163HX/+D5/EU/UkGptPYXnHOV7Fg5SchymGksMnptanX4JAgZYwwNQoeGnkjj5paMRjJLmEwFGOQHr85UZA/L/Bw4FQ9qNO3+QApONL1wclXTPxKibSiXuJGyqd0RV1ZgazAT300EMrOpYX2zl3gRfbxMrXf/Ob32wahX77Sl8dlIVR8aW/jaX4ctFgog56c9zZNbiME6bgJsztHBedfRrCEmPboGS6JwQSAgmBZUSA/MjQ42bWQYYOVRmGQeWBmy9gCORddZajzHP084yUM+xQO4OMVyyCqjsPbdj99gT2tNfhDe//GP7so3egVwD9LGbxpu0b7AMoHHjCzjCTFOYQYDSkgUwz+QQl4ZDmQ1oPWAv8APHtqxzQ16b1lTYagqC3mhjOaVxxAP7pnidh2XqEmuqNTgPcOFxpmKJBZyuTyCZZal9n+0afP5YZTT7Agzt3oMNwbeTf0qxowGqTnRRVDydv3gz1Y74WywbPIqDfNozF2DrNRLGNg/HnWb/PAceDDfYXKt1I3DuQT2Daj2G3c3iE5f7gvXfizz54JWYmtqAztgGzZc1xeDR9j3tCybFVCBx/Hd8C5hRgu0Z+CJLVDuZJxDXAQV/JrLJBGTb94l1qISGQEEgIHCACZoZQlXjpuaeL80M6vmMbZF1w4oEMy5GFyRvSvrFh4rJ4ZhrZYlef+cxnFiNrMCSs1+CwnznkPXv2wGzw4fT7/VjAceOMgcN0e7Zp6J+jryx3cPBU4iqccqzD5Fgbo3E+R5WUnBBICCQEDhsCgS3X5JFSPkDulFE5yKkoZFIUSNDvkWgTFl/NuFXQcAXLWYsUjNoD4BrA2BYqI70unugB8xtPw99edwd+629vwRMs2aGSVjUc4n/DKudhIwOZvlZiLGDimKTkE4yEA7XUhAPlhLWGw1E53si/OF31ppH4JQ1YnoYjcznISuP7rPc/8jR81kRJYw1ErJP5CmccfwzGWJVclfehE0MeBg/E67Lw9r17UZO7gkY1Y6jBPlo0WDV4UHr2yccrB6ChKAbYaVBfJA6HnB8HRew2VmQzsdnAPsEDEeSeW0eGOW4T8+T/d80Bv/GOz+KSz9yNuYnN2M29o+aegFBi8IYV+R7nvPahSvsR8fPad0IGI2U+Z5MOzht0Ceo64+PoOZSQKCGQEEgIrAAC0uEnx8eo04M81JOAvCBzepaxiMsBYSFnEF+IHpbA6GWe52r86quvfq6sNZHu1sQoX8Agb7rpplgqyzI4boIxsoI3i32Ppqj8ARWcwOPMO/WUU+AW5zJTkksIJAQSAsuHQKDCVVsbtU2iDuPUJdrI6yaaZYFmlSOrHZjJPZe+NDJtz1QijBpEg/kFlbVg85jf/RgwPgmMHYOny3E80TwJH7l3D37mz67CXTxL0I/2unZ7wJdDzQcs0ffzNGWVsXmdph/lRBxcIksYpHWwduZAkJyZOVSZgexQpht0aRmiHR9ke3hgB7CXhv2K7LMMfVhB3hc6yMj7Lj73JNC2I45KfijZkN6zOOWI9slaIjdKVdqzB5ib6wDsG/DIKXw26gqNuo8m6bzTNiNXA3nJXLJ0hgPLOOd5oMryTFV+foB+wXYaJNXLwOfK5mENPqPVmGf606SvVMBvvv1afPyuh9HfdDxm9TtgQqfajWKsgrcKJXHsU26vsxwhY4umlttAaHIPaqGoCu5LBXEjkGwzWssKNkxDGewZ6KhEooRAQiAhcNgRyHi4e9opp2KcPTVAXjR8e5rRofORXQ0jq8KTUUvfVKt4uPGud72LO8GqGNZBDWK4IxxU3VVVSQYsfSAaVFEUPIjy3M+DooeNnvnJD+BcSKfSZ3FScwhU/KgloqbIoFLnnbgR64o+4o+5RzFGE71iwYELTBNB9RdIeaotUtjrlighcJQjkB7/oBHgBgzypBApB8izQN5jZJ2OJB/alHmyH/2Y5mh8Fw9y0Fehiy2bACpM6PaB8fWompN4qi5w21Pz+OU/vww3UZPZzQFOuxZKnwE0VOQ8gafuR3O+I09kO9ClNj0D8jkUjoPdxTJMHDrlK4/8fUn+qFzyhc0Az5Dw4dxJeKR5cHjWA001KA3kaRaVFHI2GuUzEmjOAe5/dBtKWpP0zUEyTBStJlB2Ufguzjt5UzQqqQ64TiNzs3iPc3YQ8swZ0CCuucyQyokComQ4PddHp+wjDoJ8PCd/NfLx4Es0bQ4nHAMU4BVyBNbwDCIydgVI4u+Bsucz/FHefj7bAJ/SUPKxZtnjHAuwPg1RNZqYIT3ugftmgJ/97X/Al3d3Ua/fynQ+LdORZygKh3J+BoFj9cZ0+toXoIdQGLocb0Za3Jf4yMCC0UqNIV0JgYRAQuAgERjxEPEakZpR2oACObBIqSDfM5J8MF26+7qixLknrmMMlGPJX3moCx0kkJeaDmvJh1XXdItEXicex/CoNwaX1XnK8iMD1rJ2fBg6WykMD/mjXHPNNchzbnRsWa/1OW6mDB5m5zkVuXFzM4dx8g43Xil+0E4rqnjzGkaODo/iepzqfUa/6bxjMDH7CBo8rQpMM05/x9MocNLH3xGgoufyJoI2aysBljMtHi0IksIiKA0v8krVEwIJgaMOgcg/PNWwMOAvNU/k+zzV7pHkKy6+I54Uv+7BskY+JZ5UZh6VeKxropwWD+RWQmUN3RlW6SPLCvRsDPftzfEbb70MH30A2MFdfCdP2XtUp6qyN+SdIPcjkU0GpkkoyLjBZow7Ds34qWjLz8jnMvadcawZFaeccSMN8oDkJwzSHEhzYDnnAFkTORIooxmyuoO8N41WXsQ0D+Ar99+DLuU3nzlkrTH0Z+aZWqBNOfHCkzZhkjEjkRFCRJYHEeLlmbRISvK8kSVC3Fbl9JW7WSY8vHMvuqqpr66IH/cd6kYTfetjw1SJk9uI/BH1OALlS8mZjq3XJVukLBkNRxzTM/wBZwbZLKpeyd7dAvWppAVm5CY+rrwGxzCB7eTt21nq8i9V+I+vfx+2+XXY7Zvoe8rmGrDRpyHNc4yZGwdCRmK7Ggf5PrjHgIa3uN9Q7q25CZTDfYniM1tmWU8SCCKmJJcQSAgkBA4cAU8uOCCI/5AkU1KABch7JOc66uCgLh518iHvNNTkti7q7mPTD+Cbz98CccAeQB2fNyOP8/S9gQUjRZsAk0Lks8wnFzcSyEOZfNicmUFvXMlopU5kuNK31ETXX3+9koA1fOdOsIZHv2ToN910k01PT8cPa2TIWpJ9GIMSJRDnqebsQkdKFilHbydwLru8wamPePJ26uYMG/Me1wmnvg8sRUnEPFzGDb3gSZ1l8JXSAnTiZHGiqwc2xGXHVAQFka6EQEIgIXBwCIiviED+og3bk6eMSHGlK39EiotUJkjBoTIy2Pw9jKf4LvTJnSryJoe+K7Czm+GRGYf/9Zb345LbutgDYDcJjfXodStQN4F2f8e0XMIC2+t3e/D9AMdEGbI4JAz6IG80JrIsE6iU1ezLk5AISBgACQMgYQAsGwb6WauGXm/iiTvqmjxJnGlAd9z7IGpHngWgVsGiwUNWw3EbprCRthsT4xPfZX4gyXneRPQGThmkyAMHKQv3miH9FtQ9Dz+OQNmSTcHImDPLQfYJVxhOOXYdGixnapTtMEhsBgGjjAk2HMTHlbE/Ma8vw5VzyGkQAw9jq7LkY9YwC9AfaLACe+iiCX1VfBbA31y9DX/wzg9ivn0MujRSeeZBfahbksYShFQ0XuWs4cDmhuTpk+CZ7qE9yHOT4GMxzCS6WJbZ0Wd7TEouIbBiCKSO1y4C0qEHLMT4ECIPE+8RkyKDGejgGUCd3OX0mRekxVNnNx64bir6OHWzEzdTKjKWY0PQPzaC9gQ1LoqJYG1gMboYGmYfFm+pAWtpB7fddtvS6JoMuzU56ucY9D333IOSG6zjhqsPzUwT8jkKH7LkQR+D+6BRbbZcBVggnlaBVyNz+hZhnOwnTgKb1k8gsxpwBjOD12qCg3MZeANk+IpprBydPi5NelFMSLeEQEIgIbAyCGiTj1syN31u1hbDi0MJ5hCo+FQ0TPnmFN78t+/Hmz5wO7aRfUnZCa1JONdDHmaAsh/3+05F1jfWhjUtxuNu77npG1CZQw8FKlLMpMEM+/W52HsKJQQSAgmBw4eApDFpLZTW2AnvzTE48jZGoLeQ7n2a5hzKorTIAJVHkeVo0cB/3uknYlyVafACL7I23vd3KrCUQMkQMADsKfrqqmL89i/fR8NYK7LC4D2icclV7LbEy84+K5qPaHuKFR2MNTwJsMw0/CFRNgXIbpUnihE0mgW68xUjdCyf83kylipIvvSY7zcxhwlMM3sn6ffe/Vn8zcevwFzewva5Drlzhrx2yCjmZmzGcZ8A9w1P0hu+wTxrJZcQSAgkBFYSAXFTkVschHRv6eDkeVEnD478zGBmAHX2jAauzevX4YQJRJ6s/+XRyNygvnR+Y3BIXj6j+7pnTdy3yCGIuTj+wbgyvSDDNuWv9R9w52Ng8FQKHQH06U9/Gvpg9ChmyzM5uI9r11eXzwRTQ+AkR4Mw69VollJUZ046tDvjxBOQMyGnYADL4GujzcojGt/Aypx4vMO4cCBi/ZHT2tJyG8WTnxBICCQElhMBEwMSxW190LMhJsS7p8EJWQPWnsDTs32EdVtw6afvwG+84SN4qA9I6elpZy/IEYsGKrJJx6BainyPcbFBEfWfqGgNWmeG2gb9SKqRKCFwNCKQnnmlEBCPmmiA8hkA8SPKcPrdKdppcN0X59BrboK3ghyKJc3Ixjxsbjdeef6ZTANky0G8fLzvfwuxFHmcKcfH+pQSo68U8cTdHnhw227yWw4k5EpG7ftwtBj5ch4vP+ss0LQ14J1qihY2xzqxYGw3hmK+2hvRIJV3lm21B+1WtILVgZXEpENGmxwPE3hA8QTL/NMc8D/fcgU+cetd2F4zb2wKzckNCOY4XqBgGX093OJDk4tr82BTao69JJcQSAgkBJYdAXIi8igyp6U9U9c2kdKiDk6plgYp2bJ8zRrk89LZpbufefLxkC4fOeSoGfG4Zoa4MZDHYcnlGI5JbAYixpfDmcVeY1eyL+hnlq644orFxJiz9m7Cc+2N+jlGfOWVV0IGLH3fU9/1fI5ihz6Zk33/ybiwMQ+niPc1N3KPFhFXUpOjePn558BKnlLVPWgTuDXgAAAQAElEQVRSgZu9KNSA+UCrroP2eex36bVq8AQLzFzoZ78yKZoQSAgkBA43AgZPNuTZjSd/W9yRpbiACpg2/C6VHTe5GY/PVKjXn4jbn5zDz73+PbjmIY89roGetdE1oLQaTWpXuS/h52ejhlczvU8iS2T7QJNd5KRAsSGYuKhj3y/CpaoJgYRAQuBgECAfoggG/SMLTx4Hy+FDgAxYn7jpTnTaxzCckz+yIA356PcwgXm87CyQM7LDLCePo09npKXODyMD+Y48TkrRUiLfVT9feRqYDTJeUY3yDjptr6ou8qzCOBnlOVsLjAEwdlADMP0NGoWuLIBypo/ia8VR9ZGjIgWGY2K3B3ZF8igpq7rCoU9D1swMeXSzgN66+uzjwH/+3X/ATfdtRzl1LIwHFTM9D5+3UJuLzeiNK7Ah2s+Ih3oWsXN5iRICCYGEwDIjENmgGLgBMbxf/8rKyAeli0snB3mZSLq6r3tRd5cOLylUVdsZyF09AnV96BK/pv+MtsX2ZDNg3uF23vvYxcjX2EUPPfRQTF/rN7fWH2Dp+D/2sY+ZPiht4vqQluYdlrAmoWi/xjU/NW3ixNVk5gIZFeEcB8WNuIlfdM4xyHwPoSSpnASanIIIFw2P0eA4+bSILPbBRqI/ain5CYGVRyCNICEgBMSn5O9L3F4aLYReicbUBmB8A56Yq9Ed24KH5xx++6/ej0s+8zTuLwGaq1BSlQJqNlHBNanc0UjPFhhHzBHvtBgDVaFByTCMJy8hkBBICCwrAuRPoLnHqKi4PIOM7XXewE7ysy8+vA17qgbTaNSiHOeo/ORVH+efsBEnFYNRGk/3B6Fnv0uGFC3m1mR8A44X4NBnxq33PIa6tZ5KExulEc2MHDLzyNHB+acdj81kow1WyUaMlHVgGXg+qhBgVVS6xFtHRVg88ldmAC3m9OfBDtAeGwNHgKrIEKbaeJwF333zNF731kuxrR7H3jCGfr4OnZpjyVro0fjl+dwVm6jZuL4y6Dk8jK5gePZ9Y1Qg+QmBhEBCYDkQ8INOoo4tvuQib5IOLl0c5LeQbp7lZIV11Nkz6u4XnbMplpMRi2wuthFtDwbU3BfEQ9UyWWXM2+emvkT7JB6eiFuy1yj8mc985vB0tMytumXu77B3d9ddd8U+zDiDYugw3zQzh7R0M1aSlxjgOK25Ubv4HxJ9VMRkwNIr1SdOAlvXtzBWBIBCDrjZw+UcsIPRoKX2dGLFBDpHgtZDpHizZXpGpCshkBBICDwbAuJLQyKfG5WQUkemBpRdIHPo7t4D8ETeja/HLFrA+hPweDWG//X+6/EXn3wI988NaobI2KgBZhUT+rBQQQpYHiARApUBeiOLmZGXMqpgooRAQiAhsPwIkC+hcLFfGXc6DN1w13bMhCZCfEu0gaCvnfgKLVfh219+LiZZRlIeIkdjXSoxgbKiFB3GsCjzgW0MKN4lI0opYp812+iRbrn7AcxnbVidQyxTb+cXZJhZfwbf8qqXQoqVsXDBsgEMqE9nqGv1xsRhD+KvLUZVXmMQ961o3IqNjr42wMQ9M4PDhq8w/Lvv/wJ+/70fw87Gekxn42iRp8/NcXCyWLkGkBUQOw/Oo6ZRraYoLENWoNzqaMlyfG5oPEhXQiAhkBBYAQTIi8SjjF2L6NGJAyLyYeng0sUZoyPXNuaRD0tnl+5+/DiifEpuF+VRkI+7LAOCUZWnsYtxckSMLrUHJQxolHzYfOc4XrZuZrwDZgP/mmuuwZFwDZ7uSHiS4TN8/vOfH4Y4h4JmyUL08ATifBjCGMP7dcMJox+W58yJGVVZxokum5WEhZM2r8OU3j2UYCKZQsRxq6mCNzo+CO8Lm70KxKbSLSGQEEgIrAIEHLhfRxrcRkMir6Ih3o21gYLKTFWj8g49Kj8zVHL6rQ0oN5yCd3z8Jvzx39+EO3YBe5Bj3rURxCUXdntWwOLlGMzI2mM2w8klBBICCYEVQUByW+zYQ1yKLAyXf+7LKPXfqBpNBKMy4wGj3DfBEl973sky39O0hcFFPjYI6M6C8kgyYilLKSJQERoQM2n0UV9dBr/yxA7M+YKG/hzOB5aqof+KWHRn8apzNoiLAhxjxr5R82CAdcD6gTJmDMKYL2LMA+KrBYPGljwCTV4chcvIsw09Znha3254BPjNv7wal37+n+A3HItdPY9ePoa9vRrN9gTygvxetjK2A72lJoYtMiaQAvsHySjTJh5OTJI7SARStYTAoUTAszEyKvIlUKA1xgY6ONPFL+mRLUL8dKqdQ7q7dHjp8uTyqCtyZZWj0Ug6v5G3qgqbWXQ2CrKfhfAo7fD54veiUQ/vfOc7l7H3Ua+H3ieKh77RlWxRv4Ol/nu9HsyW4zMihEu6YQxLouD2j4KCDIapRZHFkH7jjfIAvv7i89DZ9RSaYy1AJ3W9EnmzCePOXtV9jC6uJ4iYDKNAAjU8ykx+QiAhkBBYdgQc2dCAPE+mApWSMGJ+Uly02+cG350DFM+UScZVNOBZvrQCs7Mlpk46G5fd8yR+9o0fxD/csRu7UaCDNpWnHLVVCFbTp5Ik3sjquQfge6BWCAZIySUEEgIJgeVGgNKeG5zKSzkgR8LjFXDTPz2Goj0GlF2yqR6NOm00rcSWiRznHZujoFwnTliLjy0MWREPpYtAPqesPg1BMbhgfAL0zwvV122PBcxbk3FDI2+QHbJzlHDs6+wtG3AaRcpMjehGxarQmwGMq71CcqgCFcfvSUrnuEB+a2yjUXfRgIdDE3MosLuV4XGWueRLPfzW2z+AG8mvw+Rx0O8bIqckSyOXkfo8pNDPeJC9Q4oe2MaCz/qA493x8fR2An1jNLmEQEIgIbBSCARAOrV060B+JMLwiiZ86ttOB7B98ldmFq0G5nY8iW98+QUg54P+RxurIc/J26LNwaLOz2aHrSDydeZi4VKFyAsXUg5bQHuTmUF8WZ3MzMzIOyJoH0yPhCd6z3veE6fG2NgYZAU97M+k3ka0pDMlIU5QbtJDfxBXIa8bJDacvnUjxiQ0lH1AAkZOpY0SioUK0ve0CDw/paA2ZBlmTSNFp8wYSLeEQEIgIbC8CCywHzEk8qZArUV8int8HAi3TPoeoAAQCfUgLqWGZcE6rsixY9deNLachm35ZvzPd1yKP/rI3ZCytJfK0zzamENGlQoomgV8WSL0BgaxIMOY2mKrySUElhuB1F9CwJMJBspm/ZBBRqVLrnkcs/kU5mbnwWRIpgtlD43+PL7+grMxRsiKLJAd1uBBPaJmAwy5WGwMtO7EZGNUIqFnfkyMfoZARYmt46Y778G8/vNgQUsVrWEZK+SNDN25Pfias0+LfZnqxBtbIR8OHJRnmogeYsfsRx1a/Cok+WvN1il8BrbdY/lpFtSbZW+88iH89t+8D0/ZOPrtDZjrg0PNdGMJj+ACvPORgqlR9sI+WQiDfhxAng+jTEzyBCCwfVZOLiGQEEgILD8CYlPsNbJI+uJP4kkDWRbRsOXIvKLxR8yYjNJVJcZdCenu0uERLx/viPzMkeWR1w3DNsxZ8JQwooXEwxOQ8Wppy7KJ3HnnnUuT1nRYKK/pB3i2wT/xxBMx2UyzJAYPz+1ZmleSQB0RhpN44C8dhqdaBpx/ao6NegeRp3VcG0DOk6mKolCggENBxxv3fLXBDV+KIWUEiCywLVL0GUwuIZAQSAisCAJiTORPCNy4h/5oHMbN31BRECB5EhWawWmXh077feijMTGGvU/sxHSnQH7iS/FnV9yBH/yDT+Am6lF7AMz7nKzRMeThGoC1c4T5DkxfVWGfSFdCICGQEFgBBJxz6FZAn+zpKeowl930RfSb66jAeDSzijJejQb5XrM/jW//2rNA9gVar8gP/X6jDYwrjaSgiCkU/8hBGaFcCMmBNJTpdwDJGvHpL/4TeowjL2J/zmo0KBxabx7f8oqLaP5nA3LmY58spNjIg9i2mvQ1ULFIVfNBxKudoSoD+pZBhqs7yYT/w59dg3dcdRt2jx+L3X3D5JbjUc7MoZDhjM9nPHBlKxwiG8tINGSB/XI4yFimYNNKNj5KHAT7gMhiLN0SAgmBhMCyIhB5EfmRfPEp0QJPJF+S7g3yVKcCvgRkwGLY1X1sbhrOOcmRv2vIZJ7yFoibAQY0uCPGbCF/SeBZE5fkv8igmcGM/LyqOHwefoSAI+X3rwSN8JV/RNEtt9yCbreLPG76h/nRjO2PiEG5/aJKGpLgFjHKzT2jt4XRkzZMQK9rg8qdNn14z8kWEGjEiidZCw0qAHANkVwkxKWBdB11CKQHTgisLAI26l4MSWEl0KAUlhixjBtmJHjYiALIuwbkqz75XMDY5i0IWRNP7+4g23oOHqw24Kdf/2G8/fod2OWAOQAleV3FVmofYOOTQB3AKNKVEEgIJARWCoE+OxZ/+sj1j+LpuRpl1kDezKn79JFRhmuZx+mbx3HBsYjsqu6VlO+oTHgMLvJNcjKGmUCFiQGACVKomMIoC/AuplmXHn2G75kGHt/bY7GcMbJC1HA88Ky78zh2kn2dXFCmjFmDG9tjYTUxiPOutnv0QwFk5LFVbWylgb5NYKYYwzbmXfblLn7xjy7B7Q/twbxbDx/GkW/Yit27dqN9zCY+T+AzBvoe4HMyQB/A0IBlAdA/LMqZLV9x5mKhHNKVEEgIJARWAgEHo7w6oFH/xoCD+JN0b+ng0YxAOVZcFjTyN8nETt44iWOowNOxLJkbdLEeZVSFlpJaFC2kKTKihcTDGxi9idVoNJIB6/BC/eJb/+QnP4mi4K78fE0dgjzuzRDVsS1N4iEpkRTnqHwSXSwrPxbnTflN+ueedBz0j15AwxV4WsVVhSx38DzVCiOhQCuKFeggwYZriDWTSwgkBBICK4WAJ1fygAzvkTgOMSh68SSLvpySjNxPPEuktAE5TE1uhC8rzM/sgnclXLvJ03+PvbOGbX4D/vqaO/Drf3Mb7poF9M39js8RXAvzVYaq0WKrEhoGraV7QiAhkBBYTgQCFRtHG9J2dvrh62+HG59CqGtUNMxL2ckDjVj9GXzXN7wc4ywjlzUZIr90Rt7JBMmEnsb9QIq8NPogb0W8anK5GKByZM0MfUZuvGM7OtaCcwXYGbyrAPJPPzuNi884AxMsY6QBd+RdERHTaOfiHTRWkTj2ktnz8wGtvIkKTUzD4T6W+LVLPoPXvvP92NXeDF+sR6tuQ3/VTlrPMkMnyqeI8iiLvyBnKhV4Ey08F+PJJQQSAgmB5UJgST9GXiSdejGJXIpOurcnj8tyMkjx5IqaPnV0GbCks7dZIRqw6MuxmcjR5KvNSEsz1AZJfF5l2JpyDyvV3IuWdhC4X1111VV8uqWpazesT2btjv45Rv62t73NsixD/N7qc5Q5VMmahJqMotjmKCBfFBP3vY2SBT7lB7z03NPQ0OvUepebJ3YyYBlnv6eIERVBTTcRBQu1pKAWnHzFEyUEEgIJgZVAwFBRHGp+GAAAEABJREFU0RINlLHBGMTZHDdz+UMuFRmZcpW2SDOdPlyDokCDokDZQdDXp7nJo2igObkBj3cyXPmlR/Cbb/kErr6vRIdVO2wmFI7cESrJWHIJgYRAQmD5EahpqBLn+8z9wP27ejQkFRwEzVH6BoB+KL3sYTKr8B1ff7LEusizgmXozs3FcrxFHhYUIMeEYjRuxejw5lkrkEBOG8j/SgC3fPEr6KJgCvmmZ66roX940abc+HUvvTBKisxhyaEbsmF1MQqqL5UpeWhajPPAoAL0lcHrnwR+4rffgyvvfhrTzc3YNlvBsiaKoonOzCxyHhw0pjYAu3fDs7GaY4J61OD0IALEM5Fxsf3aAJXxFjOIA32OGSPheTjE5K0dBNJIEwJHAgJkTdEAL18EI99SgCTeJSOW+CSZFiKRNxfkYxedfTrEOzG8xPaGwX09ZYiUOvIZHrG+JUlMPfTOjA/CZjPaQ+jh3nvvlXfEED+tI+ZZ9nmQ7du3L4sBS51yO4ZI4UijWSlfpET6KiMCN3tGKXz4uAguOudYLiJNaeZqojnHsVesFcBCi4TFi3JKXE/yF1NTKCGQEEgILA8CRq5n3NAdabDJk3+pa9NNW4ujviRSwiAOKjWI/C9j7QyhrOGzAo4KkrkME03DmOsDvV3wvb1oNmncam/BHduA//k3n8Rbr38a+oXDLlkjG4BaVW+JEgIJgYTA8iLgkfPgUQalj93wJdTjW9At+8gz8sG8gJlRvqtx8fln4sQxoEmepd+aKgGWIefiaTgWLtaJYfksGMMg/xS3ZFnGa57+yxh0Hw1M9z2xDaVjH+SnFBdROY/K97B5chwXn90Wa2QNwKCL9RUQqWkSHc1fJZp+FpNZiXkW29sAfv+KB/HTf/z32N06FU/PtNFuHctBNFDyoKIbZtGeyjmmEv2ndmBs8wnwfMaKzas9481oqRJhaMDy7LPiAMsMEEkpVDn9Lpbj87i4d7Dz5BICCYGEwDIiID40on26Jc+KjJM+2Rvi27Ti1fpWF3mdkW9dePYx5J9gMU9+CF4O4tyiYQL5JpPJE3kfhGMAi+WG8cPpOfJetT/yr7zySkWPGOLHccQ8yz4Pcscdd+wTP5wRgSha6IMTfyE8CgzTFsu5qHxRZsCxLSD3JYUdj0Zec1HU6HPn98ZcLQAuGGgBabMPGdeHQ82JySKQQDDqIvkJgYRAQmAlEBiyt0HX4lmDEO8OgZxOfGrRZ7K2cVUaa6OWEasGtMn2Ol1UdRetwpEPBvSqEl3kKMc34bF+E2/84FX4tbdch5serTDtEBWvPpurSGyCfTEgpzGIFB7SPtEY8cMcxHpKChrXUoo8l+UW/MWy6m+hgRRYRgRSVwmBQ4UA13Zc74N1rTU94iVQ+oApYMQgRlHQoKMR9LMGHtgDXHfbl2GtKdTdPg8WHfJGGxXD67Ia//zl50Nf2xsjv8pJfVq88hYN85LrMLiMno36G0RABkiZEFSUNMYC/VBgDsBdD+3Gng4byZqsEUBRMPre1zhuvIXTKE/qpykyjjFj+Th28lCoNWMCiQ41CnQxhmk08bmdHv/trz6Bd37q0+iMH4un9pZwzfWYnaOfUw7NHEJu6PS7sa+JdesxPz3DpplOLU/8HXAa8oACoq802tgG5ZjPZOhybEV2PoUTJQQSAgmB5UZAPEs6tHRpMjdAjIpcETTXQ/IeBxR4uFrVxryANg8r9H6J+S6OI/tuMt+RlroYZ/GlaTGsNFGMgJxwGFgGr6q0ow06uummmwaBI+Qe8T5CnmWfx/jEJz6BPP762j7JC5H9vxu6kHEAAWNZCQgii1NScIqAuHurgKL06WIJ+QNyLOJQ1KAYAXzdKy5GI+sjzG5Dw3oIxSSXURuOO76jcctxElIWoiCQo8+TtzoKFA5ahEhXQiAhkBB4oQgconJUnch/xINI5G5GXgUqJiMaxNXZIF+8Kr6SbR4wMj5yONT6GeESRkYX2EblMlRWoCQpHKjkZTRmdco+elSkyg0n4uP37sZ//dvr8DtXPA799sw0gFlSSfIk/fAm9FVsjSUmABpaybB8/Q5A6LPfKKT4mOdZdkRgGBJkqBBCpN8RqFmZY1EeQ1BfEgvUHrtMLiGQEFhzCHAli09E0soGyBUileQBgQSteS10siuxAK17BlHPT5NDOIj/fOCzDwLtMXS6c8hbEyg7NTJvmKDCs8n18U3ntzBFoa+BCjQFoVkIqByBPC4oSCrgaV7ieBgGJUNGEAC0KPc1eHjpa4euy6E3pf7xms/CF2NAnnMMFarAEZG5rmuP4+vOOQ1NNjPFusaDAIQKKEk1O2UbZeijFv9lf3vJb++j9et3P70HP/+mS3HjfeSk41vheUgK44AzNkSjVSBP9uZQ+wxGHmxmmCf/dOw/8ngqfkYC2xR/F2HYx9L8QRmHwKZrkfMxzKEmlxBICCQElhUB8aFAPTrq0tTCHfmeC10gdEjiqRlKG0eNNiYsQ7V3B8ZbAa942blocaQZNwSyMRj5qHwHMDygGNgnAbyU4Fjaib1HUj1mHFa31Nbx7ne/ezm6PKzPs7RxIbo0fsSEv/CFL0CKylLro8JK00NmMqUq8CJJs0G00IwiS2khA3FOY+klCYUyAkULnHL8MShCj8uoHxdPpdVF669RMMhZJqcgNfiwHAKXACh4PLPBpY2n8OFCILWbEEgIDBAQLxINYoAUlhHhOS/PHE/2tUiIyg8ibwvI4W3E5wy1DE3kqTX5YdWcRG9sMx6acfjIbQ/hZ//ww7j9qRp6M0FGLIofAIWNQLED8ABbLKuaPkA7GHqdiv0aTL+5RZ4K8ldlOvFUBhxJbJkeWPCZBETBI6Ofk5JLCCQE1jIC4hGD8WvdixZTmC4DNr1oZydzqFhA+RmNRbNljZ3M+/B1t6I5Pg79aHsg75IRq0EeVM3swXd+/cuwlfVkuAIPIsU3jHXEW4wynI8RKIp4ke+B6TLwLCSyw6pmTbo7nwYe2jOPULRQdbtwNCKBBiyjoaqmgvXd/+J0bGB/WeBANYYulTG99qXfnHIOPmtgBg5Pk+5l1i+9/Tb87TVfxL17gDk3iQpNOCugdp1zCBxfJDBMAimQYB6RGLYhD0W8mB75rvyYAAsDf+k9tmlLU1I4IZAQSAgsMwKRBzlyLBf5lKHmAET0yNt8oHbuCgQeAoznTOvN4MxTjoOCkFwaeZtjBhCbwn6XEkc0zBpF5Q+TDpvX6/XQbDZj+48//nj0j6TbAPnlfaJl6e3qq6+26elpmC1OE23IZoP4yJC1LIN5vk44HDpcdMZ6tHzFkkYhgil1Ca4fBBgpR7DBRxV/CFPCQ1S+FoUEVkwuIZAQSAgcUQg4KmiRV0shqyqUZYmi0QB4APHojhncNVPgF974Xrzlk/dhL59cHLRDtmhUvuJbXq6GOGpnthMFlFYzih7o90saxljBENOlZGVwLKv8nGJMhsoy9F2GHvvqZw7xVXPxYbafsSOR6iFdCYGEwNpEQOuZPIALH7QPgeoKyF3oixfwkZTnPOqM8hjDsgMxla4JX2T47APAE3tm0Ot10KCFPFDZqbo9tLIA/Xj7q//ZOTQJgQoSyFMc6yH2o1NxGXHIRhCUKiNQIO/heGpTAjQkgO0o4MmbVPaym+/B9rKPvEmlxBvbypCRCa1zJU7aUODUSag4OvMab4G83ULZnQZcl4MooTe4aKvCOz8/hx/7P5fis/c+iun5Dto0wDWabY7TUFExE8+tyGuhy3RLlBBICCQEXjQCq6uBoOF4BKtI9MlnAe0Ejhkk6tqOsmRJnig/I59/xbnHRh47uLHYKnbi4xqe5OZbb71VwSOK+AkdUc+zz8PoF/c16UaJS8P6D4WiUd6K+MZeh5/AOZuBTQ1GJCFRcQIXFBwLSKgJFKso4FBv4iLTQqtZkTE6BpJLCCQEEgJHLALahGXIggSJbheKt6hw5RPr8OSsw9zEyfjbKz6Pn/+jy3DzE8Ac2eg0clRUHbvdPnIqmmPjTUAHBGKpMv6Tx7q8gUDUpEjSwyCCoVziosJZwbEdh3Loqzx0KSBSOFFCICGw5hDQ8hXVXPHy9QCUtKAfW5fdCJS5oi6T1Wi0DGVVQiJazYIdVujR/+DlN2Byy0ko6wDJk148JnPoz2zHt77qQpw5BXIhFqQLrsE72Bvi5XlnMzQaKUCmFWg0j3yG8eiGJWgUM1bdw7Qb7vwSeu02+RFgeY6y34fTfzqs5/F9//zrYl8sSoMU7+ZQlh5ubD1mfBN78wJf2A783Bs+iT98z+V4ClOo8gk4thPYb7/y6JWSLzkWGu6hi/xS3lKygGj0By+F6SW3bAikjhICCYFDhgB5GWicgtWoedgZxPClby9waZCv8+iAMmRd93FMs8A55OmRLeomOmSDOfQNtVr6siMgmfmqq6469B2scIvcqVZ4BIex+2uuuQZmBp126VU6CRhLu3NuFTy+hsBFtJEDO2PzujjRfByXB2j9BXL4SBmCo5BEgoxbXHTKNtZFuhICCYGEwBGIgK8pWFQV9HuGTSpuIG+sqLT1SdS1kE9twRMzhj1TJ+CmHRX+4xvfjT+/9lFsIxYzpLw1hv58B6hIWYl+NYcylCgaDfJVREWwZLnRWw/RiOUBKbBUAcl5GWZ+RpJjFmAAHEMiBpNLCCQE1ggC+w2z5mKWCMXVzBAGIpciImVIyKIJG+jBGQlAn3mlA257FLj1nkcx63MU4xMo+z3ymQpT4y20yWd++LsvwjjLO5rC6ZG1GEmNAlmWMazUIdF4BXIbz1HUTAqxT0/lKcQQuReu+vxuPDrbw3zeQLcMkOHdGgXHXGF9fw7f/YqT0Y51S95LdHr6qmETejN1e+HwR9c+iR/7w/fjlp0GP7EFvcrICx06fKBuFRCyAkWzBXM569PZiOsxnFxCICGQEDiCEDCyYuNhplGX9q4P7yoE8mCgwacc8MAMhpqHEkUzJ3/v4tzjNoP2KziWgHRx+auc+pSVG5R3/+Iv/sJW+VAPeHjxczjgWmukwqc+9ak4UgkLUoBkhVSCDFlmK/9Zcv1wwSAuBgk6rzzrVBTGj8RlTKwB32c+w9Ei7Bjm6GW8Ms+1MyCKIkxMLiGQEEgIHHkIZDkFiRCgV6B1EOEy8kMascTDeTKBigKIm5jCzHzATL4RnQ2n400fvRk/+weX4eoHPHYTkm57EmXeRqBwUhRNZHkTdQCNWcxc6owRET0WhgScBss1GS9I7Jl3IP5IsSKiUfmYc+Tf0hMmBI4cBChrUfrypACPMHowBURMV1KgAcqHPhrZYLF7ejKOv/sTn0a/GMccDUEzNCi55hjAk/r+3m34lq85Bzqpj7yDBnO1U/MWas+7CFSNBgRdRj6n03/26RTnaGqSywr0GZ8jfeLm24DxdYB3dCzFZgLLt/IM5x2/GSey+xbLdXsz6IH1mhPYwfiVDwE/+cbr8aeX3Yq9reMx6ybRY7t12YOjYpMXLRQcu1fhjkMAABAASURBVIxXoNGqrjyo0zEoBscGljjxxCXRFEwIJAQSAmsSAfEy2aBcZHY1earnc5Cv6jAh0CdvBXkwAjk3WWGOCl933tnDQwkWXSNOxquZGe1Ya2TABzBMfUoHUHxtFb3qqqts9MFlVHxEUnzMDGa2Kh6GSwMFhzLB0XzDBWegybBpZVFoiguHCykgQ5Bhi2WgU3+roR/p1FsCSkqUEEgIrAkE0iAPEAEzg5F3h6pC1etBhxA6jBChQaki86g701TsJpE312Hb7oCZ1gn4UncMP//mf8DrL/0SvtwDZsg/532B0ktRBPTGlV40KKi4NiiYZCQwDOMARfQgJZYMWmcGGf2ccfaoUlQQERVLJqlkooRAQmANIpBRSXEct4+kOwNLXCATEDuwaIQK0C886M2nzz4K3HzPwwitSaA5jrrvkLcn0LYSY9Ve/OB3vAItgGf5HrkZMoCiW0DmjOeSJWMDJ26kPA6DBRwKBnJEToSazKhmXKU/+zhwx2NPo3ZjLMeWswZgBTBfoeEyfMs3Dt72amAO481JzAK4uwu8/rKn8Qtvvxw3PNFFZ/J48r8GfKdE2dmL8a3r0acRq89DgH5Zo9utUPbYm2dlHhJkhUbCcHIJgYRAQuAIRIDiIzlswOA3sAKf0IAgvhe5Mjmwj+SrHiZbGb723ONADsw6LMbSq91JXtYYb7nlFnlHHGnvPuIeaukDPfDAA5idnY1J+jBFZgYzi8pQzFjBm2ffRipq4PwTQAEoROMUokIVmMOPKC4oLhgVNM80H98O0OKLti6mHB0uPWVCICFwNCFQdTpwUqYaVNjom4kJkjvSoAX9yLCvgBbz+l1UVMayySmUVmDbXEBn6mS8+/qv4Of/+CN423WPYRtZ6Sxphmy1VwcqlZ58lIxXJ2xgIlXGQL4b37BiOQy6GsCtbCp64GmdskAzViD5QW66JwQSAmsMAS1vURbVEUQOEINu8UGCrFWMmmugJs/wrKCv873vylsx05jAfEkOIKPP1AaUertqdgdedsoGvHQrQNMWWQjz2agjr9BBJegH8iyxEwYp6yHyIXIhiCTP5Ty01BAC680zUf3dcNfD2FVm2DvThSuoQnEstIYBOdDODC+74ESOEphmwh4U+MRXavziG67D319/F3Y1NgNTm1CTf2n87bEWsvEW5nbuYP0GsqJNanAgGW1iTWT63RRnqObnY5ujm40CS/whPEtSUjAhkBBICKx+BIwM2HGYRpkORkYbdWulZAB5sChQNnQ8wfT9OaxvOpxDvt70rMQ60WNwNTszg75CeN11163mYb7AsT2zmD6tZ6YeQSn6GuHEhN5vAjw38CzL4tMpbPZsW3LMXrZbFfoUYBCpxV5fevZpaKLkYEkWxRymjhyXjNIMcPtnjYokPyGQEEgIHCEIGA1X4tUicw46gKjrGmYGy3I+ZQPUzIC8InWoZO6h34drjmGu38Rs40Tc092E3/3o5/Fzf3Urrt0OzBoQzJCLh3b6g/rcGzzb9QhUJD3NWBV65M3IPaC3XpkKCjyg4CKBp8FyOcMZR5BcQiAhsAYR0Prn8pZI5Tj8ekhQRGSAMwW4ykOBLBsHuQXu2gZc/6V70WtNomjTmBTUUI5Q1ZiopvEf/vW3YT0Aq7oAmE7pzsg7jFwFLJs1m0xn245eVYKsRDnoagBqimOqe+RncKjY9cNs5uM33go3vhGZUUosWUgGrFCSD3Zw/tmn4Jg2sJf1v7i3if/2nhvw3975cdw2k6GfrUfoM6OUGayD4Lro8a9WG81x9p1H9inbG2AcnicPZd8cJ/Kc+Yhk9Ja6sH/C0swUTggkBFYfAmlEz0DAyErFhuntl6dUwLFAQcNW00q86iVnw7gBkCuSD6uG7VdndUb1FcIrr7xydQ7uRY5q8Cm9yEZWc/Wrrlr85f2R8qPxOipDUoQUXjnyyCkgUUyJQoJ+b+XC006A60yD+hXJwPXD4VGioQDEwILzKgB9fKKF5BRICCQEEgJHBQIh8r/Ro9bklSVc6CCjYqfU2goeBdCIVbbhjzkHNz68F//p9W/HX191Pzpkm7M6ZWtTiXNNdKkwesuoS2bo0zA13ZlH5nJUvkRwNSAjlq9A7S7yaguGDBRlJMcgXQmBhMCaREDrVzQcPFd6NCaJNcCUmNHAQ2ZhTcxVDvNM+uh1d2APecsMjUil3gLNMuht0CbNW9/8klPxqlMd8rrCWM50gJIb68sgFMg/GGNSvHsFXIbe7Bz7AGJxJXI8zaIN2Z1mWebSWx7H43vm0S2B8dY44uEly4j9tTjal73sTOi3/t534+P42f/z1/jkl3ZiZzWOamwTasq5WahRhB75Yp+PpCcMgDlA/Cs+I4Mjn8Hknh2BlJoQSAgcSQg4UIwDyOyjP3o0skcMyZd9NKxGo5zBxWedjHU8LxXzNnLSUfHV7u/duxef+cxnbLWP82DG5w6m0lqqc/nll9v09HQcspkhk7CBwSUj1iC0cncuIVQUdnj0hYJT7Osv3IRGbxbDMzqA1l/TihExjHjxY+OigySYGE+3hEBCICFwlCFgfF6yQvHIzHu0Ko+xKqBBQ1NwfSCrgHYBbN6E+R170KtbWH/c+firD12H7/vNd+JDX96OxwzYTiWvT0NW3xU0XjkKLA2sa0+h7PXhaMQCTVXBkQvnDrVRsjEAnh0zyFByCYGEwFdHYFWX0JLWALWkPQMihQFH21RO01SObg7c8STwyZu+AD82BYlknnynQSMS+nOYqGbxmld/Ezay/sTAdjXSgxADqsA8tRm9eHPQCXmD7MQY7/Y7iLoRB0CbOh7kID5x25fRzybYRgEzltLrUuRZVtaoZqaxaTPwva/9IH6HfG3vunOx220CxjiK+VmWn4O5ORqvSjTqmgRkXoPjw4i3GXh5tv3sRK4HEQtFJ0UvEiS5ctAxNd0SAgmBhMDaQoCsNXLkWmxMP9weh08+OGDWMBXgoUOOHiZ4MPrys9uUBFmIPJOOdVWW8VXs9NLOfffdt4pH+OKGpo/uxbWwBmrfeeed+4xSH6oEDzNNw32ylj2iEZg+BZ7QKXwOZY+tYw7x33v6AOMCAi3ADHBswwVDCSKwUqAQwcTkEgIJgYTAUYiA5zMPyAVHJcxRqDCKH47ELPFNfQ2wwwOMyQlY3sSDO2Yx396KR/wGvP7vPo5feuvHcPN2jx0srn83X5IJ0/SFHm+tZovKW8Y2XaRAnuv0tRqWifw4qG9WXBaXOkkIJAQOOQJay2zUUZbKSMMoUwauqgHXzLCHvt6+etN7P4VOi8Zt0ADUaCF3OVqZIZ95Et987nF41QkAeGpv9Cr9PhZ9helF/gTxqYUEFe3CGgX5DNg70Gy3WC6WZr/AJ27ZhXt3zaO9fgtt5gVmO/PQf0TM8gKBY9p4zLH4tdd/AJ3xYxA2n4RtT+2FFRNAVQIFeZcBFBfhyKuyIYHcDFEVyxDHM+hun7sxJqKXXEIgIZAQOCIREG/04r6U7SAObAEwHnwCSkWTPDSvezhj6wac2CC7ZLbXpgDAvLGMw2q+9IbwzTffvJqH+KLGtrrRf1GPtlh59DVCGa6UWlUVRmHFV4osdlwhNwoSPFFTdJy3C07egpynZZRUuKRqUsmFUjHHcwWplqMIMqDAXGYklxBICDwfAinviEPAeSCrK5JH5QwdKnXzeRvdrAmjomjMy2uqnd29QG8Xap6k1WPjNGCtx+5sC3Y0T8R1j3Xw8298F377kttxO4vtIUpdkqOwwvMD8lvA9wMqvfVAXutJFblxycOPkFGJNRZOLiGQEFh7CGjtionQpxuZdKI/EoyrAHINoE8R7QO37sFnH34aM478hYTaKEdmcP0OTi7m8LOvfiloOsJU/O99OZz4EFHJ2AbIM2COHnsibwIvJec0WEmJqvoVyE1gFtDnYeYc83eywEev/SxmfQt99ldnGeqgrzQH5GwKeRO76zaqsc3Y06lR9SpMbJiA7+wGClbW15+tyTptOF9Enli7El7fQdQ/BqoL9gIY/DOJxi5bQuSCGJCj7xDIB0WMJJcQSAgkBNYcAuK7njw5kBDIC+NbWBWfowaGvM+RH8P38E0XnoMx5gSyb9fgZkD+l5k4NhNXsdPbvZdffvkqHuGLG5p2oxfXwhqofcMNN8RROhqJAoWDjIKAKCau8C1ExYgiBBcGRQ5wGeHrXnIOdGLGoQLmKVxoUXksXhQguOjiq4+LiYc1lBpPCCQEEgKrDQEnpklhAlLIJFCQL0LEgYqH+m4H4+0czRaFDsfCRQN1MYZ538TeXhM7ehPY2zoeH/r03fgv//s9eMdVT+ERsttp1p8jTy5JrmFoZDl7cUx18GLFZqCYQ0WOScklBBICaxIBcgRIKQEDFLUgY5OIEll8HkcdpcfQk6S3fvhTwKbjMEtlpy49RTPyABqxejMz+NffcAFesQUoPCivIf5elexUakttI17kQeJN4ikxDpT0uyyQOQY4hrrXhSsMffb70RufxmM75mHFFLq0pPmiQD7ehGOj8evN5Ej92Rk0pjbQgN9Ej/xPh7MZDVLIyMRYFubgrUAlQxb92pjL/tklFohdy0lXG5HiiRICCYGEwJGMgCcv9OSRkPwohg0x8Io8nD4fvEd+3CJvfuX5Z6LBOIPkpQPWyeiacJdeeimf8sUNdbXW1uexWsd2yMZ15ZVX2o4dO+Ccg5lFH6vkyqkYaSgy/mrJaJG84oIT0MwGY9UpGEWQaNCKs1CLjBRglD9IMVEtJEoIJAQSAkcPAoG8r6KG6am4gcqcFNABiZNSyDBi0SjQp8WpN98D9JYDy+rr4/AlbGI9MHYCZsqNsI2nY29zC9700cvxM7/zD/ib6x7ENlbfXgIVfbmo3FGRLKgEkjsrKVFCICGwRhEIHDeXNw3R5BeK0JP+Eokn8MyOQZV51z/ejd0U0rb1PZobNgOdPgoahIx00rHH4Ee+/WVYx9JjziOQMTGZ7aoFUmzLAUYin8KSq886ARlcTuNWzZ6qiinAA7PAR3jw2miup6TXAoomaDGD5Q56S8uznAs11k80gC7N7ZQXQ2McdT6BZnMMmGXa3M5YB1mOnhtH102itDYZYwELFRx5oIz8xh6fizBgqBhdgkmE/Z5jlJ/8hEBC4BkIpIRVikAwDczxNiSrYZT4JOs5MTry2E3rJnDm8QW5NMgpAXJpBOYZS7LiqnZf/vKXV/X4Xuzg9Km92DbWRP37778fOp0aDbbb7Y6CK+xn1KtqcD2AehYoXuC0SaBtgN4Cd1EMqiFLMWi4wshSzIUGEfwKjz91nxBICCQEVgIBR745IPVuZKKRFCFJOPE+oGR61qJS12ih3+sh1DRJFRmC9oA+M9HGXNdhV91Af+p4PNQr8PZP3oT//PuX4PYnPB6lxDLD9jrkyT02Gnkx46hVVwGSggtEnqwwk+UUrBmQL2IQHPiAGFGaiMHkEgIJgUOMwGht7e9zlcZlKD92qQILERcVlXneoHYjAAAQAElEQVRmfO4x4Mrb/gl70EQ+Pone7j0Y23wM6vlZbLQOvvXiM3HGOqDha6BiA2QQZBVw4KU26UGy2yBFMRLLUXYLHEFGv99hTy5DNjaF7bS1X/flR3Dvrjn0XBt1l+3KgNXtoCz7IAtCkQEtF9Cfn0HFNExMAGWFmkaybq9ERqNVs0WjF1iX7Qeme6pgAQ0EjsN4t/iEnmMZOLWr0P6+0p5Ji/WemXeoU1J7CYGEQELg0CNg8XBhyMvEtIfMT/wxoyFrqpHhuI2T2EB+y6OCOAD9nIQFBkfE4Gp1t9xyy2od2iEZlzskrayBRj7+8Y8jz3NaTgMNRR6tFk+1VnzcjmJEDliTIgaAukfxog+qWrjo5BMxRQHFoQ/vKmhdBZ4AwlMoYSSj8OFcnzbg4eJj9eQSAgmBhMDRg4CP/M8i9/QDHkkhJFBBg4hKo7kC5lmCpwNGqcMoiMiHFLvMsxiJp2zICgQ3jnlMYSY7Fk/a8bh99zh+/v++D7/9t5/H1VRi9UPvcwUwpyoEOcsMDMIHRkQxwhv7gojtcrchpwYpkBDLs/QgQN1yoRoTFR4RRoH9/P2irJVcQuCrIHBEZ3O9La6qhSdduk5UQvH9faXV5CAu8gpW7XXAaKSKBh/GsB3Amz9yEx7t5CiLKVQdWpe47vu1Q9N5nDe2Bz//XceBUhkNSWQOyGE9T2MW4rf4WB1gW3E9awAijteTxATa7LAgr2g1pB45zBrwOMu865O3YE9jE2aMcmqLxql+BbR4smkZOVdAhhK+7KDKWa/B3mdn2Q8Q9BZXXiAULfT7QORDnhZ4ljcr2ZuPFMxjQEDg8381YkvRGce9lGJiuiUEEgIJgTWGgPhYVtdoZBw4dWnUZJi+QB7GmADy2Ar53C5869dcRA4J9OoO00q0spo8lEU8aRW4siwXRqGXdDz3k1HCpz71qVHwiPSPGgPW6Hewln6KSz/openLGg6AG34KzYIBLhKJQa8872yE7hwXTg3aqzgk5lF4AZUykRSjEDRxV8kq4giTSwgkBBICy4uA+J/o2Xolz3xGssp6CiCiivy1x3APMCqIBngr0M/GMZtPYG+xHtuLjbju/m34b3/y9/iVv7wOd+0GZtjsTtAnzc6rDQZYF7JkGTPZqg+BfDtDyTRDYB9s2/MgQm9psHhMkOAEz5iIHp0FQMQqeDZSngjpSggkBL4qAqOV9Wy+lmzGhSg/eCov7SZAw44va569A7MA/u6ap3HbI9vR2HQcVyoPQLsljtm0CdXOJzFu8/jZf/PPcAKXfM6ytBvxTmdqkcuXyhGbZwKdkri2GRo6RQK7K+GUV8qgNOjzYzffg4enK/IhGq4kHCpfbwosUUzA0UgurC0jm3Aw5lsgDxumBzj245gOkucwBnmqh3h5qH4MLrmN0kb+kqwUTAgkBBICRxQCGeW0+AYr+SYaBZzlPIio4SmrudDHuAu48NRj4PjUzUy7heQ9DwQm0ON9xV3GcY0GYWZw3DNq7T0A3v/+92v3YOjIdPpcjswn2++prrnmGtPXBmW0Mht8pvpB9/2KLX+UC4EHelw+Wg2Gsg5xsXzdy9fxBG8+jsfHFA9jKYi46KgXxW+whJgXi6VbQmA1IpDGlBBYlQiIn5p14GwORmUUrgM4GrMyHgzoh5L1ezMbNuDxuQ5mxjbgM0/swmt+8834xbdejZt2AXRojeXx2aTw9QvDtAFzmUMnz7C7V8NchhyGJnl2i0pmXtUAfTh6UpbhWb9mtGKpiuElLjA8IgYRy6pMxbIlqWKq6tNLLiFwVCLAhcTV81yPPsp9Lr/BijII9yn083gd9fwMXJGBXABfeAJ439U3ottuY8/ePQCVgrHJTdj52JPYOObxTRcch28+fx3XNxC4rNkUuCihduR78hDxhTg8AxZ8BoMK0CerQKgqhFYTO7iUH5wHPvjJG2GNSTgap5gJePIlzxHpTapoxHIorUDfFdSj9GRsKLmEQEIgIZAQOCAEHOUzr699Uz4DDUE06yO+mUrebdwYNo9P4KzNgPRtma8WGg8MGWkVOOeeuQfIgPXEE9zAVsH4DucQnvnkh7O3FW77jjvuwFKj1dLwSg1Na0D6DKJgwlHYYJmcMg5snWghhAAfpSAMT9I8tLAC9NFlSFdCICGQEEgIHAwCnly0grMeDH02UAJGX29jOQ8povPz82gcdyJ2osAjPUM47izc/Mhe/Pc3fhD//R3X44ZH5vBUAKjeYgag8IP49kbJZqaaWVRuKQcxh+1J0CjIt6Phiqd8ZPzi4Bl7N5YYOBmlSHEM9N2QTGOrWYSdgUQnjwnJJQQSAl8FgdH6kr+UuARhTJCI1a1LZBPj2NtHXMtveu8VeKobUDXHoe/jtanMlJ0SEzmwKezFf/z+l6PFflkdXOoAA16/q5cN+ICnAZyrFjV4MY93qAzgaIomH1CEilPI8thfl/Xe/qHPYWfVQm1tZFnBEiWpBxdEfYgtmc+Y3yDlCIZ0JQQSAgmBhMCBIhAcnMvhkLEm+bF0cG0IjPJsgOkVzj/tJLSZm5GJi9UaJHgxQRFWYegwuxfevF7OGdk0Go0GbrzxxhdeeY2WXGUfweFFcfQ7WGachhQcns1yeXhHsF/rw7UAX3MhAVRxkBctLhxA38J9yWnHMTFwyXBF+UBBxkcjVmyFlmNQ8EEsHVPSLSGQEEgIJAQOCIGwpLQHGSyJPnRxexybRF//wbA5Ab9uK56YrfHEvMPD5RiufGgP/v1ffxS/dMlNuH43MM8qam2iBNazat4PsNrDlz2UFI70uzqikhw90MyVGSvU1IZFnr54Oa1dgcaqynqorBupZjjIoEXDF2twT+B+UBeA6lEIi2nplhBICCwgoKW1SFzPAVF+4tIDF9CQAOM6Ba8WjcsF11/fcvRawJ9//EHc8vBOlI31mO8asg3HQL810mwCeX8aP/atX4OLKKQ1ABqxKrZdMVTBNdkrT+9lDPNsjz2jZk40NDGLwegc82JAfMHlkPH7U/d6XP6F+9n/FvStjapiC6GPnMYrkX4kXj/bZyEHjOufFEbtIF0JgYTAMxBICQmB50GgrgIyHhSAPDgq4JS/QCbryXOr/gy+6eKXkb8DetHesR0fCzGgyBJ+zpQVcyOjlQbgnIv7lMJXXHGFvCOa9DEc0Q+49OGuvvrqhahesdOHvZCwggHHRSOBpqZ0xeVEYQhRLPn6l5yFgkduZgYzg6N12FgGuiwDSFEwQroSAgmBhEBC4MAQcBRHCvhQsBqVQr0v5clXZRQKTBLVujGNecGovY5tBCaPAdobMV9sxKPdNj7yxSfxy//3/fid93wOX3oa0A+9V6xSw4DMwRoFWXXOvgbiD88iyMtzQIqoml8gF7l7za49Sf5SCnFXYMPSulWHZZJLCCQEngsBzwwRvZHxd+QzSW6Yy7XIGBUZGZKufajC2z5+Dfym49CT+hIyrrwMVWcW1tuFC06YwE9/+5loVAET6COTiYoHorGRLItruB9qrndE2mepKkIydge2iqzBPoCdjP/VBz+O/sSx2FM24F0TdelZoiYXYR9szyj/ZeRNRop1xQdErHu4XGo3IZAQSAgcqQhUVUURreDjUa4K9ArHGw8jqnmMF4ZXnpfxwAJoMM+YI6I3cIqIBrEVvzsar0RZlsWxvP3tb19Fo4tDOuQ3fVqHvNHV2uCNN95o27dvj8MbfcgxspI3CiWgEKKZZhRVQJHFOJ4J0kvPnELLGfLMQDfI9TWgOtFydVR9fEhXQiAhkBA4VAgE8toQ2ghhnNSGeRqofAPxzaaavJWs1shnLWe63sLauQemtyK8g5/roeoB45Mno8ZmbKs24x+/+DRe84b346fedgP+4b5ZPMimHvHAPPtho2iwZOb7aNJwZaCiS6EoZmUAo2BXMWAomNxkUos8v8U09g8qtEyvuVfEoRXcBnJmGSm51YpAGtdhRkBLaCktdseFp0jMZDjKTPSVtkAeFQ1DSg1c1z2mP8A1/1tvfT/yE87A3tJgBdcf88puiXWtDOvKHfjVn3o1plh2Yx64po0L0aPusbb60vrkqm2QZyjKYnSeKT6Ww3AcGRjnKu8hxxxLvPvah/HAni52lTmKqU0oexWKnDzIPGB15A2BbZuMVwNGwXSkKyGQEEgIJAQOGgHyWPJh8LAAPIRwUrSrLlxe48yTt2ALRa8Jsni62ENGTq4a9BAJK3vp7Suz0egGY5ER68EHHxxEjvB7/CyO8Gfc5/EeeOAB9ChsmBlkfd0nc7kjEk5oAabmxJ49l5HjOqog2WaMKSeuA9quQsGxOgSe2geusRoWmBkdJ64EmhhOt4RAQiAhcCQhcLifhdtfkCVoRBmcNxKG5BHm52FlifbYOFqT6+Ao6Lg6oNVsI3dNzM9KuZxEt1iHmeZGPJmtwyfveQKve8/H8Qt/eSlu3tbD/QB2o8A0jVDd0EJwxhSAujPgGNQ+QG/glJBTNhqQo4IrGhRkHSxSPQzTSy4hkBBYQMAvhCBhahSzUWDRb1iG6bk59Isc00z+0/feht3FRuyYD4xllLcCXOFQhC4anV34me/+Zly4EVzJAGrKavTMcmQNajo0OVf9GjX5g3EFlyjh2H9GQjRcccXKV5z1GMMs/Ye6wMeu/xxmrY2K/KcsazTabUg58cyPRmuO07P9wBYRyQPD/zrIIsklBBICCYGEwAEh4GBZMahBGY+MG5As5rtY1zCcd+oJkc9bAKiY8wZYcBD/DVF4Y3CVOO0VGsrIpnHvvfcqesSTPo0j/iGXPuBll12GZrMJ/eBZnudLs1YmPByDPghHwaZwPIFjJGdYb2F948teQqWJStRQWCoyg69LIMvAh1iZMade1wYCaZQJgYTAcyNAYSRQGQzIo2Ai4UTCSubJXr1HTmqQz8qve134fg8ZebNjIV/TcMUTO2QNVJZRvvHoMV7mLZTtjXi0nsANj3v83J9+GD/9p5fjz2/Zjns4kmmy7b1sv9sNcOoofoGoR2W1M+DrLCMnPVcylV64jXEKUXUFOPpSiNkj1dk+1WSv7EQJgaMWgWddAVwn0CISKlyXMC5crnXQQBTiG0wO8g0eY+Pj0Hv5H/1KF5+640Hs7DXQbK0DaIyCr2isBoreDrx0axs//S9Ow7Fss+bBo358HVyB4EpkCYDt50WBXEyCsRaN1kDFXA5G/0Ewjofhmpks26M3T/rzd1+Lpzo1QnMMyAuoyarbQZHlCBy3J3+prEBlOWqGKfgBUYFSQ8/69EhXQiAhkBBICDw/AjL81DV5aNEAWi34ziwazQw2uwv/7KKzwVTyWraht2HpOfJgow8zkJMrtKKk8WsAZkZzgIdzTlHccsst0T/Sb4OnPdKfcsnzXXvttTGmD7qmEhIjz3E77MlUoBBXg3oKC0FORS6aOi6e80/diqw/h6g0UaEys8Gr5f0+4DJVTJQQSAgkBBICB4qATttIBlqGSAYqhCaqyIs9WxtQYJkBlczKLAAAEABJREFUAbW5BfIGhIx8OKMBipalAEd1uMmWJtHHRnTsGExnW/GV3Tne8tFP46d++0P404/9Ex6qgNm2YZbCxmxtqGlA89YEeBro2WsIANk8KEehMNCQBlCtjXHHsdRlF3XVg60KEQrpSgisCAJcJs/sdyFRK4nZcTEBgbJTXQcEridwccVi9AGH3VzCD3HZ/8Hf/SM6jXXIxzagO9tBMTmF+IO+s9txUrOPX/mJ78IGVmySGnmGLuXHwLULtsGe9nHGmKhgnpEroNJ4HCCZj4ap+RLkEcAnvjiDu5+eQ9eoPBlXuQW4LGiIkHzKGAJXf2A/3nK1BLCMkcsgVAoiXQmBhEBCICFw4Ag48vGgfUA/TEq+KoYaenPYXDicfzzIddmmIy04cXXRQsKqCGivMDPIriGj1uWXX46j4drnozkaHviGG26w6Wm9LL5Kntb0EThoSTiKKm4gooDBuHhefs44JqzLdeWp6ACaoFlGw1XVBTIDqNAgXQmBhEBCICFwgAh48l0agmxAMGqyJG8VaifyqDKSA8rMRarp1xR6avLgkLO7gntJvhdw5MfmyI7bcNUEinICeTWOVrYeM9MlZusGdmbj+Jsbbse//rV34f+75G7cMAPszRqYpYI6Q0W3x+YqkhkQWTs3AdNrVzRWoc/2a44v1MjzAnnWQl0ZSztScgmBhMCzIuAywDKYabECDEQJqwaiAWk3F1zFY/bffev1eLqewBzXVL83j2y8jao7h7G6g/HZHfjp73gVvmYT4qEiuAYzGPKRwZltRRfiffiWJJAxmnENy4HGarCOxlJxyVa0VT3KBf/eq27BA7v6qLI2jWwG0NA2MFOR70ihCmwlMhqOn9mBxEJsybMfD4V5Sy4hsNoQSONJCKx6BPRNrExvV4nX1twMyG51BHnhsVuhN20ju2UanHitYmTelNUQaeUfz3Ffic9AedTMIEPWzMwMPv3pT9vKj+7wj0CfxuHvZZX18IUvfAGdTgcZP/QVHdrCFNPH4KNQEk/rhoPSujljDDhhQwuoSspBFGKYF7TQCuZ6KjSMJ5cQSAgkBBICB4qAB4xCi5X0awQTBfoB3g2JPFovTZA5swz5NIUEGH0KDjFN6rDe8kAAmTST2CbTTMQkoxo7vu4Y1MUEnpytsdOtw/T6k/GJf3oaP/W7H8RP/eGH8YEvbMdOALtJO2vELxWyKur+POCYQCMacqY4Ek8KqeMiGPeCvAGmsFZyCYGEwDMQsFEK1yvD5jKuSkTStwMlPXW5jD5w63bc/uAuhOZGNMangFDBWY3CzyPf/TS++6Vn4zX//Aw0Ko/CPCrJX2yarcb1pxXP6MAFkAeAq140ymFJGrvgclTsb5plaLvGez55J+5+ahrz2RjyYpz9MsPX8Oy/dmADOdtnBTEgff2QFMgPAsfAXDq2CxGDySUEEgIJgYTAASBAXq6vdus3SR35KA8Kcxqq2pSzvuUlLwE5cmwrMI2cmWGWibyYPmOrxcloNRpLr9fDnXfeOYoe8f7q+iSWCW69XpfnFAyWqb/n6yaeqNmohAQeLhU6UAQyJrdILz39BBjTglEAq4GyLNFs8diw32O66rBQcgmBhEBCICFwgAgESCFcJMBzVwxmTCcHlrGKXtRKR756MPJdz4RynDawFu1MBhdKmFE1zfagzqdJc5gv5zBHoaJEC/nYVvjWVuypxrCjLLC9sQl31RvwX9/2UXz3r78Hf3n1Y3isAthCNGJlzXEAGUBtO3R6gGUIWQPzVmAPgC6J2wHvyT0DgZRwdCOgdSvjjtYokdDPnGitjIi2rLh+bn4S+IsPXsl1uR7z8zWCjNGFoertwYR1cMHGBn7x+78BG9nGBA3Jqt83Ywyo+lysMcSbkkQMyiko0m/lIQYMvQDMMXOO8avu7eFjn/ki5huT7HsCgUzH1QHSo7xnuzxcHfzGliNfARwqEk1u1idf8mBJ0uqQYflIySUEEgIJgTWFQDAOl8arKhqxyJzJ1wPDOfXqbzzneDQ6zKfr88ijJonnkulCpKrMWnHnvUdRFPHNKw2m3W7j4x//uIJHBVFUPyqec5+HvP766+OHvk/iCkS4ZLgsgHqhb8/QkGzw0dBMhZedewaKzMEcJyqlIU3aXJIOT+RYIbmEQEIgIXBIEThaGgs0EIn80A/kr2AYVBcHRCTCiCoKL+TWNFRRYmA4wEnx9DkPEsifWQzGfFJwJbxj+dzDtZuRKrbtpfRWniUbQGMCT846+GPOwfb8WLztE5/Fz7z+ffi1v74el961B48GYEfI0WtPoJxYj8ry+LWn3AFNtlCrK/rJJQSORgRsv4eOcdPaWpIhBYWGIa9MEpdUzFSpbT3gzZdci11uPXZMz2NsagxlZx65GbLuLNbTjPwf/+134az1QCHrkw+RM+SyfgFwheN9P6cORFGy8zAzFjD0OIA6A+YZe5z57/joFdjuC8y7Fmqucf3nwYIyn2OTXrxHBqwQyFeAjHJe7mv2XbJ2jaA3Alg2iFSWqcklBBICCYGEwIEhkDUK1KX4KvksDUG+LrFhrIVT1gFj5NeBfLxPDZ2iFkMH1vZylB7910G91KL+zAxXXHGFgkcFcbs8Kp5zn4fU72Dt3r0bMgTtk7ECkcA+RYjLQyHPlEXXZPC80zZAllVQGNMJYSOnUtOdh0mTYX5yqw6BNKCEQEJglSMwUAAbPFDTe640KGFIVCgRidtjcDCyZMeTLucrFFU/UqPuQmSohk/paMwqgNBEGBFyoFnAl7Pw87sB66AYM+RFQF7yeG++Q5Y+jtJPYgbrsKPYjLu6E3jv3dvxy5dchx94w2V4061P4+q9wJMA2ALmSgpaARjzwBQ8lVtmJJcQOIoRcHx2Iz2Xc85oSOLSZIFA4tLBkzv7+MdP3obPP7gLu8M4xrdswvzcbhhPsHMYNlIR+J6vezm+7SUTXNeAKwx6E5K6DBrMoxkJ4h8+rn/yADEJtr3gaHRSj+YcAhw8ZTXay/BEH/jHqx/DHY/uQH9sAyryFxaAcWCZDFLxtQD2VTShvtSeDFgN30fuS5iViIUtAyCil1xCICGQEEgIHDACZgaQR9MYABmvcgNe/pKXYMKzqVosWBxeJG7ONDnlkV8ruNKU8aBDYxj527Ztw6233sqnUOqRT9r7V+FTHv4h3XXXXYe/kxfYwz6zLRQAT9olx+jDaQE4aQJYX1RohD4VlgpFkaHq9JDnUrhYILmEQEIgIZAQODAEpDyK+YrZUsnEPsSmmC/F0oZ+5gFDIA8ekAuI19CjOclRysmZRgoktdftAjkVTf1LwbKHcm4axlO+Jnl4Iy+gA4naB1Q+Q92cRFh3LDoTx+LRMInbd3n8yUeuw3/6w3/Ar7zrRlzxYIXd3B72GDDjgF7mUDFMOSvquhqHiAM4BM6zjecm9SNioRfsRuWX+oGo1aSlvvKfjV5wR6ngC0fgAIDWZ4ThZyV/QM/dlZpWrvyvRioXSQXZx6Dt0fyLOc96M5YVLZZ3XKFcHFx7IZIHFxzX7aBEh4tlHsCtD27D31x2PfzkViAfx5z+qzPlqwb6KGZ34WVbp/Dz33MGxll9wrECW0WDRiVTxLE9I9XRhKQeY+syYhnLRhqmhgolx0gWEr+yePdTwN997Go4rvOZPnmEkTdQCSmKAuZy1FXFptipYzs0mKsphuCH/SIwJWKk1EQJgYRAQuBIQ2D5nqeqa7icfNgbQqeDdeTW//zi88iDOQbxYO4hQEE+78jvmSbndMNiHCt3yXClt6+0f2gUt912m7yjhoYfxVHzvAsP+tGPfhTODR5//zexFO9K8VgoffgCFF+4OEbtFwjIKUIhklKb8NjMwDeceyKa/R1oZQF9CluNCS61SpLM4BlYJLmEQEIgIZAQeIEIGHkr4psSNaKv8IiYF/PZ1kBndKi5X1QuQ0nqk0rGAwWcQT6boAI7+i0tMAy2ASqlqKl0irIGzyZajGbohkBRyVNp7ZO6MOsDNGyhKgEKU0ADdT6FsnkMttsGfPxL2/ELf/EB/L+vuxT/9ZJ78PePAXdzbLtJfdQouXOwJjzj2hU8H2kxAgTFmSdX1n3UVKxDLMAUVqBjC2AKU6k4B7ap2D64MFdpLMGQjzSq90L8hbENumR9cNweFfsqGatI8peShi0a1WXVgRt1OIil+8EgIAxVb+QrLFoSD/xMRqRPXOGBX3O+eBKek0afmfyvRmoX7CvSaA2O/GG6jL2Szbwai+NkwHPWV3NcO12WqjmXNKcG1Ge2UgwdWNiLnLn6Gt+tjwf87gevw86NZ2Nak4vL05ptZDRQNee244zWLF73774FJ7OP9WwDMiqZoc4MfYpbMhpn8Ci4hjNapnxPjbCw1jzbCqQ++UKfSZ5zmx46xJSjxJ+++xPYW2xEtxyDCy1AhbneuqR5PosVOcD66LB0pmxPfuPQcwX61kIAjWj6z4Ra4KFkUQ0Q6UoILCKQQgmBhMALQsDIx32vh8bkFLK6wsb5nXjVqQXqNnkvWS3Ix5vcOZr0xfPJcDGgCoNdZuX5b8HDD9kEOCDccMMN8o4a4nZ81DzrPg8qS2VN66sSJRgpLFJchq1Wi8KFIoeRbP+2KZhIz9GSoLzDXIYorVGkwcVnn4iimqUi0kOWFSj1OyrMZqHkEgIJgYRAQuAgEJAA86w0YMALLUrPDBRiRN4cRhSGTFz+gDzrDGjw9haoPIscfQfs0wbLUek19AHrUy6SUARKTo6Kag5PZbVbZuhlk6jHt6A7cTweLlv42BcfwevedS1+/A8+ibdccy8+t8uwg7VlzNrBcXfYhKfy2+vXqHuDNs152sZ6qOsSLssRjAclHDCLszSdAlTIHY0G2v+MeVAas9g0IgFMchzX4Dn0LEx6VmdM3Z84pNhMxhaUp5aUJlKLA98RIQxJqYh1MLxGQ4qJNkxM3sEhMMJv5I9aGcYHWA8+A2UNPhnEz0Zx4y0SC5poFKcvt1hTMc2dZyflerYaSIPPlTXVsDI4JwdGVMDYiTOOgtmjZKiOjMQ0KDvO2QwxhfMU8AYYlY9ezZlm49jBtbQDwO+984N4rN6A3fUEkLVRTLQQdu5E23ew0c/gF37w/8H5PDVs1ixM+Ss2xmCMDn16AxfYRKPBsKNRGOhXNUrPKDwy/oFGpy7H0DXgD//+M3h4VxehuQ6VNZAVDY4PJBoCma/xglfkR1yHRuJTQOme61WEkEc+EssgdsQaySUEEgIJgYTAgSIg3R95Ds+Dwzb3l3OO3YSNGXiwBkll2l3Exclz2bL4MeU1iEabApNX0um/Dqr/BvcgHe7cdNNNih415I6aJ93vQa+++mrbvn17TM2yDCMaGbGUoQkhf3koByUZubhoHBAXjhJKSk5fc8EEJlik4kJDnlGmk/CiUiyYXEIgIZAQSAgcOQjY4FHyZhNmFhXjqBzz4KLb72HX9Azu21HiTz5xP/7tH3wKr3nT5/DXt/Vxbx/YxqrzpKyVIYnRrA8AABAASURBVGtx87A5IHQkp3GfU8MOPW4f3RLx/ZDAJMpuMP5B2jKrwDu2QDJHUU3vrgyo5u4USMwc3hVaJAPUCvtTmqcvquiL2GEYkt428TVPPR3yuiDlyL2I8TAiIA+I+yBlSgwuKvsYEOgP0tL9YBAgtNAbg7V5LNJgTmgKjNo0ftKR+LlYNKDkMP3UAeOU/IHRZxoqhgdk/GwGNPj8HBDnhQHRx/BSPI6Dcc4M9NlXRapp9AHnHoyffOyHBTiVwHYZghrxmUPpCvjA4/KyACoHK9kC14fms362qqdXprIxPFXnmGXCr/7VTfjCtoCy2IrxTScDnRKOMlWrCJjo7saPfuc34jsuWqfmYx9wDqDBF7wY0qgiUQADQUBwFTEEgsZMbFyRgcNCI/AJAtAt8/jVwXd/ZgcuvfUrHO8YzByNXB2UoQeMnoeh5BICCYGEQEJgGRGg8OOyDJ57hqOB6qUXXMBjQ8CAfQi6yM/lDWhUYhBbqXvGsY/63rVrF6699loNbJR0xPvuiH/C53lAvYX1bEYqfadU1cyWcy6or8HHoTvFMS4gDwlJOgTcBODkYzbC8wQ9OAp1RqLlmMnJJQQSAkcMAulBjiYEjEJRpPjQ5PfRH964JVR1gMhzN3B5gWZ7HGPjE2i1J+DaU+i1j8OubAtufWQef/qBa/Dzf/Ax/Ppf34BL7nga99TANopju20cs24cPWuijxw0MaDgJtNuGFtd7CuGpLBTwUYIqPssSeOBMYO7TTQkKSxidaYi1o/jHz4HNXlEkmLONOxzqaYShrUDW/UMc5wYkWe+wvJVXzQMq7aIJaJTVgyk20EjIKhHJDxHNGpwAW9lKFG+KH4m/OxUIJJuKjAklYlBFfQSY+L84Se+j68io5psjWYgxDkFXmqirivUnkTjGKckwLmpdA8sTJkqNsrazPN5A2WjiXk2qjcSpxvAdY8Bf3XFY/j+3/4Ybn50Fn7qWPTY09y2p4AWy+/ejq2ui2+78HT8u28/ExNsm92hZpOaolwCqNle7IZ5meY2fTmaryD89C1CGa6UloHrhobmwLlN2yzu2gW84yPXozuxFa41hS7XlbUo4dV9UH9SlUQJgYRAQiAhsNwIUN4xHjaEqoeCBzEXn39u3H9yjkP8nmyfOwUj4vmKKMiUMCTQj0krdMtpA9B/ItSbZKvpd72XCw5u0cvV1err52Mf+1gclD78fr8fw9kSi6aZxbTDfZNABioW4GJw7CwuHFqDMchAQVmnxfSLzjqVJQJK/SYDQ85pmakGM5MbIJDuCYGEQEJgzSMw5OveD56EBxaBCrp+16dTesxTY+51uij6ezFGdTxQCHt63uNL0w4ff6iPX/3AbfjG//Fu/Phf34o33z6NL1DL1n8ynGZrDEYjQq6mqWt7JlQGiPry2XWdZ8ia1P61B9UexnKijGH9VzQWo6DnaaxiBgU/iMDwiFSPfQGOd+1TJCOBmxkpOPp8HmYOnA280Z4X/YU2hnkSIhkcFGXfDCf34hAQlo64ioz+iPSpLbQ8+hxG/kIGP35+psEKhOjn0QfD0Gcry4/KxnqcG7IK0RiF+PZdSaNWxdkx+Bz1pl1OmSfX/BJx3sexUUAPpIqGqT4tRHpnqWSb+vWHqowNxxk3Q6FpG6fX06z0OPOvoW3qj2i0+jd/dA2+9/ffh7fe9iTuc8dge9lCaLaRZ3NojpcYz7vYVNQ41nXw2p/8RmysgTbrt3NgvqzRY3vqUz0xGMcMrjVOfgTeaj5BxfKjR805Gv2mClwTJUF8gpm/87YbsA3rMeMmMVNWNHhVyCfGgSY7QboSAgmBhEBCYCUQMBqwavLkhu9h01iBM0/KoiaecTDaE+WLwL0R5Pggow/M81CuUwpjK+vMDGaGK664YmUHsgK9c4vdt9ejKfaWt7zFHCewmcXHHr2NlWWDKSvLZsxYhltgH6KBAEmphwLcaHVoNPqgXnneWRij0ONrinAU8gKJ1ZJLCCQEEgIJgSMAAfH/xcdwtAVQyeVBRQiGigp1SWGrphDVaLUxObUejltXrzML7zJsPO5EjG89BXvDOHb6CcxuPBNX3rsDv/eeK/Bjv/U+/Jc3XYV3Xf8I7tihN7OAWQf02LzeYOGOAynqfW5C81TiuyQZy8D2IWNE9DkyhekhCnQxABgzRdDFRkGK5egridny2DT4GJFiXOkqIloaVlykNBWUb16hJaQCS6IpeMAICFahKPmC0yAaNRUWKU8UGx0GggozLD8Sw/pUOFXibFBYFD9nVWS+BH4FoTmhgI1uMQDN90y1R5+vkkXsK7AOJR10fcA8LVbzIcTfJtFc1W+8hcIwy+b0QxBfYaeXP1zjf3/kLvz4//5H/NIf/x3eecVncOeMR//Y07FtjkbfDguv24Tu/Dx609sx3vJo9XejOfc03vibP4LJLqDfP2lRmal9F40io7FpMNM1JLCPBWJTNcdXxQSHnAXic1R9mLn49tYupr310m249eHdsPGtqOf7ANvM2k2Us3OAo4EY6UoIJAQSAqsDgaNyFKFEy0qcd8oJWEcAPCnjnqS9yTFsJCDEOwaRGBumDNJX6K5vi2VDe8XVV1+9QqNYuW71+axc76ug5/vvvz+OotFowGw4O2MKpywFpmHwMHpaLuByGXUhcbAE1DdptEjazD7/lAyTrSwKSzoFNAp2TE4uIZAQSAgkBI5ABEKl/SDA5TmKZhNZowW9idXpV9jT6aJ0Gdz4FDzzd+3ehentTwM1TVGFQ2YBY1MbUDfGsaNs4ZZHZ/GGS2/BT/7xB/Ezb7kVf3j5o7h7BnisC1CdjnuQFPFmBunZ8AboDZSuA7pM65EqhkHFHZ4BEXLUtkiByvuAuIXZkg+EYQ4H+xDTZDzr03oiUlhUs2mRjCTqCuaXNMRMJtqQkK6DR4DChfEzNIE9IkEtCrqRWEYdBH5WjEFv6VE6Qcl4TdKnwY+PnwYWSOVFsaoxxDkBUuA8iSSDLAmcO/CszQ86sHbFMj3n0BUxzlkMpTc4x8eyDG0zxgH1v5PNPsKl8f7bd+BX/+6z+Lev+wB+8W0fxt/e8hXc+mQHO+s28vUboZ/Gqh1rZCx8zHpgnjO91USxZQt2734ak9Ue/OH/9xPYwrm9tQVkPDgs52fQoGXYo89ewJEMKHa+8FCAjzkNWCyl0cpC5mFFG9uZ+P7P9fGu6z6H5nFnYGZmHmgUyBsONWuiH9gAC8U2YgPptvYRSE+QEEgIrCEEAvl9QaFkjEasr7voHBQce5OUkUCGb6gYEtETuxbvZnC1ue3bt+OWW26JI1xtYzuc43GHs/G10DY/dHQ6EjwWR1vztE+xotB0VujwE8WZ4dLwgITHSBTWQk0BKUAGrGO5stYXhjZlPnDROQp6h39kqYeEQEIgIZAQOPQIOMgwMGp3QfqQwUb8XxlU3EEl13NPKiuPmhWMyn9WNJE1mqDtCT1nqLMMxrhrt6F0R6NAr9PH3HwPpTVRNdej09yA6eZWPG7rcP3De/GOq2/HD//6n+MX/vCd+P33fhqX3rULd88CMg7sYd+zBtC+Be2OUuUlxtVM5xDATQm6FNbeNSLuXnEfk6/8BVKBhYgCgxJqT+0qNvA9pOAHtuJJ8herHvXiioA7tCRwOVcgUssxzoA+EM1B06ciUoKIeXQqNojp7jkdRgSGsXCp3IiU6HkbEYN0jLEfTjV4gJ89otlIc44mH+xlCdFu+vpq4GefBN52xZfwS3/yHvzAf/9T/J/3fAqfunsbnqg2YZdtxlxjC4pjTgImp7Bn7wwyrhvs2QnZyjDH2ew4ml4HedXDhszj3736m/DNpwDHUKYqNBml0IxPsje5ChkVGEcyDMYJrkVhFeSzSEHKSKg1YradFdDvb93yBPCn/3g5Zsc2YFdZc517TLYb6NA4xhuyDZuA2lQzUUIgIZAQSAisBAJ1iSb3hDZ6uPC0STQ4BvF0vSACsnPEGwOSyZg3cp4BEb0VdbJR6JtioxdxVnQwK9C5W4E+V1WXl156KdoU+vU7WKOBeQoxS+Oj9MPhLxVhuEyGXSg0WB4VT+AdDFxjvAPf+DUXoFF30XaUf+JvYSFdCYGEQEIgIbBGEdAbS886dCr2C+lGhh83C5p0aDXSt8dr5ofMULsa3gIC8z1V7to7noFkMGuxept+G5XR2OVzdMzQzRvoNArsySexfeJ83No9Ce/4wl78x3dciVe/7r34wTdeiT+65jFc/jAwzRZKUiBlQwKYYlTYXYfiXckesUCOZYypAz9GeKOzJcQg4FgKJBkJPGPVkGqOvc/zGcW1B9YsFGIN3fTSsUgpIqUlOgQImNrQpyafFAV2IiwDED8lQ83PWFTSF1X0KxYEPAxlXaHyNUv6SMbU4CvmKNdjoBDUrOORBSDjh+h9j/VpMXUyVfWoPHjot7AC8znDQHMTOC3xd1+cwy+85zb8q9+5FD/6hkvw+5+6F9c/vRFPjV2EbY3TsDfbyhlJgxA2oPZj6FagDzRzQ2uug+MmptDq9uE6c2i4irJTifXdefzrl78E/+FbTmYtoM2RxPNAGodhTY4eKPgkBU3EDXCcfDYWoXMA16LnbGUo2sVyAAUNV3UAeqx7P5fGn7zvajzuC5RFBrgeMlei7M3DuPbQmkA9Mwd4A7tg7eQSAgmBhEBCYLkRKJrk0d0ZHDdV4DxuIeTIIMfmMBSi9wzHvewZaSuXIDtFnue47LLLVm4QK9izW8G+V0XX73vf+6zb7cIPjVajCWH2XBP4UA57cTEshviRBPZNIQn02kVbHgqGx9j1qy44Ea67mxJaiYxpRiWGycklBBICLxKBVD0hsBoQoC1qcRj78HfuDcoh35cHKtFykWRwsEGqcf9YSmCBQPLcU2qXo84capehmzWx1yawM9uI3a2tmF1/MnaNHYvbd/Txris/j9/6y/fie3/5HfiVv7wCH7r1CXyFtoZd7GInCuxAG3tJXYap3mM+AB2P+PaMh6FPK0SXhy/6nW0Z2vRWc83TzkCjBuJYVcqjxXFlvkTo92BVSYOAocmxZdx/jdq9sS0zA4Jjz0AMMuoBiNgtQ8kdFALEkfADktgFbyTeHJG1YYuM0qKISExSsorLaCO/R6MMQkkDjkPu9InVNB7JkAUY51pFQ1XNTrxlqEkVw/r6YcWyJeffnJvCHkyQmtjNvKf4gd78QBdveP+t+JnfuwT/7Y/eh//7vstx1ZeexMP9CcyMn4TZiZOxo3EMdtXj6GdtBJq+ND8saHSO8yJH3xXoWQutyU3YtWueLTuMy6BVzqKYeRLfcu7x+MUfuAAbAYyrBvtlkGMEKgXgCEsgKVYyRb4H1IUIiEEZ4+ZnOwCaKLmWnmLo/37wZtz+xB6UNFSBBjOghzojLsQysEXQkGzExcW361khuYRAQiAhkBBYVgSMfN94MNEMFS46/QRIvy48xKE5DjLryOEZjE7xGIipiokGKSt3NzOUZYlrr7125Qaxgj1EidOHAAAQAElEQVSvhs9gBR9/0PUjjzwCx+M3kachS75yFJa/vJQBJvFw8aPRf5gKFNOUevEJwEausgaFfqMAhNVzpZEkBBICCYGEwAEgIL15QI4cfpHnS7gaGXogI9YCsXFVoAcKYJEogI3KGMNSjDMakHIqyfKN5S2WX3JTArcaTDaARg1UfYR+H77O4MM4ZvwYnqgmsX3dqbjiqRK//uGb8V2vfze+9X99CD/3t5/H2++ocNM0sItN0q6FDtvrcvhdxudJFQUrn2eomB7MwWWGjGR6lTjQIOD7AI1WKD1y36TRahyFNTkONsLs+BqNfvRav81EoRLDS0E+DirG9cYLveQOEgF+6ujz89HvnMnXZ1UzHu1A9KOkTkMORN6gzyqSPgTPz4kfRKtRwJlaKhH0uWqeMquGgz7GymU03wCaE3Mcp+YKpw12M7yN9AjpUwz85qX343v+4DL8i9e+Gz/5pg/gr299CLdPN/F4t409vRZ6/QanS0CvV6Jf9eCzGtYGsjCDRtiLAnuQh3mY9QBzqN0EusVmPNUbQ2/dCey/Bcscxss9eMWxLfz6j7wcZ2XAWKDxKX79D9F4JeNaDV0ZjH8Kgc8ZyRgjBRJDC06/Szdf55hmyl986j58+I4H0W1Oci1VMLZv6KDOPMosA0ITzhcoKGfmXAMmvFgvuYRAQiAhkBBYXgQcD9Sa3Km+6WXn8jANaI54PbiJidGLOCQl06NTyI92BsZX3s3Pz+PGG2/cb1da9nGtSIf8lFak31XV6VVXXQUzg06JMwkZHJ3CZsszJ9TL4gehUAY4g6iuPHJjHJ5/wBTHdvEZJ6BhFVyUqpiQXEIgIZAQSAgcUQhEw5PkJZPA5AH62OdiWqgBkolo1nFSiIflBrKXLdRQU+CusUjM6s+DmjZQOKBoIrgCfddE1ViHamIzntxT44luE0/lm7Fz4lQ8iGPwqXun8Xv/cC1+4nUfwv/zy+/AL775Y/j7m5/AZ2nNeohNbiMxCCn0NA+APVCFdyRDWevtHI5be2uRA0HEChpc+f+zdx6Amh1l3f/NnHPecu/duzW76YUUQghJCAk1IZHee1FABKmKICAgSIfvA0EFQUVFigqCEBBCCyAERKQpIKifAlJD6tZb33LOmfn+z7z33b27SSDZZPfusufsPGf6zDP/ac88c+67HqTX0mkfcmkn2iK80jjQgd++jpZPiUEhWBE0z01CQD2hUUMijSRqTM7wWHeAE+xKYV+/+RZk7RG5QkPGU1pfOfTUxDTucoLiKgpMUbU5gI2B7Uph42GL7P9V2Ke/P+CPPvQNfvNNn+SC3/o7nvaHn+R9/3oZ/9Wf5pruMWydOBr7wmomX0s5uZGocegn15F1VuGyQryJOx08YhxKgVXjTUXmTanVI0ouEttg/JpC1P5kb0LjSMPM9Wc4Rtfsr/udR7GpgC5St6Y/Y7SWg1gThxDT20aa2hxyBYicAsckp8XKYqDEdcuxTUVc8h+LvOOTX2Fx4jDyVWuQQInXvPRSJo94Ui6Ndyc8MymaM2HmdtZqpTXUINAg0CDQILA/EHC2/urSZUrr9xknTms/gI4dtbWmY4Q8ugxBi3cQRRG2XiufjxbKij9VVfFf//VfK87HSjGgHXWlqj5w6r3ooosSM/Ypnjmck1ghgdk5k1gsZF9T2FmB5oXcOXh1jUPCmbNpZNNGYiGJLjjrNHw9IHNRU2pXXpqnQaBB4NBFoGn5QYdAdFIWiPZkXDtQWtuTLYFpN1u7gfm9wlv1kE5dUoQhedBhXmFWVu0h/ZmW9pFaFyBBBBLItKOgA7SKQNoKGOrkLaUSJrHp0iSKgtyVyqoqR7bhKOiuU9ouw37OYt1mIVvFfGcNWyYP58dTJ/PpKzv8n4u/wa++5gM8/CX/wG+95Yv8+aWX86n/rfhxAPuzqhmQbiqjzDrUrksUP9EVVFIk2P9AOHCgookdMd4SyahZCAQQT2gvdhEQWSuMlASnoMbcNAQMQ8OSNCgwiOXy1OREKa1qn6nvkAIS+qrK+mqofgvtnCp4pS+opSwaSDqZx7MDMAVWT4V+VZqr93xznue9+5s85NUf44Ev+iDPfOuneOtXr+KzV3t2rD+BGRtL6vwd/YyFqk2VTUFrmtCeYlHjc6GsWKgr+i5S5w6nMe2kFPJ1JGruDDPPMA+K02DzpWqXZk0KLnSzzioxOns5q/I51rKDVz7z0RwrvZRCgQj2tbvGIlL6il0cYLYRUaliR8mkuNNYVcWWQylI6ZSbBSU0he1lmkavettF1KuPYphNMtgxS95qkwUHljpmKkeJhSxSF0YFR7WH5mkQaBBoEGgQ2P8IaP311By1YS0btDwXJjvp3K/bGMxpyzbaDeISBePQFn3tAsqqywlGSVi5x2svtN/xXjkOVrZm21FXloMDoPbPfe5zzpRXWaZRvMRPnudLrn1spQnBromw5I+aNDZ5vBdPQaJYHVJIIfcZJx5GxwfqqqR5bj4EmpIaBBoEGgQONATcEkNmu3QA1iYgeyRE5Tp7ZxKmch2QM4IO9HZmDjqQRx/RTceInE7YErxMMkv5VIS2EDptHbKdKigHSEMlhyI6Leh2YaJL3eshGQ+yAmxPVPkoCdqxYt5lpuqwJUyx1a9le2sjV4RpvnrZLH/9j//GK9/2IR7zwr/lN177D7zyXf/M2//pB/zjDxb49jz8hBxTbG1xsEM0l8OM7FkP8yL7c8TQ9pgiLiocr5dzmOLCpT+NhEzNo3n2GgHBrF4IO0mSBhZmBUa5bMSYhKGRQd9peCjSlFJzSmC0TfYWX3AVbX4Qc/5VAR/+9mb+6B/+laf+4Yd46Av/mmf/wd/zxxd9hkv/50p+OOiwvXWYaEOiXrGGMpdyyOQuo6KAfMRFlLwTBkPc9GroSolk/S+lKlWF/aRC5j2ZxmTlCoIIpzErnkkkxghgX1dtv4IW86xdvJLX/NZjOWs9dDRuupZECjekeEMplBinPJnCjWyO2HQRQ5DKz5M3KI2lNY/hMwS2ip7+qr+nXH0k87VyD2pcZ5K6lIwmvmJUG4WP5XHU4Gpqh8iRxjbN0yDQINAg0CCwPxEw8Sin5oxbn5J2gMz2C9NchdG6rG0CI+0kadVPvEmuYsmnJTwFreTLax/87Gc/u5IsrGjd/mas/aAu6qtf/SqFBKgQbLiCcxrEuuVjvzxWp9GosvGkMdtCahPmfJamzYR67Mi1cMwRG6nTFbWlaKhBoEGgQaBB4KBDIGpBF9lB1mgkHO3aC5wEqmuRdgIniuQMmWLg1oimqFyH2umg7YSCr8D1gT5uibzsIlTkiUgKIPsE3erMMk8mBVVuCir727CFWdixGepFiItkfkAuyuTOwzytap52tUCr8PgsU2GemOVUxQT9Yprtfg1XxLVckR/Nv81M8p5vzfCKi7/Nk97yGR76uk9z/9d/mUf/6Zf5s3/6KR/9zhz/LS2J9B/sAEw5Ih0X9rtaczUoKgmSikIaLPETwPZpYbMrgua5kQg4jaFcGLZirZEkkjtXGdmSEijKbQoaw9/I+sT65wd9+PJPIx/775Lnvv/7PPrPv8X9Xv5pHv5/P8wL3v1l3vWNrXxtW5cfxE1cVk+zhVUsOI1T305/cheijc1K40md29tBXs5RaGzlvo8LC1DZCFCNLUecV42DHriI1/h0hbjznkq8lnUgeim9kDqq6uJEhC5EKbMkuxVVn7XDGU5jnpc/4m7c+2iYVqOmHbQCYJ/+ofypjEhGSc5AdlAZildaTR6i0otT6oRLUFBQpOrW25RXL/nTf+RqP8FlOxbIQs7UxDSxP9R86ijPhFDuSo+ck4lf53rieUClNpS+RUxlqqDGNAg0CDQIHLwIHIScBzKt7Xc85wSt+8a+rfLRHHiFS4+ltdu2Ap/W6RRjr+WUUq/ca/v27fzrv/6ruF05HlayZr+SlR9IdX/uc59L7JgCK0r4MY9z+2Fc7FFFmjRLYcnSZMl0uGg7TSIJbZkYmxTd+rgjmKCHl4hkAhZyOaU1rbLTtDNCtpLKjLo5uiD3mCzMSEGNaRBoEGgQaBA44BCItu47Y0vr/5JtPrTeW1xwOUZRIlh0tjssrenaC5DY5URoj3Da01xyB9MFpCJsv7DfejSPs7xKUw8HIAVWlme0pyYpWgWZD4R6IBpSKFNLm0wmJUSsBgwHCwS5nVPp4rUMjn7MGGRtqs4aZukyV6xlcfIIFqaOZmvnCH4SVvP/5nK+cU3NX33qy7zy7e/jCS95Kw976Tt46hv+gVe9/yu86yuXccn35vl+DZcx+jNE+1pru+qYlcJsQXviQEoA+5JF0Y3ZCwRMITPQ+Fl0BQsUzMq9HS+FE0h1yTUq89/k+Pj/m+HNn/gPfufPP8njX/lunvyyd/D8N/wVr3jb+7nkP6/gS5cP+P5wis3FRra1Dif9r5bZGhazaeLkYVTFFAMyjcIMNK4SEajKAd2iTaE+jRpftRROkSEuq8kkq2Sh1DDP8F75XEYINbGsCfUQaasQ26RHCmAflK4uQLaFuThkIsxzlF/k8ReczcPPOZJ1iphQPWjcypny2/ip5Ik4vQNIxsL+pFZOC7L4UlH1KDbNoEpzbeg8pmb7sw98k3/90WZmfIfOxsMZVqV4rHAam1Up/pUOfJpzXmU7tdvkNSMlUnleJTemQaBBoEGgQeDGIiBxZGeWqHXW1loLsHXWyNy21lpcdHlab82N1uFC+8tUNcPZ65dy2T5jGbQkWx5zGjm9tANpO1CE1aH9Rh4SsbLPt771rZVlYIVrtx5ZYRYOjOo//vGPJ0a8BA/nbMhClECfAvfxyyaUUVA9UWTGJozmmJwSgnQLnuuQwHBINQrhXmefzHR/Cz5TfO6IOjgUEqyyqsLpAJJnQWGVUquLNeHShHQK8yXR1xKoPC4Je15pGtMg0CDQINAgsL8RcATJQSIt/E6ECUiieAOIlFfrvxuoDNmUskNqgtOa72x9lzKJWBDJEtXa3+zrj0rLvpHzOUGbQx1Ummzzu6xIYUMpC6o6JjdSICABcKhyBipz6AtqKam80rrEuAogYG4jlaZ8lbI4tNHIrX1Hu5eTMsxlaqirdf0CM34dW1tHc03rWH4UDuerW1r8/b9v4dUX/zvPePvnuP/LPsIFL/wHHvrGL/LMi77HKz51BX/z/+Ajl4P9D3Z9mmdvETDsBCMf1eu934ff/6fNPPdDP+RX/+qb3PPVn+Lc5/8Dj/nDi3nO336Bv/jCj/jMjyv+q7eOy7Ijubp9PDs6h7MgucMuxrx9iScydy1ZxWwnucS+Erc/+XNO40CMOqVPpPHpXYfKfvMqTFDLHfMWZF5jqMaHCi9FUqaxFkIOssmkoGqJCod3Q6VZgLBIofHk6opQVuSF4mNJK8zRKjfzpIdcyKMuPIXVGnL0FlU+kHvmQ6Dv0IhUEQpSIGieUHtQHDGk0FppSrnMN5RyrcSncXu5At/22cv40L/+gIXOJko6uOwohQAAEABJREFUDIbiuVXQk5LMeY/zyiheUKzhUSsgYvxluGhxAac5I1djGgQaBBoEGgRuBAK2htr6aRTRYpvWV5/W1kxruBGxxuQZdDZOi31rAglCxMEiq/MBD7z1EdjFhle9vSojao8ZBi3OWvfrMpIp3Eg7UHJjb+/Qws3+ekwP0e/3d1ZnP3dknlr74yWXXGLOQ5as3w7Zxi9v+Fe/+lW3efNmbLBYuH2J5ZwGqnn2Iel4sJsIE8Z1aQ7ZRLMJmGYcNd12OwXZZDppE2ycBBc0sDWQ0aTzmlxFkZl8RqiGpHwSFOPOdqhQZzUYKRqPU5C5GmoQaBBoEGgQOBAR8ERnfO2yzZfIVZKlKki2reth2ZruQWv8mKLciZx2hmUEHiVMZlRPci57jcpJeVVGcDkjGvOzLOluziDf9VNUWf2sm77UWcimmc/WMJuvY0a0vThMiq3D2NzexJWs55vXVHziWz/hrz/zdf7gvR/nVW/7KG98/zekUlAVjdkrBDRqeMNF/8ZL//wiXv32D/HWT3yZi7/5Q/75xzP892InYb+5tYlt6ottxXq2F+qbwvpomrl8ml42SeW9xqYuxiRXmJLG6IYyY2OtcrnK0MHBDhgKcMrsJLOYXGJuBaEBLhqNQZYei8sCZEpQLizSmeziW45qYTOdep7papbH3+d87nnOkayXXgwdaDCZKMk7Dp97lB17rGSzMR5cAS5DQ1O22iXFmELEQhC1WFTELPCJb27h3Z/+EgvZNAPfxeaDZRI7jEnJlMfyqZyED0Tlt3TjOLMbahBoEGgQaBC4kQhoTbUctleM1lSHFlxs/UWPw1bbSKxqLe1tkTYCOysXhfaKFnFxhnNPPIK1SutFFC2dshGlTYLc/r7QnDtJqaQkI1GApfrZh48pqZxztFriXfWYXqIQ/3KSZRlf+cpXzHnIkj9kW34dDf/GN76B9yNIxoqs60h2swa5NMkCmnpJtLHCbb6YnQIt1Emg0hz0CrA4E6jWd+D4ozaRB0VYYu+w/zkqKq1RXUVsgFvUbqQCRhPeQoO9GmoQaBC4aQg0uRsEGgRudgQ8Rd6m1Z3EZQXa0gjaAxd7AxZERUubIM2ztwgEZWxPTLJYluyYX2Ag4d6UWrp4hrzA4uwwsCcFD0ECi0QJlbD3xpRdMSsxssNAJoaKKqeocxWaUTuvehToTcYZgH3NJEWUqz2+1oEkSHFUt/DtCRbKOepsnsnOgLVhGw+93S156t1vwSYTllSajR01SGUoIKoOMd9SuNVkpOagoaUyPHWeiyc1UoFtN6DobzPVVrrAnwM+8h893v6Rz3HZfEnlLLcCG9Mg0CDQINAgsN8Q0BLOeG9yyTOq2sKC1m6zo71K7SGWQGEM+2Ra2jvy57HmjNNvmTJZVJZc4JyjriNLqgBW8nHOOEO8iGkx4pzTG93HBGZmZvjCF74wCkihh95rhMqh1+7rbPGnP/3pNHgt0u/H0WtKLKtzOdm8w6l7jA+nqeVsnAZ8BPnsQ3TOuNXJ5LHCKyDPMkppmu2HTZ0CohRa126DUxUqE6Mg94FiGj4aBBoEGgQaBBoExgjYHgWDhXmGwyGDckgtzUmr3SVqfxtq+2p1J8aJG3svEJAoQdZuEzKpcnTD68ztPKUUWfYFd6+3uPOAYPLImFJVJkqILCz59/aVDcFXuBgk23iykKmkjCgZxQ4hFodTGsk5pD8rHKULtKhdi8mJNYT5ebz0Up28z1S1hfuecyK/98izOEwltSKUOsAEr/GkNqL2qXAKheciU5qZ36hW+sESlbIhgA45rtWWkg96CvvS5fCGv7+EH/chX384lZWr8MY0CDQINAg0COxfBLSEpwqd3l7Lta3jchI8BAXaednrQoJgKZVA4XYR4qo+xx++kcOnGGfRjgPKQqGzM9HSs/tjkbuH7HOfneHtY5qqqlJdzrkkD1n4v/3bv6Wwg/+19y2w7tz73L9gOd/whjekIWqf6S0fNPu2mZpUBE0es6+rJnWRcaVJVWsQt+S2Oz+FcsczbkmrGuLKAbnibSqW0hw73Z46Kb2CJq3dcko6VMHKEUlOt2QnD83TINAg0CDQINAgsJII2P5ntDsPrtOl3ZnAFy0y7WuZlCxR2oqyliBn+9vuyRvfjURgrifloMHe6iBtlgT/jEyY+wlJ9rkUW5JMcNdVqGUyuq64GxjmlN9JbeRKVREkjngdJnJJQ7kUQznRe7A0UiL5UNKqK/IAPuQEV0iBVTC/2KO1ahXZYJZV9QznnXwYv/fw22O/a2K/ezXpoJN7rCjVhPSgqChU0e6kdBY/JtIj31AHB9cmFJ5vXAWvedun2ZqtZVu+mtmsTSU5KyVtXg0CDQINAiuBwCFcp12g6Diriw/I5HAig8PCg5Q9XjvLpO1tkhXQJYk2A91J9MmHfW5/+mnklriK6aMQc1oy2yucc+ZF2XcRo8eqGNMoZN++TReRZRlmL6/pox/96HLvIen2h2Srf0ajr7rqKpxzmIbTBg376bHpYjTukKB6bRLixiEWG7C3TTq7OTxVV4wbV3VwA92U1hICTdPsM8iUQpnt72dVzDJjZRntClKyXZ7G1SDQINAg0CDQIHAgIOCkY9ClzUBahyBFwuKwpF9W2Nc0UXtc9NrnDgQ+D1IegviupYCJWYtoSsEQ6PWH1FVN0EVY0vaoD5RMZne5QQE33aRTgLiQscJMFqkl71Q6QUSrzsgiRC3pkkx5ZYcUeYlKl4ShcoF6fjNHFYEz1k/ymifcF/tNE/qzePu/D2NFoTbI6AAAXuKRmmpFkP4mNfGgcTYKSQeZQu6MUm+Z7hrmXc4P5X3lWz7CT+cj2+1/O5xaJ5zciA8la8zBi0DDeYNAg8DBh8DOPUCs276Q2VdTLoADo7S017UuPOSSDIEuQnDaSKoFJnRpcs6tjhut97mz5NjXWtoesMc5Z9ZupFIw2i1wH3uC9mTTRTjnGH+F1WrZxRK86U1vujaT+5ifA634ZSLCgcbayvBz6aWX7qzYuf0wPtKM0KQjSOAaVW2+KKfZskBCpklfmRRUmdKZ2D6pnmsDZ9/yeKakzaqrPlmhGAl/djsdNdVs4KeZmV7KoBqcCrZWpS+zVBaJVFBjGgQaBBoEGgQaBA4kBHTz6KSsQreoLs8odUVaaT+L9ptY2iBlDiRuDzpesrxDJbkgkEvMkEQhXCVI4O2HYnOpciQv7N4oIW6HhF2Be+1Kskid4dKfDXpqCSZlJolEJJZG5YYcr/gR5SDNVlA6ZQIdQqYmI5vaQ87dtJq/eOaDWA1MEpjqqBDFY7+bVZWWlFxtMZ2nilAqFSXlloYSRmpVqrJLSYcFHWwGwqXgSoV+N8IzXncJV8ZJ5oLkKPkFFhTCS/E0T4NAg0CDQIPAiiAQncfFIFqqPu0Pcputxb4cDEFyA97DYMH++JxNq9qcejRa50ekGNsGsD9kcpbV2SIP9h6TgpMJehvJ2ufGOeNmVE2WZVIDGDfwrW99axR4iL+t3w5xCHZvvimwyrJMgWONZ/Lsy5cm2fLid+uUNH49tU1AJQp1ST3sU8htCuezb3kC69oS1qohqRhdY9Z1pZnnGGtq5VFqM16vVKBsM/trGlpdDTUINAg0CDQI7I5A47tuBJb2Jikf7NN5r8uZXAqDgMcE1iilVmVfCV135ib0BiAQlSbzRfqSqJYw4YSpMw2PoA+lZIjhSA7CEkop5GQbjfzKLJP8svfGOAks3n6EXUTMCU7yiVflYwWZ4hE5KbGCy6Xgsr63mpSGAUWcY6rewvknb+Llv34eGxW1Tjy2qOVCb6WzQ4vP8ApHFCT+lAquQ4VrSW7ySqows+TTIaZSgElMbRY01jbL99w3fo7vLTq2xAI30QWNRVQGlQpUfGMaBBoEGgQaBFYAAa3d41rd8uXYwkWFLmJCVZPrMmai3dKmMGRVK3L0mgk2aMHXlYjWfCiHFWHpjG0/4M71PLbsX0/UPgl2zjEYDKjtSzLtZc45TD/x9a9/fZ/Ud7AV6g82hvc1v29/+9ud10CxevLchre59iGZ0KaJNq5hmTMFRXsrMFvixWeZFFO5Jl3FlMLvesYaBtuuZKJw1OUAMnWpBNFMdn/RfnZ02ZRTYU4CoTcpTkJidDRPg8DBjUDDfYNAg8DBi4D2o92ZX7ZfWYTteyEQKhMwA1E7X60kQXbUdWm0NA3tNQImDOd5iyiZoJIQ74UrRibMS+gX4Olm2wcLDRaTlEF2WDDiJj0eHwpRW9VkpMKpwL6MGnWy6s4IriB0JhgUGcMs0CpqumGRqf5m7nfaUTz/l+/AMQVM1EippWKiJ6A2sfSFlGQdcsCLZCQa4Qt5LHyJnHK4aoBuCpWizTXDAlNePftPPs93pbzaqvL63uNzR/oRLbvktANRMwCFV2MaBBoEGgQOFAQCo70EKXtq7BwfqiGh1qVHFqnmtnGfu94hbQe2LWjz0Z6S6+istR3IMgdSFEWWPypTe4R2jZTP7OWx+8ptiitTwmVZlpRYVo/53/nOd5rzkKf91Q8HFdDf+973sK+v7OZ3nzOetEijbtC0SZPDbKNx3btNpOSxV6RQAvtk/rSjN5GFgYQ9TTKbfBKubMCbU0nAhDSsRKvHiKUnsORorAaBBoEGgQaBBoH9j4AUDqSdb1y19jFzRrO11y1pStJWqfBolz6yd8+TAprXjUDApbQjecClPoBkC3KWHoM+kfzJVtzYVtBNNF5HglyUqZwRH9KkiYda8kyQYguiOj1KmTZcmCO0HKGap7flMm6xOuN+Z5zE8x95e07tQrtSEaVIJgYpvWpHJBOplTKj/82w0iizhEZBcSpftff68ySllA4JZJMsSNs1r8v63/2Lf+K72wZsHkh56iNRh5/oomqo0WkCpPCTpzENAg0CDQINAiuMQEzn3DDiwpZpuYLWfp9nUkpl9OfmaOlyZFoH51OPnmZS8ZnoQDbee4yMx7H94x//mC9+8YtqmYXeNDrYc/uDvQH7gv9//ud/xrn9MT4EvxNhdZkddrrMZ7SrfeYTWdKUCgljsEoJzjvzVpLP+nhX4zTgpX0jV7kuCVtBKWScSPkkh8mhciS4STaUuzENAg0CDQINAg0CK42A1w51Q3gI2r1ICogbkrpJ8/MQSMIBJhsYmc9Eh0TKarasFA9ezhG5JaWXAvbK2BkjeEctmcXcVk9Rg9H4R9vt9jxVvG4KwgLtfMAJG9rc4eh1vPxx53CSrtAnlSd9odeWXsmDlVW4nCIokhxFUym0Sq6oFliKEctBVqcjDZgqj8ozI/+Vole8+3/47P9s5pqFiiqU+Lwm9yXBDkle5UrZ5Rw3cLzSPA0CDQK/eAg0LVppBOKIgdrWfa3HyWdhRvL4LNP6XeO1z2QhMKk0R6ya4hYboKX4TPSzje0QRqNUyp7W/LE9Ct137/FHNEG8j2v52te+NnYe8ra6/ZDH4FoAfOpTn0oaW+dsmF4r+mYOsC6QQLSz1KAJYoMatxcAABAASURBVLQzIDlG89HSGlmQ0/0idIDbn34yrlokk3AV7X9byJRGApmMYoNIJgmbCpdt4SPllcUZKb4xDQINAg0CDQINAvsJgdEepMr22GbN61jal9LGZ+4lss1LWZLRfpfs5rWPEDDwhbtw9lFKQ+sY1WShstjZf+bZC7L80frTScWkOpzqsCoyXZtbsNWJbszTr6/Pb6HrBqxjnvNueTTPfvSZHK4687kh1H26HZ/4qcSu/fWhNFYwQLKUojES/7LRuLI6HJKFRFFUklG7DjsA+7PBl7/j23zsGz8grDmGUHQoWi1y+/pKiixTlFmhTtlN2acsjdlrBJqMDQINAg0CNx0B25NqH1TQEkWFyLhWzqCusD/Fm+xqLZf71rc4Dl1ZkCu17TOyRsY2BrmUTe8Dwzg3Ysr4HyuzPvnJTx4YzB0AXGgbPgC4OMBY+Id/+AfX7/cZD5h9yZ5NFiMkSI3qWZqASdAKkpXCKFhvSxdTOus2n1x5gFOOhDWTbbwJgmUfJHCFqsSnMiyXEin/yIzyJrcjCX3J3bwaBBoEGgQaBBoEDhQEpNRAexi2hcl2RknJEUZ7WzxQGF0hPm5itQafdEWYEikK6yBpPuw8BFjsqAJzWTrzmdsUT+Y3t4XtPUku8aZlGqoIKbH0jurZWtqhykt6EU+OPlk5w1RcZNXC1TzyTmfyol8+l6Mlu9hvXiHFFbpdjxobQfntotp+Y12CExLgFAIm8YzfI9spzkI9pS70ekphX17NKvXvv/c/+cx//YiZfJJ+3oG8lT4AcxXU6dff1Wo1PkqxVttvZqleZWtMg0CDQINAg8B+REDbFWj9tiprD1qWzQlaosdUSmEVMketf4X2tnphjjudebpWfHRtoeTOSDuH9hqQvYzGVx5KkbYTS5rqszrHZJH7kJxLtWK/e+W1J/Z6Pd7xjneMAvdhvQdL0er2g4XV/cvnN7/5TZzbt+PE5tl4ypg7tTA57GUCncWm0PQyn1HU9DMy7gpJbPZnhLc88XiFKk+oydSrsZY7ilLOpZcmnbOi5V2y5GpMg0CDQIPAoYdA0+IVRkD7EVJWoJ3L9rM9ubG9ylngTuHSPEa2ewU5jGQ15mZBwBRTVpDZIwqYYmv3MBSmEOs3dU5U38m3V8alw4KUV26Ao0rlVj5nmBl5qgzK3ixrfcWGep4n3eM8nnO/07Avr0zmyezCLo/Y/ygYpNjMRS3JPtjwMLstBsWZvVWUOLVA+WKu0JFx8pqUZMqr17z3X/nUN7/LXHuCbHKCcmFBZUMVctkZ3rVxWQH2Q+46EIm7USHNu0GgQaBBoEFgvyOQZASt97ZfjRVYWtKxcGMmVjoPt1vYb0IPFheZzDPOvOUEuprQnqOMaQ+ylCOyEHMFe90QGme4IWn3Mo19fTXO+u1vf3vsbGwh4EWNuQ4EPvKRj1xH6M0fZOPfaGfJNvMkiGGUJLFrTyULMbI8udKbOHb7s88k2rfzrRZ1VWkCB5zN5DRBgyVdIgtc6nZzLoU2VoPAjUSgSd4g0CDQILBPEHA7962gvQxsq3K2HyZl1shP89xkBEz2CCplfABICquEsYWChVtYSqdOMP9SZ5Bs9v5xUlplcaCb8J6KCqrLEzOpmux/Pyw8IQusmerQXtzO0+57d55xjxNYJ0amSsijFF6+pC8hp9cqyFyLQgrRzGQgyT8L/QXlN9VUQCWS40RZeieOo96ifgU9Of/wA9/mk//+A65WltDKyNxQoVKsuYI6dqSumsZlU+S+IDPZzAkf8WjYKGFjGgQaBBoEGgRWCAFbh9PetFS/09qu7QqcpAZzeEddVpx24omskT8DnPYf9vZR+Xub9cbmW/6XYPtLL3FjeVyp9H6lKj7Q6/385z/P8oFz8/M7KlFzSRNp5E5vm4XpdlNdY2787vEp0fKXQ3eCnHWiBD3dUrYLlTjsE3xGJMP+xNCFpfReDru1TIcDD1Gk8pdiG6tBoEGgQaBBoEFgRRCw7S5qPzLZ0GzkHjESRtayd0xx/ufsjcsy3FDnqHLtjTc0w01MN65vqZixd7lN2q+DUhjJutmNu3aJJjQYKSb1i8kkCXMLECWeZCurxcs1UjQa4+ZJZPyOyCm9U5wRKicukdRU2G9JjcrwkOoBpKAq7Letept50RMfya/ddSPrFTwdwP4UxOJR79epnEzpgd5AL6cEOa3JQjUqMdJ2SRIyQ/DJqpXE6uvJns/hJW/7Ih//2ndZ7Kyj7kwxKCNOjLrc4UyhJp6iZKVaV/yVlGN1qTJjxOfKrBob0yDQINAg0CCw/xHQMr1bpdHWau0JFuhsjW476uEgneW7Rc45Jx9LHkE7hvaC61+/vQowknXdxl138A0PveEpvde+pbbYD7l/5jOfueEZD4GUP7OPDoH2X28Tv/KVr7jt27djAoslGg7tRs5cu+imKrhsDlgHGJkbm3iagKTppSmW3BYLDix2N9IMBAlWUaydNgW3OqxFNpxTwkjValFlBe3K06mU2QUQRd0segl1zj6jjy0sP83TINAg0CDQINAgsB8RMKUG9jWLkfYmq9oUC2Mh1Nwu10WM9l4T4kzR0Sk61NrPgrQQjiUBVALpaC9UCTfGvSy5nNoL7a19UqoPjKwsBZm1nFJdCk/28oib6LbsVnutsscUxIf9vlPiR+5kW8Kbg1SPk4wRVGldRzpFC6e+0GU1GOamvFEaCRSM5QSnehNZJuXDWQKTUXxymtf6dXQjHjAb9a39D1D25VImJZKTzIJknOhyyl5NyDpE34ZCV3Exg8UFNmSRTYPt/MmzH83dTi5Yq2o64g0ptXAlOOt7T0eYTBHFH9BRGZmDZHJZxmBJLOdJj8KHAla5mZPbfrD9aX/5VT53DVzpp9lRF/hiAiu736/xWYtYW+oa5yuVVysuk1t8auyFMuBSW2ieBoEGgf2JQFNXg4AQMFkBnYp9kMeMs7W5JZcjoyIvF+lo7TaZwen1S6cfxeGO9AwlYETlZRk5ua+LdqZx7P7s6d899mbxmexj+odrrrmGr33ta/uhxpuF7f1SiN8vtRyklXzxi18kX7pls0E0bsZYceXcTR9LVoLRuGw0gXanXTFOzuUkbzKdHCR2cbtbHIUbzuNbun2sJTxqCiOxKwlZkvEkbRG8BEYXJPCp64OEMZqnQaBBoEGgQaBBYP8j4KSASGT7k1WfFALam2yj016Y9lqvDU5xVVlTSWng5c/bUl3kLfoK7yvt3tCi8i4nK2PoPGMaqNzl8ea2PzdbVPhNqdfqMbLyKzXVyNyp7D15wtOTsqQvGiTyWFrLf1PJvleKUtIUrRbee+qy2nlhh/Mk7FU/icSY+sapn4xMmeilUHJSZDnZqB+D0zuRGpXyeEkfmNjB+LEfiVcRS15Pa91GapeB/Wbn7AwTDFiflUxtv4w/fv6jOXMjHKvzSEeHEaIQchWjQnOi8FDO5E0vB2Zb+RbugUqKOJeNxo+8JP2YHNJZ8dJ3fIF/v6bHj9Wxg1hQ2eFH5DS+MEptQEVKXlL71DpGj1ebRjTyH3zvhuMGgQaBBoGDGwEP2pOsDWnpt4Xf/M4h3ZQFY3+QFIa2cwYOW93lsEmwvUQ5d1vRU+Ib+kqVKbHZsvalsa+u7COaoiho/vfBayNt/Xjt0CYkIfCBD3wg2SbIZVmW3PZa/qNq5l9ZkhinXrQfpbvTmWfCsE9HCiyqGlxG5X0idPNpMzZKKKuVHj3OAmQ3pkGgQaBBoEGgQWB/I+BM6Nyz0mVh6T8j0R7mnEsKlTLUODeSHLcu9LH/Pc6+pNkb2qp6l9MW+ZeTlblNYWMap90GWJiltTSmDNlbsvxGVraVuV317RCZe0wWN67L0t5cZNgZhqoO5xyVsBXIyY0wT9hb5PVQLuVVtxrQqaUKcxWmHIp24SclEFIIuSDFWMiTssdkjjIL1F4Xa7oRz1SXCzBcqMC1oRwwUZSsWriME9vbedsrfplzN8AmdbVUlUANdjjJCix9BQQUKXlGTmo5rQ4Lcho/IyrIi3XgVhHKkkGoKAHD88Vv/SKf/u8tbLH6ozIsKfHswGDynpJhbrMbahBoEGgQaBA48BBIiirbF2w30DJuu0LiUmFBFxyVa6Gtho4fcutbHMXaKYv1adfItGcsHYUt8IAkr33YOaft2HPRRRfRPLsjcKD33+7c7mffu971LmfaT6vWOY12cxxoJIHQWGrrdfrxOau7BbHWTaUmtIIY+pzKJoE8JjDKItr0HXssoKEGgQaBBoH9hkBTUYPALgRGygak6BCx9CRhVG4pSZz2LxPkyHIJchnoYqY/KPneT6/mJe/8Ji9425f2nt7+JX7X8r/9i7K/oHI+v5N+9+2fT2EvfJvCLf7tX8DcFv6CtylO8S8wesfnecHekPI+/22fw2hc3u+qDqMXyX6R4l+Y6HOq93NYvUbPV9wLxE8i430v6ff++psJw/6wJApTL3KSF7zwNsylwWHPJy4XgyRDpD8LjCH13SitEig/zkRLuXWQGIVHRoksbZA7mK5JttIsLrKmgNXlNs48LOdPXvgITtdBQ/orpqjI7M8Gy0ppc/BtakbHlCA74jGysDEpWAm8dF6ikHyEVpdFjZ8fKdHL3vppPv+9K5lrrVZ4m1zKK/vS3hRXwb4EUxbnnN6NaRBoEGgQaBA4KBDQfoR2A7uEidp/ApkuLTz29VKnnufOtzmJFmhbCyKk3pLnIDBZlrFjxw4+8YlPNJvSHv3l9/A33j0Q+N73vodzo3FjAo5FexPQ5Bj75VwZYxPWR03ZSCfCRrF56tGHExZ1t6rwIH8Qr0H8++CxH3Q3AVRO7HHKaXZDBxkCDbsNAg0CDQK/6AhoT0P7l3NOAudIE+HkJ/MM6sCPN8/y2e9t5pIfzO41fep/Z/nk90WyP/H9ea5FKvsTok8q3tKZe1eaOdU7p/x7R5f8YI6P/2B+ieZS3VbHmD71v/NckmhBcQvJbXVfIn53kni7ZC/pc9/dzE+EYVUGwewT2ZCyL4+ck/BgWFvAHmQyRFRYZPR1d+38SDdVe50OFBFEkk2iySDpgi2k/7mvUJ9lMaKSCcoT5Oi2c8kuQ7q9zVx46pH8wbMfwkk6ZWyQ4mqinlW5ffAO8jbRFzuVV9KZjcrBqhTvSi9ukkQTlTw5giJ7UnyVMCvnj0S//Zf/yMe+t43B5AZKKeuqELEv6o1ipbTiz6vddmhwzgpSpsY0CDQINAg0CByACOxao51tCtoHbEcAXWw4bSRSU9la3hnOcPZJhVRaUJa19qOY3O4AbNFylspSm5cC7OeMZDVmDwT8Hv5DwntjGrn8V//HCisTcG5MGfsybVJfhSFZgK4qutOtT6FV9igkQGJSnAl/LkeypIRBJUhin9nKwJjM31CDQINAg0CDQIPA/kHARdJuZEJkIvnRY25ZyTjdPprCyr6EjhJQa+1pzmdkeYHpJhayKWbzadEa0V7YhfInUt5imh3Fmp00k69hJylcdFS0AAAQAElEQVRup1vhlm4mX8tstvdk+Xe01pKokK26Z1T27HXQjMUZLcXNiOcZ8TRqu3hP4TfONuwWK/BFjmFq2CaMpcgxGSdhn3rhul+muBpKqWSEDgomYyCFELFWBnWmq4hSYEUXJXt4sgiZtFbyEiWfZLFPufUnHFX0ecgdb8OLf/18jitgLSWZbsxRGhUkkyt9vlN5hcppqZBC8otX7PUap5hOzpzOMf85B897y+f51ysGLExsYkbttss9pdhpXJ7jRc45TIk3/hprZ4LG0SDQINAg0CBwQCCgbSDxYRcWXh6vjcFLRkD7AtjOkMnqEEPFMatzjp0EhZC3CokUTnl1/lU+OQ5YY1+PGXOf+MQnzGpoDwSsl/cIarzLEfjwhz9M1K2c0fLwYH/aIEFnedj+dtvcC5qsiQ157Cusu5x+OGvzgDNxT0IezrrYKOzBnvmN9ghuvA0CDQINAg0CDQL7E4Foe5TRUqWmvBDZvmukTRicFAs4KgmppnSRFIopQvaWsL1T+6QTIbe2UJWHSKKw9s24Gylc7KUwL4XKmMjhppBTfpWF96hpqlv1oEd4RAnhu5PiJHdbe0l7u1ROhtFNIMMwkzJQ4owgVuHCWA4ZXY1J7kG4jEg8JSM+xZc5g/PUWTdRoBBLnkKHhSwMQcoppMBC+aPKjKlxmRRYkFn/xYp2XOSUqYrHX3A6z334rdgE6RLOxRLqKF8hakudVdAPMBAZn3Y55+ir6J7qLHUoUYT6IIgy3cA7lW3VKYKrVMK/S3n1gr/4HJd+ZxuD7gZiPgG62XbOSRGaY8q6LMuwPyN0zqUvshrlFc3TIHBdCDRhDQIHIAJBewFa9mvZAeTCeZCdhZILzjqFNSAf+BSuNHWlANkc2M/c3Bx//ud/7g5sLleGO+vhlan5IKn10ksvdaPbXxOodjFtCqxdvpV1eRvaEjZbYvH09bAhjxISJQSmm9ARb8HSSNBNcq/SWWi0MHM01CDQINAg0CDQILACCPil/Wj53mTuxEotJY32NpzD5zn2mG4jSggNKKPtaVKSOFNc3Gi7xiufEUtloRCrA5W/061yU5iqS3Z6SXSSkimlMXtvyOqyepwKNJJlJjlTu8wnzlKA2apTvDjx6sT3iCSwp7AKtxe2KQeDeDClYFQ9mWHsHBYuTc6Iget7Kx9OfeIKrD9MseZMOSWFoLc+C5bRE8mplc6+2HLUtMKAyXqeteU2nvXwu/GEexyHxBYmlDxTHOievDBfh1plBwdWVabm5yKowWSbUkos1YdIOaRCC8IALPFQAVuU9uvb4VlvvAT73wYnj7gF5azy9Hp01q6nGg7UxEhdVZiMZ39GaG405nCOVrvNzf80JTYINAg0CDQI3PwIhNFfGi0vONTab0rufMbJdBS+c1uqdT7WGq+gA9rYnxBeeeWVBzSPK8mcX8nKD5a6v/SlL+nCrsR7T78vAUiMJwFP9kqb2oQ5Y6IaIDkP+wrrDqecSNdLyCvUvUGRUfKeBGL7H4Ay+b1JhApuTINAg0CDQINAg8CKISDFTzBFzk4GtEFJEWPepMTSnotJnVmuUEeI2uVcRq1kTrYpSvaWMlN8hEBmJHeqzyo2fqI5Apmqs/8hr5V5nIRhp3TaTaEqcZm0JJbsppDzMCxVgsf7bMSL+Am9Ae28wAkfjJ9E4EAUJKgvpyj/jSdHxAlDVYeTHSUXGDmfC3KL84wfN0J/7JWtOOuLSk77nwG9UsSS2IJWtyVlUqZ2Ka4HrphSbk8pWaVoB/L+Fo7LFnjzbz+Gh521lo3AKpH9BELmC5SB6NpUwqMCosiMtV0FkRRM9qeKhR1JVI/4djqQOLtRV+JFYfUD2Z+5Bn79jy7if4Y5VWea3sIiRZGTZZ6+lFgUXZxzOI0x59yozeaWEs85l2Q+q7ehBoEGgQaBBoEDEAFtQ2hTqLVLpDO59uhkm8yQbrqGTLghtzl+khY1aT+3Ztwce7eVcxMp8aoyerYfyR6b4XCY9qOiKHjXu941Dm7sPRBI3b9HWOPdAwH7+1MbSBbc1q3cgfT1VSZRUaIrdHJwMC2661mnkg+laOsv2tzGXkEKrXRDKp9fEopN/pS3MQ0CDQKHCAJNMxsEDhQEbP8xGvMzdrs4DvnZtu17kUyiq5QPe2EH5zGq09dBmdzaQ7Wf4qQUUXnYl0NljZPfYjJpzVxZUkg4zrzHS1h2BNDl0F5RVF4j8eFrieCDAZnKbku4zqSwG/SlEBIfMRZEV4B4ixLDg4WJt4gnJrfbSztTPisD2SpeJkp+kHWDzM5+qiqlrzEMyn6Phdl5BlXE5x3yqfUSxLNUgaOiNZzl1I0d/vSFj+TOR0peAd2Ml2pNhTMsU5u8jhokn7FjpBKUBrxXhqwFKhsvW7lUARjjrsWiUm1Wkn++Ap7/F//A1vYq+kWb4LylFL6QBbmTDKSEjWkQaBBoEGgQODgR0H65k3HvcM6lHQScTMVkHHDWiUczCdoZKsZfe8t7QJixAqvT6SR+THFljlarhXMufRn89a9/3YIaug4E/HWENUF7IPD617/e+SQ5kQaVDbqxQosVfDRF8RJgQS6ZSjeQuuDkTrdazdoMWrpadfapPQF8JRmvxp6dgqc80enVmBuKQJOuQaBBoEGgQeBmRMD2IKNxkSO39iztW/bF04jA9q2oHW85BUw50SW4G0+18gx9l9KPykDuRArHtUEKo0zKj5aUSaE/TIqrlhROhfbZtLdKmSURU+mqvSLLm0spVoSoC6eSQuWaciyUFe2iwOWF2tUCL14ST11I9qTC1V5E8u9N21MeYRel2FlO7HyCXEGYj0ie3UzqI1fjdbvNYAaqHkWek7c7ZJ1J0RRBSqZKSjnmZpnoFKyJfW5/7Ab+4oUP5cQJsN8kaWNfnwVGz+6Kq0yBeVQvKDoXTuZXkJRbXqqwgqEUe/iMIPzwOQMPVzt479fnedFfXcxPe55aykBciVc9meShoGNMpJUOMl59aeU11CDQINAg0CBwkCFgF0fpfFuT9gGnDUD7gXMOOxK3YslUPcf5Z47+fBA9O/VdQWnkX2njvfYoXV45N+LH/pR9OU/254OXXHLJKHJ5RONOCKjHk72fXgdvNVddZT8HCgMJZJkJRWpKkEAkawWNdZ+n1mSsxYWzvw/UUDfl1VnHHcOazElQk/RnE91ZiiA/6UkCaHI1rwaBBoEGgQaBBoH9j4DtQ0ZWs9lG5r5hZPufpdxLe2dlll+086sc7ZkSjJ1ub4vhItMMaC1sZm2c4zC3wJrhVlYNtrK63MZ0tZ3peu9otfJaWasH21g93Mb6OM9qCdz5wjVMqs68nNd+PQTxQlK2iEeTzKWOIfFq/pvQfmWNVpbsvTVFDs4HCsDXkTisqcsgEt+9OchKprqR7uwVPO6X7sBrn3Y+G5TWKKvm5apEIxNHVnpby0xh5dV27yqcyS+hxA4glq5UqtKRfti9ahXMKcPlCvubf97GG9/3SbaWLVh7OGKO0RNAcpDlZfwIQ7dbwDiisRsEGgQaBBoEbl4Ebt7S0tqt/SGV6rQZSIGlLUh7RMTpMqhV91nt5jnnlGkUq2RecdpO5UJpcaNQ864kLdcj2JdXxkv6PUYptuzni8zf0HUjoG3/uiOa0N0RuPTSS1OAfX1lDhtgzq38BLBJ7HxGiaNO/JS6X4T73uH2dHoDkPAnyRJ0Z+lEcsio2yW8gWz5GtMg0CDQINAg0CCwEghE7UM7dUk/hwGneKe9a0RIwVOKentH9Mh0S+ulqEIKI8wOPZDgW0iRNF3tYGrxSu560nruddph3POWa7n7iVPc8+Rp7nvLae510iT3OXHVTaJ7HT/JA05Zzf1U9j1vMc3dT5rmHrfayF1OXke3fyWTYQdFkCIoii8j+5FzURb6Ch+Qye0VvnckqSFCNPwTCdwbatQHlnRQLZJJidXWy+sizVWeTGUWeUV3omKqvIo1/ct5yWPvw7PvsYGjlGl1DfblVZFn8pkMkomHnCCfGQtx5jClnf2PhlJckWIjMUhBpjhVoTf0dGIxNdgP5Hv1B3/Imy/+Z4arNtJqt2FxQdnEXCyUu5B85HFuiGOo+nSYISfaQUZ5G9MgcMAj0DDYINAgsDsCdubVIThoHQ/RYefzYB+WSLGVax8/ecME2la15lu2DO/NRulsh5FnaR8bha7MO8+1R6lq43vsti+zsizjgx/8oGIac30IqAevL6oJX47Ahz/84eQd/62qfYnlnE2CFLxiLymaMWGu0rukBAlodht6p1sVTNUmEoq8SCKcpjdBLGue0zwNAg0CDQINAg0CK4lAlOLE6rc9zMjcP5N2CpzayCyhCzgpOvaKtGdCAJWRbCqQ4JvFIW0phjp1jzuefjwvfvxZvPZpF/KqJ96Vlz35brz2KXfn/z75Ql731Lvx+iddyOt/fS9JeX9f5b72KRfw+0/9JV7+tLvxyidfwGuefgG/9/gzOfe048XHIrkUa16KNpDmR+TEs6lfJLdLcRdwe9l+UrvR40Rj48eOG2aLpaCO69lXV87TXTVNt/BkizN0F67h+GKeP3neI3nEmQXrVOK0aMrD1s2b5crVA5nIq0XyLjcqEwu1T66WhTvn0o8mZCAkYFg4/t8ivPydX+NDX/53+t3VzFVOB5a2IpUoKGVQPQ6C5KDaKZ/qj3iiylKKxjQINAg0CDQIHJQIBFhax6P2n4AjRqc9ItJ2NXc64ySmQFcVaL/weK3/Mlr7Fah0Si7HypmqqnDOOAJTWhknpshyzmE/7H7RRRc5C2vouhHw1x3chO6JgA2kuTndhCrCBpj9mLucK2sk5GmcJx6ipmitKYpuFzOFbCjgzJNOAk1iJLg5xWUSdNETsG43kqcxDQINAg0CDQINAj8bgX0XayLaEplMaTSubCkYU9YYjcPHdrB9z+fUe0MuoxYFp83S5ZDIJ+HWEclixTWX/YAOJOrKNiWMCcSmiDH3eoVt3Es6TPmM7LegxuVZ2eP6Lv/Rd7VTD7E9fISJ0BC/UXzWFKT/pW9v2r2Ux7AblcvePdGT513BNkFtnEqT1ZOrJ+XVdJjjTkeu4q9e8CvcRY00jCareXIGlP15Nhx2JHUQ7sqHFFU+Ecnn0JOUa5JRfA5e6ZzcOLwsheiAAvMV/I/u7H7vrZ/k0m98i3wyV+0ldRUYDDLa7fVkdQv7ZQUfA6hP68xrrHjiWHBSaGMaBBoEGgQaBA5CBOKYZ20Maffw2iM8eebo5pHzbnsqbUbPcCmtfaDlFHQg7AH2lZVY2WnsC7Kx55/+6Z/Gzsa+HgSs168nqgneE4Gf/vSnVNKYlmWJDTz7M8I90+xvvwl0YkcCXaAl8RC90USdkLx24dmn0NJNMhLeoia3kY+RTIL56DDgdTDw+5vlpr4GgUMQgabJDQIHKwJB+4Txvss2H1I6jMktc4/i9nyP95mxjbYpuU2STEnlNltKEbPQfmV2lJ3IKb0zxYPZjpj8eikMpUm0cd7PVgAAEABJREFUMy+J3+VfJrHbY3UZ5Qo1MrecqQ2yVU7lnRQdMD01YTsqaE/tKsqUS2Z7bbrmnrAwxXVuArl+jeW3soxaKtO46na7BLUvSnEDQaGR5NTLbpsRn9GhR/zLjeFwY2ynrIlU7k6n1QNWrhWVbEtj8UrmRHIqPoig6g2IWQFtce1rWsNtbMjmefA5p/GHv30fbjUJ65ShFeco8gChouh2GAwDiO3Ry6tFSpTaqHLljBaptmP/02AUGqJgSjuFLyp+aw2X9eA3XvUBvrM9kK3eRD94yqgS85yiM8mgX+HVAK8wJ2KpFqzcFJACaZ4GgQaBBoEGgYMNgZAYtvUd2ztsOddllNehuJNVTGZDbrnBUVi4Ula62HCyMQ2WB5c8rOjjnMP0CZX0CsaIfRxj/Jv/H//xHy2ooZ+BgLrxZ8Q2Ubsh8KEPfQj7G9XxD605t8IzQNWbkNmR/NilpCPhjjhJrCEfwr1v32KqnCUvlKDylFmHts32wQKtzEMdOWiehtEGgQaBBoEGgZsVgag9I5HtJSJMEBS5G0qulCAo0v7jqBnn28Wk9hnVgW1Uy21z70q0u0tpRzxJYaV0yW12UjyIyWSrXDlRjSgObWVWt9dlTSYlSR5LllMmv08XNwHUNr2ScSHHSfFB1IaZSAoUlT/wbQa+Q6XyM6Vc58C+jsrlRpVN5IUujZIHJdl7AuznmqQvk3pGbvlNMabmMN8LVK5N0MWUN2wTf4qRcWqntdfJjVKY+0bbKa8qlDGxwAsaNZNUpjkEsZVp7Ysm9Ovyy262rVcQPxQZrFpD6A+YLGrW1Ds4YngVv3mvc3nJo2/DESq3K1IqcJPABNF3qdQe1xqVokAVL7f6LIRSLUEjaUS1ItVMvWUka0mEYbucW0Uf/+ECv/rad3JF3WFH3WXBraLvpnDqtxgdVbmAk8KsllKtVlui+lSVM6IgO6jeoJKMZDWmQaBBoEGgQeDgQkAXSbYn2f/ey1B7uMvIWxlhcBX3uvNp2nGgpX0uU6va9qft2n2KvNbary1AYStt7Isr0ykYmfLKPowx5ZX53/CGN7iV5u+Aqf96GEkiyvXENcF7IPDZz36Wfr+PcwfOuIqanMaN0Ug4A3Pnek2od293ynHQm4eWRMngpHyumGgVmutDCXg5zdMg0CDQINAg0CBwXQgkRYn2GKRacEv2KN3SwV/KJkTRlEhp5/GM3Np8LExxFj/Ko3f607AgR1DqAKahWKJUl9UjIVM7lRQpIaVJboWntCodU54kMoZEyq/tTmWOjPQXSu1EEmSluAiiqJJGsfYOeomiLBkn26ncEYkl8R1cTiVhOKpgGalclFBKHK9SEVkeZSGRovbOiIc98Mh0+5SpMKszSkUWY4so/k3B5FSvohAwqTXe2m28i9CTeLoxdiqvUnFBuUxxZ81RC63rhAFWbh1odTq0Oy1CXTIc9JR2yQwHEHqsmnT0fvLf3GKi4o2/86s86W7H0ymhq/x2eEjl2DgQisHKVXarIrVRmKZ4n4OUT7XiawWEGlQdY1FLXmb1WlDed33lGl79NxdzjVvHQjZJqXxVUvQVyqlylEaMgauIwjc6iCoXkWGUKLU90DwNAg0CDQK/6Aj8orav1dGFyLDEFD6u1QLt2XVd4Qez3OnMU1AIttQ70Oqvl3YCqOQ4MNZ+55z2OCd+xKb2QlNoOef4yle+ksKa189GwOSIn52iid2JwKWXXuq2b7c7wFGQ9wcGfDboiRJ7jYw1Y6sgTd673fG2FIMFfJojXlPX4VttYlkrbCzs0TwNAg0CDQINAocaAjrgI3IRjMA2DyPSY8qTa5HSxES5xEHtJbFLTNSRLT+mSMgUJ3KQFAiqw5QJSXiUYsGUC7hSpQzJ4oiWfzG13O2xdEZDfNQFktK7JfKyvXY1K9fqMcVTcB3qrDsiP0EtsrDgWuJl1DZnyh9JtmIvtfNAe6k7dNkU9ilbTu1vSdgvwlC4BOxDtJCpSieMxICvoSNZYTg3y2BWco9kis6qbkrLMNCVsu3wajvFZf/Ok+99B/7qJQ/l7I1QKN96pW2pfAkaEEoVWoEwzxSWL1GmfvNObRQNNRIGSqVqJbc4OllFK7eQAaEqmS+hFG9v+sh3+dN/+CxXD6eYi5PUrlCuxjQI7FMEmsIbBBoEDkAEnNMuprNsjI6oPQRqMu0zm7ptzjp8aW/wSG5A10HWAKeXArQHybHixs7uRsaI2c457Cus8X8aR/P8TASsJ39mgiZydwT+8z//M/0Olg223WNWxqfxvqTBzcWAujPKMqN5Kh93OK3FxjY6L0gCRNM7K3QcUKSEVBfHiRXRmAaBBoEGgQaBBoE9EBjvEmaPhETbWXwSGM1vH9dIfiRqM4raWpZnN6WYk7BowTvdKsj2HvNLq0HSnI087HrCktNsI/Mqo1lSeJg1IoszGvkwIVZ8jGzjc2lfTOKr+cdEqpYD9LGWxjGYY/tm5tUgty+7jJyUSRISVEOVKP05oTq2vzAkLzr4qWlcnkn2GeCrRbr1ImvK7RxZb+VPnvtEfveht2KdmO4EWC9FUxZVTn8eU1qBAhXHdZFqsz9PrKT0kjP1krIrnwUony4JF4uC7bpKf/HbvsDfX/pvzPq1dNYeC8UqFektW0MNAg0CDQINAocUAj79fhTalwalNhfbRLSpFdrLzjv9NKaEhROhzcxsRcln8kDaYTC5RAErbuxPB40Jr73ObKPm968MhZ9Pze7/8zHaLcVHPvIR7HPFujYBa7eoFfAETUIJijog7Kw8zVT5JOTbND1W/tsctQ7fXwSXEYucuarCt1pU5UipRfM0CDQINAg0CByYCOxDrpxuK432rCJKEbSTnE+KgvQl1rJwtMfgh+BEydZ+4kS6BXVGMWp/CpjgKBkSHyELuciT15nCtR9RULsRVdqfRlRQKWxMQWkSKSzQEi8iZ5RjX1xF40k8Yo/aQ6whio+dJD9GQeFKJMVMVHoj+Q4oM74YE1TpC6zgUBtHFOW+OZmNwq12ObWwcELVxwFZ7JEFsysQTu3pDVShSygLebtk1ZDWwlZu0e1xn1PW85bnPYa7n5izQYwdLv7WSaLMkvJqkfTjXgpD5aO6dtrmTpSr7pzgcyaVb0KNzqlU0gD7+8FSh5IF9f23tsMT/+DDXPKDrcy1NxHbG9g+NyAYOKkcZWlMg0CDQINAg8AhhYDtl+32hO5JAuhsiwsSR+a57x3OpSMkXNpPTBaQR/uLjHY6U2LJT9DLSNYKGecczrlUu3Mj+zvf+Q7f+MY3Rp4U07yuDwF/fRFN+HUj8Kd/+qdpYDmXrOtOtF9DlwTz66gzU5hpoS+89S1YZaeHUEtgVJeHiCnhqFd28oq9xjQI7HMEmgoaBBoEbjwCUVuckTQXEvq0b0ihca1SkkSofcQURxIInWy3065IbvlNsER2kIBpZOWOiaSEkJJMio64RBZm7rEdl9KgeAtDJY9s0mP1WvnjepJbvJAEWPEhpYql8fInUpz5U+YVewnT66m7VrgJ56R2ssfjlvzXn38pwc+0DP9Kt76mwDK88hAoJBsUsi1jENaDWSmipDik3aE1GFDMbucWE4FfPv80Xvmku3D6OpLyapUydDQWnHBGF2QU9tm3+JNSEi9JxJlbicZGac0Z7DWmWorQdDGYUeVTzLcm+PQPF/itN/4NX7tqkS3ZKvzajSwuSME1rCn8+CAyLqCxGwQaBBoEGgQOBQRcBOccSU7QvpUUWNVAZ92a2xwLk0BGSdSej5NHxvYbIzlloujAMPYVltdebNx85jOfMauhG4CApIobkKpJshsC9meEWZYxEjB3i9rPHpuKRmiSjmjEgIUFTd7AlALOP+1ojlglgVICYpJN8yLx7r3DFgEl+VmmiWsQaBBoEGgQ+AVEwKlNIwqS8YJ8IxNNYWQKK6OkfJCokGzFWwazFJcFT1HnS+TJ5c8DKstIDiqiqwi+FNXUWZmoLEZ+pNQakymUdpLCk3uZndJJ8ZRsIsjtpTDx1KovJELpSY/4tTbIPS7HS5jNQ0krDEYUB9r/glKsrImJzzG/ZmOt0/1SuF7G1HrCUj9cb6KfExGVX12ofgEvh/WlT4XmVFIORS/F06TusWWx9Rom5rby8Nufzpuf9xieds9TWK/yW5Ve/YALsmWqUpzlypO36Q+hdipL7ascGgnIr0Rm5DcrU3KPZR6qO62wttLlfHsG3vedAb/5lg/x0+4xLLYPo8ommdu+BSTLrJ6exg9LvGW1ghpqEGgQaBBoEDikEIjR6b5E+0amfTPUtMOQc04+gdXas+w/EMm05ztqJBygpNijlGYdEGR/yeWcY6xLGOiS6OKLLz4geFti4oC2DqS+PKCBWs7cpz71qeSt7KYxuVbwFSUBioJYSLJnEgwDUf8yTVyb0CetgSOm2uTlAPs0n1YbmziZlHDK1pgGgQaBBoEGgQaBhMBY0EseU1olh71sl5GtLUdvmZHf9p0gDcZyQkoJKycqf7IlQUYJasiPlBoj2zYrj5PyxKUyx26vslEOQHFIAZJoN7fDygi0VFNBtDSKd4kUJcWWEyUFlxRdTnuhfYSMnqC0RjWScuU/EE3cX0wJxhGOGZE2MXYJcQlPCf8FPdj2Y06aCvzmA8/nuY+4FWeuA7vd7krVVAjCrBj1l7Hss4Kxssq35VZgvURBtplodZpD5NRHTj1YmwzTmqCv8r7fl/LqS5fxkrd9lC0TR7LF/uvB9gRojLmpjpRWJYuLC9T7DSSap0GgQaBBYC8QaLLsawSc04bS1aXJsMfqrOaCM0/DlFdob0F7i1GUXSuZNjkSJabGO1LyrMjLOYdzIzIG5ubm+Md//Edn7oZ+PgK7JI+fn7ZJsYTAe97znuQqCgl6ErySZ+llmlSjJe++tzT4NQOusx4TDJ1um3MJevc/71ymdAtOXYH3hGooQdVEy+vM2gQ2CDQINAg0CBwCCDgpeK6zmU7ige1v9tluOQT7kdQQcRIGjaKUQnVWUfuBSHYWCC3FtDLqTHZEuqqO5MU2ioCqEMldd2VL4KzkrjxWfbT/Qde38LnS+Ex7k0hbFXI7l+Gl9HI+194lDYfzKlgUzT9B9JOiKVGXTJcyhTRVbfHWsf+hcDBPxwc6CkfPUAquoe8yLFZRZhMEp/IUvlLGZAXnHPYnBMZDEFpm99V279VG84xJvIPjZn2cOmk4pPYd/MQGesOMOp+k8I5ONcvq2R9x35MneNVjz+e3776WE1uQDyI+VAQ86TGWRFEUBGdQoEkWZke5zVZUSm05Yl2qvSW4EudLsDb7NrNyfXUOnv+ub/Hmj3+d/tQtpAybAlNe+aFiF2kPRKXyayzUeYtgY0ExjfkFRaBpVoNAg0CDwPUgkPlCR1ptllJetYpINrOFXzqrhcQQcNqFAukJ2L/kxLa8kWvl37bH21dXZhs3Ul6Z1dANRMDkiRuYtEk2RsB+YO1HP/pR+h8QnDPRbBwDzrlErJ0WFmAAABAASURBVOTjrPL0QswwKeepR3dYo8NGZqeFUFN0JIlqUpOI5mkQaBBoEGgQOKQQCLsJc3HcdlOUuCXRIMtwRUbe7dLutmm1cjJFubRvBHBAXoAuc/COaP+ltRQi2G8ZSQFT9xYgfams0rMcJ0oFyHZZRrfjmcgDHbto6c/iFmelIFmgG4ZM5dCu+omKapF2uUir7FEorKgHeLthNQVbFBP2e46qpxoMqUWmJCHWTExMMBQ/C4s9KjyuLYWI095XKk/lpDrxasDKGefExx7VCykpeCxwzJtsa6MF7SSF7XRfv+Nnxlg/U+Cn10oMcCxu3czqTRuo57YxNdzBpnIrj73Lqbzy136J+5/aZkKKq1ZZM92OtH2uS7Cl0peaoNGwFDCyLNjLmUuZmAl9Yp+Fhe34jES15JCKnJlYsAP4xjXwnDd8ii/9aDvFEbdkYaanUCVeGmvO+jq5IbqQSAka0yDQINAg0CBwCCKQLoBsk9F+kEs+OPuEI1kD2K4hSxuFIoMnpn8pZOmlcMkDS54Vs4z/THLQmIHmzwfHSNww23rxhqVsUu2GwMc+9jHJ7BLcdwvd3TO+Vd099Ob0qftMCDWJ12muitKBYnkVuj23yXzSYXCrI9fQMqF/0FeygNNN9fKkjbtBoEGgQaBBYCcCjUNKhlhWVP0+g7k5hrM7qHqLZFIOdfKWLjlbUIqG2gvLHBcyKZY8uct0CypFR8un/4yuXQQyt0Ast0N/q/JsI6u3UW/+Ie3tP2HtcAubmGGTm+WwuIP15VbWDjazZjii1Yo3WlttZX21jQ1BaeIs7XKWrF6kLQVJR1erXSnN2lKo5VkHX0wyuyC1VWeaYtV6omsThwGKNkyuRho5tAlyQDym/BMjzjm9Sfo/c0S9THc1JizaSOE33Xjo1VJEZaRyV7Xobf0hR0/0OKWY5fVPeggvfegZ3GYKpglMtYeSeQKVfQFVQWGaTJYe8eTllIVKo6X0bfVJiwFZuaCwvsZEzZT9ppbirF19KcEWpUCbU6b3fHOGJ/7fd3NFv81cWTA3P6tK2yqxB6HEqz4nRVdfY65XeLFbawyWstWfStWYBoEGgQaBBoFDBwHbE+sYsG0o1yVJqz/H3c4+De3sIxCcl227UaZ9Qk4Zy2Mk5wFhnHPkubjXhd/8/Dzve9/7tBseEKwdFExYDx8UjB5oTL773e9OLJkG1RRVRuZOgUsv7/cHvLvXEVPdXhPWy2Uk+S9UaVJfeM6t6UqoRAJoWQ7YL+yJi8Ycqgg07W4QaBA4mBCIu91KhsR6nntanRbtqQlak6J2rk2lphoOiM7cDuqA9Ee0JZBNSBnTrRZpLWxnsr+dqYWrWTV3Gatnf8LG8mpOmexx/nGTPOQ2R/DyX70vr3ryg3jdbz6MN/z2Q3njsx/KHz3rYbzuGQ/jNU839yP44+c8gj95rsKU5nmP/CUedYcTucPhOScVM2xa/AmH9S9nTf8KpqXk6tbz+LJPORyy2BvSnV7PYBAp5/vgxWu3C+UAFneoDUPS3y+mVq7sy2nHNg6cc2YxLME5c4/2cJY/8TrClsffGLcEhqwupYwa0hZ+G/wOfunUDfzVSx7JfW7ZZR2Qz89QD6RQIqiba3yWIYOJEooG3X6jOOM2AymrAk4HCqTkpBoIdqdQI0+Uwmog9VZPdo+cnyrmdR/8d177rotZXHUYc76gKtRP9lVex+FUhtchBSmvoghXgPOiCs8QVK9ejWkQaBBoEGgQONQQcNbgQFH1WEPJnW+9Cbv2ID22G+lyjVx7he1JIYWGlEd7iHapFHAAvOzPCL/1rW8dAJwcXCxYLx5cHB8g3H71q191P/nJT3DOYYoq59KsYE8lFjfluUF5R/XunlTdakKuqZpz3TpLwOwowV3P2MiUBL6uNL65j+K1BsXRPA0CDQINAg0CDQI7ERgJe0gRVA0GDPuL0vv0cVJ26L6Qwgfte0qcSdnQ0u6SSTmhi5JQLpIPZlgd5jkqn+fuJ63j1+98Mq973L344Isfz+df8zg+/ZKHcNFT7sxbHnUbfv3caX7lNhM86AS41xFwz8Ph3kfBA44jhd3/GPmPhLsr7n4nwOPPmeblD701b3/Wvbj45Q/nC3/8WD4s+/cffzcedvZRnDBZ0a0WaEubNjW5hl5fe1xnFW6V7mUzh5MixtdzFHEHrWo7WZSmSM1YKRMlWhtZ/fYXcuLQnOiOiZGgnbzXetnWjvJeK+JGBPhYMdHJaQ+2MbV4Fce4bbzw0Rfyfx53R452MB2hnJkln5gka0+zOPRE3xGpzwXrqPpKNQaRGdlJ2SQ7LJHPwH6rrHYMQwtTWs3juFzZfqgynv0nn+Mf/2cbC8UGFkLBog4ixUSkk5UMd2yjkGKUmAkLq7cNSiMtGNGX2P9s2cgvhntDDQINAg0ChxYCaQ/U5Rrac1r9BW6xYYrj10OhfcuLom1QvgCXacdRODUB9NbLTDoje3OtONlPHVx00UW789H4fi4CB0bv/Vw2D8wEl1xyyU7GnHM455J/vymxdk5A60abmiFN0MREeilckxfndecJR3dF69bQkVCZe0dZDU0WTCmbV4NAg0CDQIPAoYWACYGJUrO1XyR76SUhsDXRGX191SpIfzImJVVdldTVAFcu4Hb8mO7iT9nod3DyqpK7HL+Kx9/9TF7/zIfyvtf+Mq97ynk878G34RFnruOOEi5Plu7jGG1VG1XOYVQcrh1rnWha7tWiVXHIqjBgWrepRlP1AAu3NBsIqAj5YVKKjQlpeaTX4pYTUnKdNs1LHn1b/u4l9+etL30wD7/zqayvr2Ft3EF3sBk/fzW+J4WV+C58TTvPaBcZB8Kjq6TERggx2fZS08z6mbQr9c9Mdr2RuZR3+cJVTM3/lDM2ZPzZi36VB5y5kbXKsUb9FPvztFYJXJcTdRhotdqKGZko5RcugGPXY/KI+Yyx5PaQlFeemE1QSe64ogdzSvPjBXjGq97P138yx3c2LxI66uW8YGLDGgZbrqE/7NPuqm4ynJWBnlRuLX8QPzqIeJWr4MY0CDQINAjsiUDjPwQQcI4Ya9ra1+946inYjuG1T+h4K2kBdG8iEGwzC9qqqhQWFJJM2qOSa0VfwS57xMGb3vSm5bupQhrz8xCQhPHzkjTx14fA+9//fqqq2i3aOacJJZHUrlN3i9lHHpuENmF3n5oSHK0+T6n4KOEzj0N0T85db38OLgypQ4kcNE+DQINAg0CDQIPAbghoTzH/cHaW4WBAtP+91n4PS4onp7hukXNkO/CwUyZ4/p038mePvQvve+7deOfT78CL73V0+orqFirAFEzrZK8SdQLkUjx5pIQwUU17UyWlTSU7YEqSHOdaeN/WHuq1o3l8JneK86R0qlvFkGWedlFg/8Pu6gwOE21QHUeL7rIaXv3Ao/jUK+7Fix94GudvWGTNzPdYW+9g7VSLQfDML0qREroEp4zKcyCY5RdfJlY4567NlrC6duDehbTiQJdaczz8Tsfzhmc/iDPUSYZhFkCG0J2i9jn9WvKMAjJhX/cDZjv1/+zignrSi3IplDwkdmWrv4gFxDYgUh9eNVMzL5/rwvu+vIOnv/xv+dF8Ti+fZtXhxzCvMWbHi8UdO2gddQzkk/RCQek6ePVXtxyS/iw1DMDVRJ+Bbtej8zTPPkGgKbRBoEGgQeDARsC+qpYCa8p77nq7U3XShcxrjxLXUVSJkhIryCFFkVk6+aINa0QKXmnjxfvXvva1lWbjoKy/2f1vQrddeumlbnFxEfv71ZtQzE3L6pQ9CXFR8mOtCWxTVGFLZizgZZrkXYXd89wuxWCWqFv0PN1wjoaAk8jqdAM+onEZXvN8JJxGq0dp2EkqrDENAg0CDQKHMAKjdTNo7Q17oGBr53WQ1lFbS3eR1lf7wiXRUnqlGRUWUrnjOnatvSFFj8pQHq3/5rZAF0l5vOwxpTD5SY/lDdj/4pa8Uet/lOIoEfgYtIdUFFJutEKPqQmYdotM9Lcw3d/MyfI/+OyTeeWv35u/fcUDedPT78nvPOh23PfkSW7ZhsNVqH3BszrARF3TiZBL8eVMI4NER6cExpBqiaorkyLCK8wreDfjMrUjQ9l3Bqd0y9LKqVLAqZy8HtLWJc2k6tigfWwjcKTo1+54JG/67fvziic+hFutgsFl/8Oa2GP16kkoF5RfPCE8yFRXIcqUa5cJSlHLq+YghkB+L0IpzSjgeswNDw6jggkuEJTNSDojuSA4WdZHqU6hJOWNKXCszTYuMrXd+tktSxOV1saDkXLLBNWglsSKQgqgTlhgupIyr7yGp9z/XH73V87nxAKmAkyKJqxO2VE5K5HPHZU8MrTbniDmTOZZNbWKqLrG+Fi8kqNAUFtUqWzYPoRMWsYrgNdf9F3+7AOfZra1lmpiPUON3bmZWfzkFPgM2l2GszPQUVvreQpmxNM21labWVtuYVU1S6cejOrQmMV5opH4UAE44WBkSi+zjSx8dxIjMjYMDcMxKWjJqG6VZ227FjlVnShgc2hMMPJf20bpRsVafyRaVvYopnk3CDQINAgcegikNThtHLvWT0PBaR1H63taf7XeovXVaV/32sO89jxLY2u/brrIpJia1r54xjFo/UdPrUsVElnWzMo3UgwqI1kHyKuWjGSsfPzjHzeroRuJgO3UNzJLk3w5Ah/84AdptVo7g2xAOudwzu0M22cOVZHmuWw0wTNNToeEOwnxKMyEpUyVR7s9l5DXkfs4vc48YoLCe6rSE8k16b2SlxLhB4mc5Tchy25RJULiCuUEE9bQQuFU12jh8Sm8eTUINAg0CNysCBwEhY3WwaC1s9YaanZY4trWVa2NWnPRiprI3EZaV5cSgfm91lbfAbNtnbUw7AmjciWG2Xo8ohpbf20dNlIC0uNVlw7/0TsFBTIJRbmokGDnyxL7YfWW4qL9ybgUPcaS9GWS/QLetZW+TS5hsdBe0AoVeTlPe7hDyoKttHf8kFuvGvDE827Jnz79obz3hffhzY88kV87Hs5U5fbFjnRatOU2ymUbZR6yzHYfBTjZ9ltZXra1zwiP87n4RS6S7eBn2h5SWrNVkjVDm5ICo0JUvikyhJB2p6i4kq5caxR9rKIfe+4m3vmih/GKx9yf27Tmmbzq2xzBVinZZmkVTuUUENQC1wLjsw4KN4WW064KQ5Vj+6ksfHAgbBkL0ha4FxSVpxaZqVRLlnmkGxLXYE0qVb6liU4NUP84C1Q6XB/nBmT2J4DWz9IuZZV4qpXOxlGutqgsqCk6cuvyCvV9W61YnfWYWriMux3T4S+f8ys87g4nskn7/ZSYmFIR3hiS1sqE/jwgHBVhJgsEVxFFPq9p54XGPATF9ao+Ua4Q+vKZ/NGTbYrBmlmVNdDw/pcr4Dlv+hIf+LfvsWNyI/PtVSwqV95xkCuRcsihAtWzxu9gO6vaO9jkf8ozHn4mjzzvKE7s7uBwp3E5mGGiUs3WIaYYLQqc+LGStBCqAAAQAElEQVRsXhh0NZ+6rgsDRxQuhW+TFW2i0kdhhUZRpgngVGfLOeGoRpuSVW0Yp4nC2ucqI83JAmwMWz8oL0k5p/qTrbySiaIBt9xOcYG402bp8WDlLFG08mieBoEGgQaBQwsBFyEPXusvo3UyraEBC3ehkF1AWn+99ruSXJdqbV3AtOyvh9CjNZqY0damefdzz6Kl8tpa1PuhR097WoAUpm1QLo8KlIRTUmgP1VYgP6D0rODjTXZT/a961atWmBMxcRAa9epByPUBxPL73vc+nHOY4srYysZCuzzjv22Vc58YzVeJXCQaVWAhEqiWQmwCBwVlJizJ9hLKN2ia3OPc02lpgotxZZOQpzA5ZJQII3Pa0DDKwBYKBdkCQCp7KY2FNQJYQuFAezX8NAg0COxbBJavgtdZU5KSlsfYirzkt4OtraVSUmAnb7OTpLUrTdS+EtH6rDU2GmmdNv9SCbIC5FqfFa7TuZbmgJZ4QlQeHbij8re7k/T7/UTtbpdiYopY1cR+idOhvuUhSmEVF7fRLWdYXc9ybDbgl07ayG/c64586A+ezJ8//yE890G35p4n5tiXOutU8+oIq1R9W+58icRJUngYOwoaGfOMSW1QcxSuSi1MLjPLnOa9XrJ0y2m8VY0yeKHpl4KCagripZZuJNDuRzoDOFIMPvb8w3nryx/Jsx99LzYyy8RwK763HWzfbkvTolJsu8wcLNiXQIzKjKpEzdX75jOqAq+Czc6sXvW/ua0GyeREeRKJBySok/Zh4yISxKQptlrtLrWUMnme0+1ISdPrwdwMWDL173Chh8UVUjytYkBnxxU87sJzeOVT78YdjshYJWG+I8VWFisQL6P+YeSWJcisdpEVaAmMFLFk1JN08pbiazLvCItzWBm9QUlfmC604IP/Nsfr3/05/u0nW1nIJun5FgPFVRq7g/ke3e4qwuwi+ALnMwz79bHPqd3IX73kiTzxnKN4/oNuz9tf+STe8sJf5ZkPvJDzj1rN+tkrWO8XaS9eTdG7hgm3iAvzLMxczaLG9Kq107jMM+wPqRaHeJfR7nTIVY/Ja0ZlcNSGq+r13gsrT9ZyOBcIlbCUkhCTlahBWGHAGgSWBw/WL2Qj29xjSnGKl+10SHPKY5QwtrkuP7KdSm1Mg0CDQIPAoYaA0xrqRWldtJfWXC2k2Jpo4aS11NZQhSrOE6XsiooPgmoUzqLWf63L5976JLrKaPto7nNbdbFUyqLMSr5kMq3jToEWF5VezqWYlbFijHznO99Zmcp/AWpdGgW/AC25eZtwg0v71Kc+5WZnZzFhaJxp7N7XCiybfyYAWyeae1S/uSxkySevCWZoojjnNLHhdrc5XLfsEvZ0c2qzOyrUKCjeiN0eE9wCkgwZP2nijz2N3SDQINAgcEgi4AlSJAQdYM2OWkdJRBKyXBKWarlFUhC4MUngQnFeN4qFFEatagetap5C67FPaZBclYs6Kt+oK7srfxt0hzgicDoA05vHDRZxdamAHFd0qNsTDKVUGOigvhikrCoKyHIGw4qydOAnIJtGVVENt9D1WzlicpE7nDDJbz/wjrz12Q/mzU+6E8/5paO5fQtOd3BUBPsTMye7F2Cb6t4WKrWClX/En9gSH17khJMX5nKaUVwmhURXEHhBZLoI+yrroecdy5te8UTOO+14NuZDsvnNuKEUP9UccWaLerFm7ZrVKieod5F/RFZktJf6XZHmuklk+7cJ3R7xICqEqFilLiPOOZXtRctMqjcjuoLSdZnpB/zUtNxDFtWGlrp2ct0qsqC8M31QgG8VTORBip4t/P7THs8LH3wGGzN0Ew1O4ykyqfJyUiMzFKEOVnp8pfhKKYyQncmfQbS0HnkYDge0CNj/VCmmNbQmVU6XUorS7w3hdR+7jLd88uv85zU98uk1REqlncWaVleO9tRR9GYcnXVHwewiq6ohGwc9Hnzyybz1tx7O7Qs4Ao29QcWxsm+7Gp5y3mG86zduy6Wveiivvv9ZPOT4FkeWP2Sy+jFr1/WZOiondBeYmfsptDOydos8K8hrTxzWUkzVmEzkNU9q495PEWKLKkRq3fA7N8AxC/U2YTRLEY3mKBSXacxnUkhldUvwtHGhq3STyTa3r7v4uk1WiZQmq/NUbx7AqFUHRlSpvIDTPFKzGtMg0CDQIHBIIRAdBLU44vWWR+9dJsgZRUsmemptGkZBO1FMeRQnGWpt13Hrk4u0T8cQtHZbPp/KVgoUAJbeKpTHjXxae+W4brPfQm0f+vSnP73f6vtFq8hGzi9am/Z7ez772c9it5xBk8cqH9sWZv59STYZ7VAxqsN86lJNVJlR0G7vmCb5kWvguA3TTFLikwDlCFocxgtDtMkujbdCIcXXsncrSB7Vo3djGgQaBBoEDlUEYhKmch3Mc0EwWhNtPbaDqa2tI6rSOmtuRy3BSSus1lVLk8eSliiXNilTnP2eg+XH1mAJW6QVO1PZY9pVh9dBelKKqq7PddDOU45oeSTsKYNMJPiMvNOl3S5UT0V7MMukFDXT1Qzrh5u53RE5v/XgO/IXL30Ib3zanXn8XTZw9gY4WtWsC9DulWRSUri6Uh0VXRdoK67jvZQi1mZVs1LGqWIjWWaiXkE0MmLSHOI39haxL846GawuYELh0yLpPXjlr9+Fx9/3Qk5aP4nrbWN6skV37RTO18zPzuFVqFdaZTVk1XfymLF6LcJs898UUh2j7LWskOqp7E/j1KNBIWacRphDPo0b8+OEvfqW7iSDeijlS4lvaRxWJb25OZURmF63Ft+fg80/5dZrWrzvj36Ne57Wwn5Mf40KaYsy1S29jZWs0Qe1q1TTQDE9USkyniyRB423RAodm4lWm1jXtNoqLeuwIIXONYr8sej3/upf+Iev/Dff2brIsOgydBlDVZa1O7iO0qu8wew8HZXR33wlR4vH6bmreOx5Z/F7j7sNJ3dgeqj+Ehur85y25KspsbOuihwWwH5z7TF32Mgbn3oP3v+a3+QFj7wbp6+qaW/9Pu3Fq5jqKnP/aokwM2rfAsO4IPZLcik0nSZZ6C9CpnZZ52ZO7QtE4VdLGWxBXmmcciYSBPKm8aCmLRnllTLPpS8FCpDbyJmtvkNCmFe+pcRLYyfIGxQ7suVpTIPALxgCTXMaBG4YAloiCVp6tWGlDOYHrY0uKCgoTBS9llKvUE+lfc+UWChWCzurtOyeduwRrNFeMVqzUwwQRTJWtiwsvdN6rZXX3thjcUbmXkG6+OKLV7D2g7vqnX15cDdjZbl/5zvfiZdAP/7yqtVqEePSBNofrKVJaF1plKtG0bLqa3Ob9EVNEWG1Utzj9mfSDT0yE4jdKF90GUELRHCpQAlcQdN+RBCUSwKeomyRGZMCG9Mg0CDQIHDIIRAlDGFrp9ZNs7W0LmEQ0rrppZRKpHXXJ4opHAlnSChD+WtTC7liJJhJWRWsPJXiol62h9j6rLykPzOssXAfUDno8QyGGf2BZ9ivCX2d9Ad9kEIjJcgl3Q2l3JjbQbkww3Q9z/FuO3fdUPGye5/Kp172AC565t357TsfyTktOAJYJfLaMKL9xlCmiiQY0kqBYL89UfVpVYtM1D06ugDJ0r6g+BU24nSJA9vLHDEBoKAIrt3CSWlBqKE3pGWKEMCUWIfJfuyd1/Coe5/HmlagP7dVWM4L7op2p8BLyZIpjRFyy0l0gsJZHVaXhew9jfhWOVZo3FWOfS0XUht86vNMYymPQ7nVBhsTlt7GijN/CZI58laXGHJaUhb5PDJ7zfc5ijl+57534T3PuRtHLKI+IykgW8pmlMm28cTOumsCdfoX9R5xlMnyIhlLF8a2HMIylJUCMvpS5m5X0n++Ch78wov5lyv6zPguWadLcAH7TS8mV1Pb10495ZXCLZ90ZNU1HF7MMrX9e/zhbz2c5z7waFYPYUJJMqtWeFMG6sUBrupR5GqvG9DOh5JhIvYnrbdpwdNudxwX/cYD+ezLn8rvP+we3O3wFof7zXSzq5FWS42fpWIHg4EUWsKyM9mGMAt+AZcNEfuQ5UK9hWeKwq8VnlOJarrUri3K1Raos4rgxQcBEngjYKILjEihDiovykRmG5k7C5QCvZbfulEF7G4aX4NAg0CDwCGCwK41UAui2mx+J9nH2z6X1lcFIklDZ9NaslYtG+19meI75RwX3PaWTCiJfeGqVVdrt1fqTLYCbVmWRVrcc7m8yGkflbUzTu4VMlu3buWzn/2sW6HqD/pqrTcP+kasdAM++tGPupmZGYqioEo3p5pGmoD7ja+dE9G6c9dcsGDJfXhNdlCcDkFeAmtHjF1428NpSZDLdPsvL7YgjMiN3OhxEa88TguFw0pTmJmoNGY31CDQINAgcEgjsLQW7lwTA+gQOxK+5NS6qWWUXY+twxnR2Yqa6UAskrhlglmQYBa1Tse0Xu/KgZZeK8NqGq3FYH77uqMoWnQ6k0xNTjE5MUGrnau0oQ76M2T9a5j2sxw92efCE6Z4+n1uy1t+5xG8/Xfuw1MuOJLbSOo7PMBGrfHrpYhYJSXJKgmMU1kkl6wX5UZ8IqER77HDPT5T5Y70KI/xltwHyMvjQRiOyEFdiypxZyAG2m1HR5tgmxL700vThaxSbKs/R3/H5hTf7WqH9I66Uh7FqeXCVI6RVw4VaUXLtSxIvhtnLK/pMaPKwqkWC8AlSIdWt3CP8uOCLpoqcu3VuRQvmGyRKMCi+nnNNNIKMZydZ0JjIKsGZDNXcvaRk7zuKQ/it+65idUlHKv+bqsMT4WNH1mJYatetSfUUkB6efV+Rq2WR4uxRCl86SWZAKVAttP42yJtzGZFvfdrc7z4LZewNV/DjJ9ktl/hjKdul+gcPsvAqbahGLJ2lVtYm2/njMMz3vyix3H3E2EtsL4NTnUG6z8lD/J4lUGrC95RSokaXUXL17Qj2Fdl9pts9tXgrZTkcXc4kj96yj1576sfz7MecBfO3pCzyS+w2vdohTny3jbsd9+o+zDsEesKrzGeZy2iDjtlzKldC5WeKNAiOE906AkitUsAOjcQn2Mq5S6Vph6ReBsps0ypJbSkuArKb1SrLrNVUGMaBBoEGgQOSQRGa6AWeNsIdyKg9VV7g9PK67S2p2DFR+2Htc/TOmxhRah0kbbAuadOoO0ClI1yYFFomU2U1uuxJ4X49E6J7DUu39wrQP/yL/+yArX+4lTpf3GasrItGf8dqwlBxon9GeE+/wrLJp+RVZimpXWnUQpIL8l9aV6naL0yHTpssp+8Gk45fDWFCcRaKEaJlVeHKJCtACfh1Cu3k6Am75JRnAlyS77GahBoEPiFQqBpzI1BYOf6e92ZotZcoyC7lgAWpBAIWmNjOhDbodgOyiOhLGhdHcVlOgA7FWik9VZ55dnNmPLKhLt+v8dgcYHF+Xl6s9thfhtrq1lOaS9wp9ULvOAeJ/D2J1/Iu3/jLrxASqu7rJfCClglqufmyeoeLgy14pdkkg1WEwAAEABJREFUlQ7fdakYT62Q+dKxUGcMQi5/IZ4K8EukdiiQ62CNlXh2R8l8S2RfoWnPwxQh2suohlR9tZsBa9oZ63LS7e1027N2qotzjvn5Wco6UHQ6aorH6S3dA0Q5jGRJJaHSglw3zdTKbroqpDQhetDYqIC+iq7llhOnOjOBXYSaXJTZnq292ZRHmLJtOISBSsoLqsE8zFzBfU/cwNufdU/ufwuS8sr+1CIMFqW8yShqNVqmbqt0Val3aqNTizL1u0d9rSNBLbsSXyqdyqn5opRQ6ZDS0/AodaDYAWzN4Dnv+CZ/9IHPc3Vss6CDRJaLp8lJhkozWBTu22cIvXkpCVW5FK65lEfT4Wrupcu01z77vtx2A0gVJx7n1bRZolukksKx76GUPVAdffGwIL56xZR6sEMUfwiwqhZ/Sic9mo1MTAlmv5l1e/H2wnOO5uO/8QAufvajePn9f4n73WI9J0wMmYyzrOlO4lA/DyMoc1B5MXqC2lepvJCBkYJUF6kvbO4Vqi9Xmjz2yONCoowFnOuJpBTzImNMSjZcUEYResQ/mud4Fe480fwKbkyDQINAg8ChhICtfYlSo7Uemie57aX1UuumTxc18mutRGtzWjvNrf2vHQaccdwRHK3lu1AS0BqucHPasmpkQebHPJYvOVLIAfF673vfe0DwcbAy4Q9Wxg80vj/84Q9LRq4xBVbUpDNyzmbNPuZ0WRUxTc5dXWqCrx/HJwFevJj0JSW1CYp3vvVJtOsBTjfvoAVDwis7yVxBcUEhURnNqOylNjnzJgrp3bzGCDR2g0CDwCGDgC2ytjyavazRwXnGVOuwGiV8BVF0LXAmbomk0IqWTstqXLbKatFVGivUqJY3amUPeAlnWaIKs/NYsq4dWJ0vssbNckynx12OneLJ9ziLP37Gg3jv7z6c37zgllxw1CRHMGBVmKNdzZKFRZVZ0rU/oRJvBHR4F0kB4jMpQepKe1mgXWQUmcOJv1rRVSJPNMWKVzuKtkIUqfeKmGi1GvNB+CAESbZjtJthIcZ8IV7VruQvcvK2JF6lDIPhKKEa5qXkskunSoorOpPkE6uYmetBzFUaSo3cQS9G7gQaN/lZjl5FJjXVqCvK4KjFe63+iW73arza7ax+yRnGXX31lUxNFmxQszpzV/CU+9yRP/7NC7DfiJqSdmwiL9WffbLUbtWo8iop8ryVIfeoQaO2kTyF3pnQy2WPQtAjljBFDpkH4TnMcnY4+E/pzJ72hkv53P/8hIX2FDPSgcZWS6WLUSJxoIDuFMX6w2mpMWH7FibnrmHjcCsvfNyDed7D7sLRKqeFnmoG70OiSKX6K70DtUWJBmJTSTWTNE6lQJIXeYwdKs0NRJlqztSfrTLSWYRpdfPGCk5vw6+du5Y/fspd+bPnPYoXPvrenLXac0LWZ739Lpxosl6QMkrKJ/FALu2VVZZILxmxLy4QX5FMdXlx510prCqFVWmOqudw6ht0AMOeaC+RgTemYH5RYxoEGgQaBBoEGG0ujtEaG9JaajKPiwLH1k3n5TAKZLrIMQXWXc44hSmFagnWuwbJMNoIcFqbtXorTEbrtt4yPpG9iXIeAObv//7vd3J3ALBz0LGQ+vKA4vogZeY973mP08NQt6EmCBfL/pxw3zcppPkYJEaluiKawCCJCnvkBQmbJtxplWDCJMUK7nf+rWjpMONLSXn2uyk6rOBzS2LZREElhlFZ8u1p0sKyZ2DjbxBoEGgQOAQQcDooj9ZUCU4SmMxvZE03ISxq9awjSpUT7MulrNA6LC1DPiG7rWS2EI+3YJVhx3RXab01Gir3kLzu0ZLyqSUJraWLhoySTAd3L2rFHu3Fn3LuUY7nPPhs3vY7D+CdzzqfF9z9aC5cB5tUt32J0hYHoLp9F2lmwHixMC8WvPjILVy2s7XfS2nlaWdB9VaiYDmlWiFtJwEYiuxLmIHsWrRixhk3u8jtwchO3mzvyzLwImuJtVNaD29/jqY8FlXkLUyxWFucK6ikKWlNTBGcY7cnov6J6puQyHqXvXys5DyqBPtzOgKZ+DRsK5XnJD/0y5rQ79NdNc1AiqiZ/oDCvhgqOkTx59RA3ys5bP064tyVHO538Ae/9gBe+oBbcESErsaLzytwGZnvUIlj+4qp8pDntfpzHuiBG/WkXbpF4YLSeVGmMmL6zTCllxs9cyUsyJ5xcJXsD/wvPOqlf8d3N89QTHaZn5+ju2YVQQrOOmTYn3S0V03CfJ+yXzIh3icHC9y2u8C7XvBwHnP6Oo5UORqBGmuQ5UqLxmosdIApKKJjSrzkSqNQuh4s7UQNU0qjYIZOGMpROK+5oQT1EqmFVpSyY87JHFYD9ltv562Cp5+1mvc/8y5c9Dv35OUPuR13O9Jx+OAKVg+2MFEvkpXCxS7+8jZpzlSSs0KUUwUVmfpkgLrFek7xLbyU087wi5nGiJHH1U4hudpWkIkvP1B+kX3BVeAxPZlYakyDQINAg8Chi8DS/sIYARdAZH9C7p2T26OFFuoSr41pIqvxvRkuuN2xSGRCy7HSqBBdXKANPXdaW9GjrHpj6z/pUTlad5N/HJfC9/3LdANWS1lqE5Xjkksu0bsxNwUB682bkr/JuwwBG5Dee82fbFnovnbaRLe5fe2utJtaxaZ5jy0CXjPWtE6a59M5HDYFJ25aQzZcILNw3bxjv+GlBcDaEWwx2Mm+5RXZ5BeZhtupZMu2M0njaBBoEGgQOIQQ8FJcjWm8Fkatj0ZBQhRZgcsLtCmADrP0dChe6Olgb0JMAGVK9wYO0LpMVUsnVuEV3lbEVLclJdYi2eI2OoNtTPU3s4kd3On4aZ5w99N53x/+Cm985t150nmHc7t1KA7WAB2VVYg3LdEQtDfYDaaO0jGR9ifxFnGJpcqNWIvKpyB7i8xnVCuoQiXIVvABacSnDGqs8bmcRYM8qn0jUqwpqKTViCJ1DNaooPhaeNRkhPTFVa7wnORXuBVt+a38RC5YNm7ykwoOtAtzBBarIZUKnRftWByQd7pMHLaRxZ9eTizarFm3idn5AcNBRdZuSxmUMcWQ3mXf5c7HrOb3f+NBPOSsVawJkEt5VfespEzDylOqjVa2US2cNABBaXA1qD1IPggi+VKshh9G7ZawGCqXytTQpCpgG/Bj0Z9c+kNe8Ja/J2w8gS2lZ7uUXZPr17I4M6OylaDVhqzDYOt2JqenaPVmmVrcwsNufypvfenDOLUL69T0aZWtlGmMxTQ+VYlUPgTVbcBrHLesuCUylhFLRl5hO43K2ul2clmkhrq6lUQOKbiCLu0C7TqwSvLNarXt1qvg1847mj975r15++89hhc94m5ceMwkGxd+yrpqO+35qyjKGSakATM9Z9mbY1gOmVi7Ht+eIErBVWqcDDTHhrXmksZQlJLYZ+0EcTUMqc98hHarpQvEQv3jCPZlGs3TIHDzIdCU1CBw8CCghR+R7T9p9bcF22u/Gm0f1o7CO7Qpi5TOvmrNIAtD3bvs4JZHb2TjBExpm1ACSw5OCbQOO/RovdUb20KSrZfVIGu/mfEZutZFyPijljxPDPPhD394v/Hxi1rR/u7PX1QcU7v+5m/+Rjebo8Fpt5njgZoi98tr9+60SWxz3qqOyCchKy0GSwKhHXTueMbJTMRFOpRaAyQVSqizRcBL0Nclv2UVOWJaYKxtozpUGiaQKbIxDQINAg0ChxwCdsB3EsDGhAliEp4MiLRe2noriqXWVR2UyRyt1dN01q7GtXRIl8KC4SKu6mstDRS5x7c6kLWxu4TeYp/FHdt00zjHYdmAO+hQ/ZwH3oF3PO+h/NVTb8eL73E05/qSU5nnMCky2lJI6FzNnOS7hQr6tWeswBnxpCVejlpr+ZBCK76t56pOYV7kRLtMJqeFGIG10UJagP1otpG5M/kPJGPcWluW8ySdAmOqFGEUhIGFqWHa24SLz2Tn6k3DRGRSr/oyKn0wsoKd+eSRZXVYkHw3wYiT0ANXMrCLo3wS+dSbcPmWrSwOSxa3bZdW8khiPsFsP+KKCTGr3hgMiHNbWe1m+PV7n8Nbnv5LXLgBpIvB+aB2QDaxhqg2WDtVE2arZVINaa9X+9EeT3CgsVDLPyKICgG1OlQw1GDyClBgVGcvyvm/inrBX3+Rd3z+64TVG9ky36OcWE02vY6exrqN7cyUVzNzEFsa0126va2c0p7jaXc9gf/72FtztMrc2Ab7nxBNIWW26fGMm4C4dJofXqT5oypVTtD0CiDFk7GWmBRPNuVaSpCJrC/VDIzPmAeqLDAUFkMlGiqTUZoPqhvLINt+p8uUfROhZm0duMNq+I07rOOdT7szl776Ebz+oWfz8OM8R+74LvmV/81UmKNln7B7x8LsvBRTNeUwUtcaP06cSNFo89faUKmybHqV+mECw6MUD3312+KgL/Zr2m21z/huqEGgQaBB4JBEIKjVIq3lcqDNK5FtS0Hrdp5pXa20c9lBVuu16aeKOKA9nOWuZ57CGoXtXEUtjSVwTvuFilE2udK2YNs5Ox9lUtnaUEiR7LvHe9Wl4jO1wzlH0PnadAP2FdZb3/pWY0+xjdlbBEbo7m3uJt9uCFx00UXOBqh9Kmj2bpH7wmPD30hlR0luaQ2w15gUrjkjYYkkvMbkUQZNdKc0Ere4yxknsMEEyVhKplOgpVa88e+c0qoMC0XlLyf76sBJEaboxjQINAg0CBx6CJgQpFbbWihLQpMnOlm2Vo4P3hJYLAQdXun3GG67iv7mK3CL2+nogN0pWjgTuqTA8MMeE9Us66MUVnGWI+M27nbKOl70mHvxrv/zKP7sWffkiRccx1lrYaMqXMWAdr0dFxd05B8yobrtbN1pQSGpzoui0gXRnvY4TFHJKGuysYTRQyIpEuKYFB2Vy4gKl0h+Be8yK+Va4j7xjPDAeoA9H+PWyMKtmWZLx5D2RhM0nXNSJIJ1lbXfyYn62NIaqdHsJNXgRU7E3j42RrJc1eUM81VsUTmXV/Dn7/06n/rCl8GUnBMToLFRLy6my7FO4cnDgPXFkCPbA37jQefz/IefxtHq684QqaKktNE4KtVv8lKqEdZmD4pTkVSpCWi3hzb4tro8F3mlMBPFj3KY8kqhFOp/KWdkmFf0ly+DZ736g3z5h1vZFiYoiy5o0LuiTa8vFU0ZcGpXPRjSXbeeLPSZWNzMCcU8f/BbD+MZ9z+N6RpyY65SgWMjgAU1mWwLsqjKQa2yosjCsDjrY/NkehkpjQWrSOzLskrcl2rjUL5aJNWSsllswCtL1NtcZhtlan+m8nMXafuaViiZkCJ4o2Sgo6VZe9jtNvHG37gHF7/pKbzu6Q/nwuOmOWJ4FavLa1jTLul0IOt6XBHkqEAKMzLV5+VWg+qFeepBj1q3ga7IcZ2MIEV1X/5eZSCIqcY0CDQINAgcighojXRas0dN97JEWo+1pcitrUXrMCHK7cA7cldpee1xWMdx/lnHpT3NKVYp9WCGnwsAABAASURBVFa6kUduLHmyV/pVaf8e89BqtbCz9de+9rVxUGPfBAQ0Wm5C7ibrtRD4/Oc/T6HTg3NOt5+aUNdKsR8CnOpYqjqT+DYSSb3EOXW3BGbswKSFwZKdcjgcd9gUbjivhaEELR6StnSjGNQOCbgoj5GFjwmQvKfQgNu5+NA8DQINAjcFgSbvQYeAX1pnx4xHrYppDR0HpJs3yHU4nmhHpjueVVI+TMVF8nKR/tBRxk46uLd6O9g0uJq7HwW//6hz+Mz/fSTveuqd+M1zpzlbCgoFs07l6sysdddEtjaDbCOV26RVfkr7TaY1vKJVlRRlRdavyJVech9Bi32UO4jMeL0yUZQSLNBT/lK+SiRjCWvZ5jUyd60cKbM8TmldXwkGIksga0WMeEp7UmrlbhzY/mTKEKVIWFmkuY0Exc4wa5KRFxheyrlcCkezQaG61EHIyKW9UyUsZYym/InKgJWm8L00Ufkr12ZrbGN/lve9RSmHXvM+PvGv/8OgPUVp9YgfpJDqrpok9mbohkXWxjmOdNv5o2c9kCfeaQPTS12w6K0/PO1iEvuZjSC+1FOY3dG7JeWMC+o/1VvTZUibSiMkKJ0TebU1U7pcNpITYl7QdzlzXccVSvC+r27jpX/2Pn7aK5jd4eisO4ZyZp6i2yFKOesN1dYEoW5J99ZhsOUKjqqu4p7HFbz1BQ/mTkfCpOppq6xuAblI2jg51AAdZKxaVZ/mgvE0VNqByOxo/ew9Yh2xjP0p40Ddbr/F1lMaG419RQ5VQKXeimqdE+WitlrZUuFKjv3mmI0Lea1rTTcoWcdTh5wqFFQxp1abK02aop0hI6QkI3l4xK2n+Msn3plLX/Vo3v34u/GMszZw9OJlrO5dzfTgGqaGm5msttMVZeUOqGZo29+3tGxClUQpxEKhcdMpEEBEtSeoXJqnQaBBoEHgEEPAaa22jyASWdvT5YQtiJ6otdzIaenMnAOtlU6h9XCRTHLTSZtWc8ombIeU3KM9zWfyaIW3s63yEgPOirJynb12JxW7e8A+8pmyKpMMaMWPFVn2l1nvf//7Laihm4jAuItvYjFN9jEC7373u3HO4TXh7FNB9ukTUuk2GUeu5E2CWXJpEqNFIogkIuqtSS7BjDShncmBrFLCM04+nsJ+xN1uBMU3YVSaM/d4UTE7KmMij1dptrgo+wFjGkYaBBoEGgT2GwK2JqbKbBv1pEO2VsYUlF6BkXBWSbE0SAqrrJyhNZxjsp5jjZtnY9jGGWsdjznvNN703Ifx4dc/hjc87R484qxNHFn12MCA1XGBidCjLQWEdGCYAstrQbe/7kJPLaoCRFubjZUs4PKaLB2cq7TcW7BW7yTwZUqvI7TcSpf4tVgFLjeW2ILNtvCxbe7U7uUBFrj/KarKKP7NTo2UH/OMSX7jctwMc1vbzT+27XJHycikicylYMiEcRFj6jcvZY/TPheVwCh9XePUz/LfHKZUIQtGYugT313gt177Hv53sc1cawM9P0k2IXXP4jydqTbD2S2skeYnbr+cM49exdte8XDurMunSRViv2dpbWvlbQbDSsqryKQGSTWokUgvhFQJNkqCHJkGSrETJguJCrW9PJe8kGsMeYFZK9eiwmeU/HLZ7/inn/JHF32cbX6KRfG26siT6F++le7aTZTDmkx1F0WbzDQyOmSw40qOyhZ46Dkn8OZn3pOTJ1Tt/Bx5qIS1ahXDJh8l/K1yX4NTY6RsQpjb+NzFu4WAWMOGXqW8Sp1ahB4vUpDGM+Ia2V52LntEoJLGma2xIqc8ZiSqocQo8RI5lSv+FOnEB/Wi5lvJlNz2kwumQD7WwX1vdRjPe9DZXPLax/K3L34Yz7j3udx5U5cjpcRau3AVh4V5NtnfRc5uxg/mVUWdUMU0i8OBSvdkk1OyG9Mg0CDQIHCIIuAi2mxB66teaJHEHluuzTbKvUPbs6ICserT0j5x9q1uwQSkZdu5DJVClI1WWglCjMjWcZEindLubm6+fXz3cnf3mQLLOadlvyTLshRp+96b3/zma7OUYpvXjUHAL0vcOG8GBN75zne6bdu2pZKcW6ExqgkLlXgIOKLI3ntMWLFm06lQqjuffRsJvBJqJVxq5isETAFX2alIC0IQYW1xNlyMSGuOlUrzNAg0CDQIHKIIBAdGUe03Qn5GL+yJ9UDH54pOFnVJ0CfrzbA2r7jtSUfxK+efxnuf9wAueubted39N/Hgo+EIZWqXYN++TnW7DIeZQqTIcF1Y+grKBeioHrt8aA2gpaXe1nGvMGyNTqRsXhES9qAnjgYS9iRESUkhVrAynJQNWSwU3la81n9xmv6kTkt8lYFRnYOREkG60FBNsa1A8RTEU1QCVbVSplbFRgl7uXczFqj2OoLYH5G5jUjhldpdpSy51BZZrDEyJYuRuUn7KIpNybSbqr/NGfUykrW3plJGkxTe86Wr+YP3fpofDFcx0zmc/qojqGYG1GXAr5mkv/0a1k/keClGHnG32/Gnz7w3t1T/rI0VnSJQ6vJpJOBD3spFNf35rUy1+rTjAq2oQSIEom9rCOWpDXmEluo3Iyfe9v5aLvuNKY0zw3RGkaa8euG7/pk/+NilbJ4+jM39SCwmGW6XYq27it6W7RoXKlfjczA7SAqq6WqWM1ZXvPoJ9+N3H3Emq1VOGAxYM6XxYgNP/q3btxCcE665EC6o5RaLqANA/eDqCtP/dDTWTWmrLJR6GaEcLQY6wAzoKLQj/4T60/7jgk7I1eZCbW6ThbbKMirAaZw6UENFFaYsc64iajKMD0sZwo9AEQK+LpM94TsUsVA2yU8RgqhWukokHSGb5LlwAl5wwTG861n35v0vezwvedR9Of+otayeu0bxPdbq0DUZhuLXk1s7g2qqIvVApZhGjuZpEGgQaBBYUQRWpHKvddvIxaXqbTF2Hm3MjB/nHKYI8lqbvS6X1uh25k63u2Xav7SSpmTaJhQrpxPZeTWVtxS6tOdYzJgsZuzel/ZYaWW2c4k5vvSlL+3LKg+psjVSDqn27pfGfu9730sTLmqy7dsKd3XfLpdqtAlrc0Uko+nskmyIHpNRJZ+Z/J7CTAg76yhY1ykwwS1HM98Ky6Q1rgYEleUVZMFqlCS4GqdFp9YiU3mHrTcqtjENAg0CDQI3AQFP1EqVyBYtHS69DqeFfRGjw3VagyxeB9GotcfSWWW2/kStUSMbfpZt6fckpwPkzye05l2b0GN8GMmJ17qY6aBa1D069QJT1SzrwxxT81exqdrOPU47mpc+6VG89eWP4g+edieedZ+TufNhcEqrZF3QAV/tXKeC1uq8nWmhHvYrCikk6hp0nkdXeJhgV9v/XjYc4iS9JXLsfKIAsOUaYTWicVQQOCJE4nMciiVWULKXAqPShEQVtWzziwVUNFY/48fyjt0Hku3GzFjDzL2Hvaz9ITVqlMb6z2k8mM+r3bbPeSFgfivBcEDKEtsex1UYLkYYFomUUooljJQWlZOCVYjZlnYg95xIqh9e9/f/xps/8I9cOWiDFES9fmBY1rSOPhbUx0VvnjVxgbXDq3nWI+7JCx50GmuVt1P1tH+XhKoiz1pSjCgwRLERxHGgaz+GFlVjbeEitSvIMm+9xLwdGna2RUmxMWMKSQdblfAyhT3tjy7mc/97DQuddcz7KfJ1myj7Nd45wrCkMzFFyxSbMzMcJmXbdH8rZ21s8/rffhD3uVUbU7KajLGqXYi3qHyeIGzWrV0jboIIIYTiDGmX/OkV9TZBxZKYW96RCTildilXUEaRzNi70xb/Sqb4US4rwmiXzzLVKqtWkEg8jcoEp/XFa2I5hI6UiFaOF2u5SCHIwh6vbKvkmaxqVg0i0tlxyiT88h028sZn3I2P/OHj+YNnPYJfveAMTukMmdzxI6YXN7PeLTLNIq3BDJnqtbKWkw3JqLp/FqH4n0d75h/VYS0w18+zLc0NJS+IclGxRLkyjssPoLU8rdE+kNrm1C0i9ES1Y0zy7mbG4WMbpbUEadxG1A+BA+dpOGkQaBC4MQhoChMcIq+5rJwWYHM8LRLyu5pa66PtaNpskLhDx+dsmOhya8lNbSWxsKh9rk57H6QitDdhC7bKBq9U1zbXHXrtdDc1xDlHr9fDPggxJZyV96lPfcqshm4GBPZXP94MrB48Rfzd3/0dNqls0O57rr0mv0+TO7PKnF4mUBo5r+nryfUugJYo86A1AMlnCofVmvF2aLrdrW7FZNGi0GLAoEfI+tA2ASGo/KCcpVaHUreifQod0oa5ZyjBOagORTamQaBBoEHgRiNghxGnwzXRViiRz7RAqRg3oIg9puKAiaok10Ey2snbK00m0roTTRHhtDZlWsRy5TFbhyQSKUxFYeuZc+B1yJJQE9E/5bO8sog6hLqQkbuW1tBCiiqlUxiSrJz4SvGyM5drFVWBCk9hqs5rIQ14gmxju82QyWqONcNtHFFt4RZhC792+1vwZ09/OB99zSN48+Nvy+NvU3BuF05U/sNFbRFkZGqXVzlOfi/KM0e3k2vthSwXFQp0I8o68tgvtVtCsYTZS3HOOeWxQCOlSz9zumTb/+zmlDjRqCwlZpzfKUix4sYr1y7KlMBDSppe44Q7A1mRx9iwVhqZeydvxo0FWDvFO3vSUnhEh25hMlD66ekOVSWHbzOovXU/TuPIJSWUwmUctaoY4GNfdkQvqVjB8vftVQNJ6VJCtShPSSQwb/upfBY9r9es3F+V9urxb/gEH/mvq9hcrKEqJkZ5C0X25wjz25miYs3CFm49WfHKX703T73zBo5U9LTmQyvXyKlzjZuWxizGitwqXBw51YrXIENlIo0KllbzRJpQw8o+spKeDJtOOiNgX2Oh8a0GY3Fz6tcv/G/kCS/7AP8512Y2Ww/ZNM51pYvw5BqQUeOzUtuiZAG/sJ0jJwasmflfHnybDbzxmffhTOmnJlRlF4SyXuoDp5GFbO8cjlq+WnFBYw0yCxehULy4NEEl98mrxCmmAKX1cmfJZT7Uf2huj0jBFuWX2U5ukYwVI884cnlpGZnTJFPJjMl5MCoU7sAym6VmiwfENxRWlwWKX99ytOU3xKeBDaKjRRfq9aL7Hc+HXnJ/3vPix/Cce5/GXdb3OWHwQzYuXs6k1jdsTRFWo/UogpTXWIWSx5JtbtWBcEfrBOI1ak2Kyue0dhmhMRvVoYkszokZS295rR0+Iyosqn0xOiwvcqM1Z2e4/I4Mp3TOyrDhFCJRg8JroS7UH5kAiDFFkOd5GntRebAxpvFBGm8dYior4OwLUCPT9mk+paSe9IgNEsYWKB6j8iynnXEWL7I4J75smS80z3KRI9A8DQINAgcfAjb/a601wTkyzeXClpVae1VokWmNcQwpi4rKPsXVGpJr/yqGjgdccHcmIH19a/PfOUfhnVYIcOixl9YTjLSmkIgU52CZvbQQse8e+98Gu90u9vtX3o/qe/WrX21s7LtKD6GSR4hIkzfBAAAQAElEQVQeQg3eH039kz/5E2cDNkYJI/ujQtVhM8JITkYz1LrWy+nTxM5AbvZ4tPlXAy0EcOG5p+HLgdLUkCncKamEFr2xhQYJCk4CdaY2+dQsD2lCyrZEDTUINAg0CNxIBFxKrzXEvvywo6EOZyZ4jNccdIBaWoZAwg46iOGUy9U4HYLNqQiwNWlMyoOEHUkNClegaSbst2csDHA6eBWdDu3JDlmhurU4lqGkrPvU1ZDxAc3p0JXr0JWpLm9rn4Sowlfksp392VY5xxQLrC63ML14NZvYwblHT/K0+9+Rv3rpI/nQax/Dsx98Kvc9peBYQGoA1lQwVUO7ClLKVekASBKwvFKMjBtZ135bxPWQwFiW3soaU67wMS2F7VmGUozN7lE+FTsOG6e57sCdsfvV8TN52xnpl3haZisuLIXKSSa3jbPgPLUIHZQVBG6USqNIQ8xSmmsUhh5zWd5OW54UrTqkSFD3UungXxPottt6w5z6faDEn/lOxe/92Uf4j601V/U9rruONESHFeh0vnpdl64Uoe3ZKzn/5CN54+88ivvceg353JBuOaSjMirt1eSFKpURSzJyqCy1xItI88mD6kz9lSk0y9JIkx6CpHxRDkuqWgkOZkrYrna845+u5GXveB8/1WGi7yaUqoOYJO6YpxoOcEWkX80zubZD6G3nqKmcfPZyHv1Lt+Plv3ZnTlSWKaAbKhUfcGJORvh5hZpRZWYR0tt8I7L4JbI+GAVi/C9zymtpcsDIyxbtngAl2kXs+Sh9QsIrmdEe8ddV1lKScVQmv7llkYpKDrUnqs2xpE3JJBWHKVy6PKYCnCWt1pPvfjJ/+pwH8pcvezJ/+JzH87BzT+as9Y6Nw6vYGLZyZLvPOjfPRLl9RH6oVg6h6sFQZOuYZDCc2q7+DFIgmpIoywOFhoOXjdYoUGeKDwzjqMpFXrx4dUYmbHMHXq2PtdKFGi16icYyq3OOTOWbkspLzrOvByqtn2Yrm/oyEtS/TuW7NMhUB3psvqiOcXhm9YpIpHhLtjS3lAwVxM4BAio6JOI6H6dQL9plUhm7vI2rQaBB4KBBQHNZa1HUSuS1JmS2CdlGYfxHhwxVuYjXfoPksMJHWsOS2586kc6s6CIJrT+W3FYGI3MnSh4rP/lW7FVoUbY11dbR4XDIf/zHf6wYL7+IFauHfxGbtfJt+va3v41zaRatPDM/iwOxaIPgXJ2wDusWhChhyaSzYY2rSItIrcUDLTK20EScSrMcskwoWVpA5GtMg8DBikDD9wogYIcPHzxOgsuudcUWH6M2pW70+z6n7zOGdljPorjU+uSGeNcjl90a1LQXQ6LOwOmAn9EJhQ6QLYr0VZUnUxlF3iJXGU6HsihtQTk3x2DbZqq4SO0XiHkf2jU6dZN1Kny7xOUDgu9phVugCnNSMswR6nnV3aedV6zLe5wzvcATz1rHm59yHz786ofw9mfcld+84HBOn4RJrZ92gJWTTAfP2O+N+KcEKcHUcFDpejVmhRDwqjcz0rbmbEDK7fDa93zqmZpWOp7XIDvX21LnRNsHI4pFY03BSVmgfrXwokPdnqbKJpVOPay4lD+Dd315K69458V8d1vNzCCnW0xJGC9wxQTYFzcFzFz5Pabddh563q146ZPuyinSBk0E6GYtnMYxLmMohWutcRSlrJDsj6JBfHsprpwI8aaawX4gTft35WAgxUeZlLuRTAeBTJdXlZQsi4qbEc134LUfv5zXffJr/CifYt7qktDd1e34FBkTExrJmnOlG8C6DnODLaxpDSnmruT/Pv9JPOG+JyEdB2oCUYq2PBNLiQ/ZMkEUxSO7kQIPYhPdEvNmGyXvTgf93gKhqul61M/QVbxg5oRVcMFxwvvBx3Lxc+7IR1/4MP7Pg07nQUdWnOmu5MThT9i08GNWz1/G6t7VrKpmmdSaMVk4OpkncwJWCnenNchlczg/q/G5XfLbDFQ7lmhWo7GH00HPB9llDy8FpB/2ZfdBdmFltXLyXGVm4tsFTDFVSxFnVEm5FUSxjtjQiVqL8TloDNZYb5bkUWWzoLD5JZqTPVAvV+QaO+3Ka132dIaeojSCQmG29nvJkE51eSONxWQvuS0ctQrVs4vQWPfUzit0RDRPg0CDwEGIQACtN6TH6y3SGofWgSAFfbDd1exK+2qeaR0dcPoxh3Gi9kMl1nqk9cocBzjZV1jGYqvV4uKLLzZnQzcTAhoxN1NJTTG7IfB3f/d3u/kPWI8WhrIifZJ5p9NOJkoo0ukMFFj4Ap0tJSiI+7RWeAK5yIaNFh+5FAM07waBBoEGgRuJgIQXJ2HFm9CSqAYnQo8O4UGHpL4EmEFWEO3QpLUnLTm11h4dqiTBUOhQX2QdvNK5dJJ3xCpSa/2q7ZCeZSoMLWcD3eYNiKHCFxn51ATFmtWk+lR3JkWA10EvG87getvIFzfTWbyGtfU2DgvbODab4Yy1gXufspan3fMMfv8p9+BtL3wAf/v8B/GyR92RB5zc5Xhgjc6V0yL72mpjHmjZj7hrTS3ySN726OQJspQUHCSieVYCAesGo1yV2xcpToNLXUdUv0SXoR4TmQ210gQKvZU6xckpo24FKYI04NDg0jh1VJZfcVWiFgPX5iq5f/8D3+SN7/801/jVDDpraU9vxEvJujg3T8sUA8Mebn4LR6xp8ev3P59nP/J2HFNAPiDV3O5Av19T1Y5uu0sIfZVaimurSc7EvGxND73ByaH5VIYBZV3inCPzI8IaLKVFhUfqBq4Uz89/+5f5y0u/wpV+inrNJvBdJlqTDOcWmN+6mXYW6HY8DKQY6W0hX7iaC259DG99zWO447EwCWzQdKsWF2hL0YLQQ9wpeKcRRwpVGSghbmf4weww2Ef8q11SrCS3DSI5ut02HWFdyG3Ulj0hMqzWyBbKHCP7tmvhUeecwOuefG/+/lVP4KI/fCpveu4TeNFj7sMT7n5bzjtutdLtoLvjf+ls/76UWj9lHTNMuz4tKZB8OUdWLWqcDGm3oKN6rW5HhcNQVyWZx0veyzSQjArZZX+RujdPPVwglBpPWqtMiZRRk2cO7yLebK2ZTraTHx9BY8lJo5UFbx8N4pUeBiTSeorqDApF67hRFjJ8SuuVxlN7zwgipTIlVuKzVg7VR8SpPJfCKrkr5QlY1VGu6JQ/Uc6oDAU2pkGgQeDgRSBmaX6jOY/mfnQ5tSvodiep+n1yLRtVb44H3fWctM/IC0kmTK4Dut2ZZFD7CsuY/NCHPmTWLxitXHMO/N5fOWxuUs1vetObXG3XkTeplP2ROVLk6EYM7nuXUyVk9DCJJNfi0RIZB9HpncgEBwkN5FpsAuimzIQKxTamQaBBoEHgRiHgdHDxrodzur3P5iGT7ewQVKqcQNRxJrgWwetEpqMZ9jtZZQ6lhJ2yIMi/qIPwvA4zPR3O+nnGQAetUgtaaOm42MoZxlqCUK2yVWQmcjVBSqVqOEe5MEvbwYTOR+1ej67866set5ouuMctNvHLZ5/IKx5+IX/6pAfygec9io89//68+wl35DUXHMGTdeq85wQcoSLtICpVGKt1aFstAcy+lMhVB8NFvPcgAUaNBJcRRdJBMFCbKinfrI00z4og4FRrpj7TiEoCsh3OIxorUvIE5+XKUmxQOjNR4zFqvBkFZZaRrK3xWg3BtYl5W/2q4Qm6O1aqMmAj+Vsz8Nt//a+87RuXc1X7SHa4KbKptcwtzitbGxNwBzs2c5SUQ8exyCse/zB+/Y5HcSSQDSsmTevh5BEFIiEEnP4VvlBgEEVxBl6n+7QfOzBdbjRbLYixpJM5m0HiHinAAjinkVqIPN8Xf09+w0f42I+vZKHbhYku9XyEMMWwbkHRYe3GtczMb6Yc9JjKAkfXs7zsV+7HKx93O44rwObAKsANB0xPCNGgSTVYZPwEOVSiuFexcjPiWC4vOrjNuG2jVqg9GjsYjQKk16yoBwv4ckBH/WHKqwnFtdSPpP+Qocb+SmZ1BhY+EWGTg/OO8jzi7HU89z4n8pe/cT6X/J+H8Zk3Ppa//Z2H8OL7ncqvnLlJCs6atarL/iy5UwW6gj3TuAu9AT0pHnFaJ4V1iBm1aCh/X/JbTyOhLwVUu50zWcCElO3drKbjA22tkS2NjMz+TFr9mGkNpa6I6tug/mcgRZfGfJR860KbvGpT1BkaFmqVjAZfdDZ3Coauq5K6mktttbygdE7LtyNoPAadSm2MetsHNDLMtj3ByNyZ6vXKqdQY4QxpjR9nlBHUbtQ21diYBoGDF4FDmnMtdqn9Xm+vPUw7ptMipvUJ7Vi2RHqvua61c3Urco/bdmkNlFSm0jo2zi3vAWlsr/aSAc2+/PLL+cY3vuEOSEYPUqb8Qcr3QcG2/Rnhgc5oHWotE2C/k3dbHcoOk/CZDYcUEg4qCUTRppuRNUSCSZBgUksIMYHCx6jQIGpMg0CDQIPA3iCwtAXZ4UQKccIQOyxldZAwo/K8Fh+tRTrByCNja46WnCClUMh0OFO0yTpOhyHnA06HdV8v0qr6dOoe7cEMU+UMa3TgXlvtYO1wG+sGW1gve1PYxumTJfc6cQ3PvN8deOMzHsE7X/Yo3vZ7D+ANTz2Plz/qdjz67MO45y0mOV2nc1MorK5LJnvzdAaztKoeuQ52rqqglOBlFMVjENkaaTeE8tdVzVBr6TA4hjpwubwgKr5WMksqqzErgkDQsArqEdB5GuccQXxEhUQJncge0ejtFJfIxqDcyWhPRHsiGo/Wn0aWJuAoC88XfxJ55h99gI//51X01h5H3dVAKtosLPZB42B+fpZVXc8Rncia/hbe/opf4W4neKYiTBGZltAe6j6DYY+ogrvdnJaUtFFKCmqvWvLEpVN6RaMAajlKoFRMEBVZrnlRiyoGUpgMxfOCy9iuNF+/Al72x+/l/22eZ641hT/sCKT1lYYgpxCvlcZue6rD/PwWNq3OWdW7hvOOXsP7XvUYKVfWY38ia7yuUlkTQm/C18rfh3IArZZCf5bxPyvyoIkbtyLu5NhCdpHT+tVqtcm1RtnaRtlXXwzUMzVOSneyTHiD9al0SEyq/wxPo3Uq08gU5PZ15y0Ud+ExLZ5y4S156SPP4f0veTDve8WDeMvzHs7LHyfF593O4R4nHcGtJiNHhFkOr2c5LMwxXe9gMuxgQnY3bKcVZ2grPhvO4PpzibwUjkVa04Zk1UDUp+NqWupXI28KJc2LVrtNp9Oi25kU0wUhSukZc7zWNxuHYlnGE11OkMKsdhk1ObVwiOJfjQcfRVLHOpRGhObeUnxKoxLMeCm3HLXFymvpg+yxcagUxr7GbhBoEDg4EQhaDW3eO2x+i7TOaHFksNBnotMl09p0zsnHckRBWh+1bGjua31RvgO5xaa8cs6RaY3/2Mc+RvPcvAj4m7e4prTlCLzvfe9b7j0g3VEHxUyLhuRiOuLwvNNPptBtIVJs6cyVZA2tFCChF03EkVDiU3iWSfOHygAAEABJREFUhAtlakyDQINAg8CNRkAH69DF15O4ug3BU5TQrSITorYtQFqb0tV+JqFGhyklhNwR2zl0MigXcNUiLSmtOvUCE8NZpnUoW1du48hqG0f3r+GkajNnF/Pcd2PG0846itc/7C588LmP4guv+WU++vz78LYnnMvvnn8YjzoezpuEU4GjRBtEdjjvyLY/FdOSqMNaofqVqJgG39WyqINZLrIf68zbyR99IbtFzDuyLX0Hrzi8+FVZUaTW6FgmR2NWFgHtYd44GHUN0cnnnYXsJIsyUk+C0htl1olGOqBjX5koS6UebYdBEqkv1zj+6H8PedZffIwfcCR1sY5hT0odZ9SjtWoKR0YuhWvR384djl/DW1/8cE5U9ccA61RPQUUlBanPMlo23imphotAwOWt0VikSOVgvCjGtunaoZyWyivY4yxA+7wyqByVWsDVSnuplFfP+MP3chUbqaoW+SASfroV/JSG9oSm1g40sVjsb6WV9/HbL+PFDziPv3n6BRyzAMeqjG4Nqx24chFnymcvRjQf0HxQKOlRfLL1WuYEJVXQQW2sPcvJmjQmbCSkDolEU25bH6i38A5CAPNbvLwaCmjJS0FLXoZScraFjpFWG9a4wCpGNCVl0hrlP0GV3VZ0v/Xw1NM9L7vHkVrPbsdHfu/+fP71v8KfPOHuvP6X78LLHngWzzzveB57mzXc/2g4f80MZ07OsdEPsC/qutRMuIpJF5lUH3ZUT6Gxl5VDjLwUkkWo0IpHS3a9sEBv63blalP6tmwNKnKcnUKN8CCy+WR/Lvj/2fsPAEuu6s4f/9xb4YWOEzXKOeecJZQlJJERxjZgG6/T+u+1vb9de51316xtvOuwGNYBDCZnEBYYmSSJIESOQoAJQnk0oafDCxX/33Nfd8+MJGyQ0fSMpqrvqZtDnXfOPeHWe11o/658SS3AZaobQF0ohsrFIxASCu2RpYsoxYeVC9W6VcJaKbC4Ur4JDQYaDDwpMBD2Cqi1t1UCbT3K2JOJz43/fYKVTZNz9VknaP8B8/l7a7IHQaFDzje/+c170Ir3jKXuaXSwZ2B1cZV/8id/Yiy4mNs9o9gUTVlmtilEWuKlJx/PdJVLWZDCkI7Iw9WqCKC8gvSSsKmEclU1ocFAg4EGAz8sBmptJIUcAKXAUckwGjJZzLM6m2HtcBPrsocUP8T04H5WDe9lzfAe9hnez37ZA+xbbGT/chMXHNLhqUdP8dwz9ufFlxzHrz7jHH7/hdfwp7/0TP78157Dm/7Xi3jTH/0Ub/z9H+Nl/+la/tsNZ/G8s/blrPVwmId9teg1Uo5W1RlT2vcmZVRNyvzvyoHQqmrMeZVo71NTvG6yryDWtq5QqnwgyASlxgl+AostL6gsrQqvWM1l3BEgBlJBVNfCgBJNWEEMGOWBzmZAjgV9bMoQLvvdikh0ECk3+gwrkOPAYFn2Oagihz5mUXDEUMb8RrV/96cf5Pf+7t3cPRxjPpqC7gT2o9kwhKgg2/YwE6K56XqBZ194Cr/zs+dyZAf2TyAeLOBtRDkoIhnz4DRiTSUlOEnVQDkl8ZoXOX0DyPmAN4eAQaX+4ECx100U5xS7mJ7Ktgje9flt/Nc/fyMz7Q18b87JYbWWyHfxE/KEiC6r/jxUA6ZaGZ3hw5y4xvN//tML+OlLDmVdBQdoGV05scZt2HIgB5dhSRV5iSYUxMgqAc1bM7rcKNKalFgqVHLPDnpm7Rfo0x/B9qcJj2gPHSe4RB+ujDGcCmqBYcE2FKEtOK7UOG551JRSG4tBt6vdR3sQooOqzKEQbg2krzlqWq6iXeR0y4JxEcSE2q1S+zVqtkHjHQRcdcQ4zzpxNS8870D+01OP53/82Fn835+/nH/4z8/iDb/1bG58ybN58/96Jq/8g2fxZ7/+TH7/Z6/j1557Of/hqefzostO4/pTD+f60w7l+tOP4BmnH8m1px3GJcfsy+n7jbH/tBYvB1jhK0oPlR7L+MLWhvgGrQ/DjWIzUA289lev9Xv7+qEAXbXocgSpnirVOObQihQbqIGC13jOeIJKOQNFTWgw0GBgj8WA7RVieCw255XtD/Yw5rDCeN1k2tg4g36PfXSCeP5RXewNVaSvFXKsa7uxXdS67LZgOoR9fXDbtm3ccssttuTddq174sIkdvbEZe85a176t5mDgU6cHrFs88o+omjXZ00XEBXobBepnJx9KKwaDkh1YlbUQzmqKoGWZSeFijAWNFBa3cLmo2QTGgw0GGgw8H0x4JzDObdTfSXtJReUbRkq+TaSfBPXn3M4//3F1/Bnv3Qdf/KTF/GXP3kB/++F5/Pan7mY9/zKNXz0d57GZ/7n0/nCHzydT//u9bzr58/htS88mb98uvpdtoH/fO40P3ViwnWHwMX7wHFdOCiCKc08JmgJUoE5pUxxolamTnRTqRxp2C5Y207o0YL5flewQWW/JWpmfgRFoak9oeXNxxVp7FjGnZPRFgkSGXOpIFba3rxpSUlzwSALXZvbLseAPjUX6VOAjugkL0wYahFy4CDHQCvy5FKeYxVVhW6Si/IiKZGDlOssK4PhnmkYkYLUavgO8Htv+wz/840fZaZ9IPgxyU+1H8ptFGWMJRHpwhyT9QIT+YP8/NVn88vXHsjBGqOt6b1kbtSGuhqA5ndOdCl6dFVM5ES9lWaSLDZSLR0Uw5JwmWNNTyJXAkW1ICouMDpzcmjgIuqoxZx32JtXr7nlHv7vWz/IpnqKeU1WdKaYKybI3RSVDAMvpwSF1pfmRA98g5+74Dj+6uev4+oDW2gFoHk1FfJLYLH3MaAHsEUlctQ45Z3WGSWhvNJ9KahV6D7Kq6YepfbMu61fgD2ExdufwnIG9ukYhBo58zDcBHwJN4YjIdFFaql9otJeYCOZY9LA0rV3YHQgXNbybgUQnmt9wthYSxuNbTYaA1fjNV7qCM73ria2fW+V4tU7wFql9xMcLDhRcIE+tmvWw3MPg585OeHXLpzmt6/ajz++4Uj+5IajBEfwp889nD955sH8xY8dxf/9uXNZM3cXZXY/rdURVTELcaW5a+pCTtoioyOHHGQi5kwYKvS5VyRVRUcOuvG8ZqzUxIJ0bDLQEXouzCEbiwGiDnWtcZ3oSM0s+ODEqsI49pwBrKKBBgMNBvZADHixsA/rruSZKu3tTJN1tcqkI402hVrbSsVZh+3HQdoyU9sOqox2IrlY1aHv7n7zOqh4xzvesbsvc49cnyhlj1z3HrNo+95rqZOmdrstgSzhXteYR9YgtlftV/JJjP8zKdeKTXmSzsM6ref6c8/CDedxvlDOgtdGY7HAVWBgCqttNDTXkx4DzQM2GPh3YqDWvmew0zBe2kjckvFT0IkiVssp8KJrj+bKY1IuPLTFM07Zh6efsI7rj1nLlYdPcO6+EUfKGttX5tDaomRtOWAtC6xmFoNVzDOl/CR9JhkyIWfRGBWyzTDDO9bkBpoVZ5udQa3CR4KKsDKLdwRrvwgWedVZHMZT2mIDpzmRsYXmJ6Q1mJ4fU7iWQR2sTFVKNWHFMODDR22izN4gMQifmT43R8n0uAxprc2+Yo85C+TYoihAH3zSjsgUGzysz/F7Eo2//n9v4qbPf4981YH0zAiPvJqWuFaCcyX05pmuB6yvt/Ibz7+Sn7x4AwdoDPvh7ihbwAfZishHg7Hj5cEtAeFSjrhlFKf2UpJnenN6lpqWT4mVCjVyAAzxbFYPc679xU138qr3foyHFiKSyfXMa0nyJYAMgiob0B6LqWYfZJ9uxvTCvbz0536MF196Osd2Y8boa5Q8kLGGVB9lQ/C6uxFoPkhAzpVajYQWli6vhLXS0pSqBE+CIIcRohXCQ1XY81WLj2XPvgTmbAxOb6uzz1GfFwKhXz2rRYBSY1n/JbDmy7A02GKBjVc7YdUmXYalnqPYlme+LfmWSNU/VXFLcUux0dwUBavJBRYbVJhzy2CN5lmK1yttedMPDQ5N4arTj2C6kzGY34h9nbssc+KkhZMjKkkS+ps3kyQOL6vTJTGlT8hdSlklcnI5Ob+0iLIi27IJhjkY7bS6YE5aObmIWsKL8aeekdHlVOKEIzEIBiE9qmruDQYaDOxhGHD1iLdr6X6V136A8qGs0JMMoeiRVjlXn3kKE9q3ajuo0V5i213iHU6tdufgnMNs/fe973278zL32LWJWvbYte8RC/+t3/otZw4sW6xzjqW0l/JiZSsO2hRGu8BoKzCl5qqzjqKYfZhEXnCHNVhapW0wAmlFlSlOoWNDQkvYaeIGAw0GfggM1NpzfAsGjk5ecukpp3JIAuMaYtrLJtLWo1ozh6XWSKGRkkOkONEhQBzJztFJPdbCXFQGlk7VOxaY4VNr9zKTcCiTRwYSUojIVTYCVBq2MM2jQnYCjfCoYO2sT4BCXQsijbcETmkClOpqoMiC9n2WQD1YBj2snsyaNLAyGAgfqaZ2BvYZ2WdrGSOGqiT8dpHqRI5IE4VIKTl7SjkiByovBPOCz87Cc3/3DXzxQcdsPs5QivYwn6UtgZrPPEwk8puKuxTz25hy8/zZf3wuzz55ikNFApPq39Jc3bZouFZBleJNia8la7UeYxN7y2uoqc1ZZmuOVOfCa2EF/cG8HB8Jne5aylpuK3WrF7Q6jbEgMtym8b8u+I1X38brPn4nm6Np2pP7UJXiE/Ffa9UU1HPQGjAoZ5kcqzikeoh3/sELueH4CY6bIFBsTlvz5BS+B/ZjdV4PFWlgo2GnsQTmUDFnjabVygmw2MKiETgtcJR60t/tSQ1qPanhJODGgcVGO4VwVxBTBvDCl6dWWwteNzVF6tb3hUptChwGpcaqFwGNFMAV2NuC2GGkpR8Z22w2Ya2bgjmFDJzoK1I+7KYlWGwg6gzpcS3s6osvYKIWDfRnSGN9/mVEVqbUri02SUnGJsiH2nvzoQ0JPqWMxhmkk2TpNLTHmRjrEqUJrdWiwSQCO1Dti3YrBzYmHvR86DI82NeLbG0uPJ8Km9BgoMHAHokB42dxufY28bjJBEEVeF157YjUmXID1nYdF584QaRtwQ5BR21QHXvEtVmO/BtvvNEedY9Y7560SKOUPWm9e+Ra77vvPrIsC2s3B5ZzI1q2dChcsZs+/tSMwNF6gnIiZeUwHbetH/OMR1VYWS0lYtRCGk3YWCqsrJLSZSWhUXNrMNBgoMHAD4gB55x2FWA4z1hS0snmuOGK40gqkP2MGU+ysPFVpXQhJcf2HFVqI6rVTSndLcRgRv8SBHdXogoZQ8HsVofRTCpT02D4FErbCNrslqq1FYZmS7GVS6FiGdTHCWz/2wlsnB1BQ4egAczJb6B9EgMZ+NjBxRKoyR6jhYVnenLe7GOwj2T70+nz1OfuRSvDYT9QVKgzr0PUgihhVum+CrcJ/unOeX75f72erclaNg8jkolJvEjQRyULvVnWbVhPLCfT8P67OXmfMf7iN17EeQe22Ecnzq6/Cap5GcWCE4gAABAASURBVPyiajmcKByy8kUuksv2dSqtQVSKUZ5pEFqZZlSwhJxo5hlodVK1gkJDqKNIrIXrTtAvPFns+Ooc/PZff5jP3NdnppYTrbtGFBzT6/WgGjLc8gC0S9rpgE7vQS45ah3/8Ps/ybFjMKHJo6IKrOFErC05sSLxVe3llEi1IuFJxdIH0JgjqLW8JVByObjllBIh47G+7NGXPYieY/lBqoAre6SlGqu1vEGt2xLYR6iselYBIn2KO4IZeAGx1sjABlyKl9JhNpshthqNECJ18wIWwRz5lq71GRmUIR6VjtpjXtKlhcl5RUhX1gkv51akZgY2gcU223H7dznxgHVM2UIHcmS5FmWhWjmyBnOzROWQjhxmkbc6jWXtRPNokEKO/rrsM5zdTDm3iaI3A/OzEEW4NWsgTWFGeT2fLU3TsxRbuoG9BgPNgz6ZMWAyLzyfbTghsXzzco5PuIwzjzoAc5i7spJs89q7PLn9U4x6uelunbjtttt26/XtyYszybcnr3+PWPt73vMeyWMJZK3W++0ot1cLVbSyQcuxHww1ZcaUklT5VR24+JTjaRemoldUbqQMERQbKa1U1FIsyqDaq8PKPkEze4OBBgO7KQacc8srs9Oz5YwSTsoJbGU8meHUw6Y4cjWs0naSysipix4o9tp7Ijl+DJycQLVAFdhXYuT3GlnMpQZ7JMj4d1KOXB1rp0rUwKCl2KCjHaxFrf2rUKqUET6CglJOqoJCcW73RdgxXajMoKLUaLYWZNCjsXaEWmsuNXMAB+aXMLA3aJbA8nUYo7mtFAZkm8t5AE6fkXNONDH6VNFl9Npud1UGfStuKe1bbM2kRKcxW9TmbXfl/PfX3cRsPUlWxqSdiEFvq0TlgE6nRWtsgq0zm5mSw+fCI1bz/37les6fBvsKF6KgRM4nROdofuSBqo04RDeYQ9YcVCovGdHaEq04S5Qe7C0VPYAzWitLrDzSMwwqGKjfglSOz8g/9lt/9U6+eP+ATYMYN7kf+aCkqHJaqk86Gsz36Q62MT37EL979Vn8v5+4gAP1bGQ9ihiBJ1Yz++pZYjxFi4xCICcWJY+8NP1ORZ5Kj1epzECRPZ+B1mi5PRe8aMMgCjH2THoYp+fVpxNykfIGTvGOoGzYNVLhsSVnTiqIBZHw6QQiIJbBGi+BBq410BIoqx3RC9B4PoDTzAYoBq/VOI3oNbrTbE6xF1jsQJ/MCGykHYHRVVcElbWGuig1TyVQuizoqsVzn3Ih60R7US/DOymOTkRVR6yZnGCsnGcy28qq4Wa6+VZ8LidVsQ1XbCUpt5CWW1kd99inWzMlJ5evpG/K4Vv3FzSy1jZu7yZqTaK5yilWqYVa6ZrteStroMFAg4E9GAO1+L3WvmKRAPG3vWXcGWzhmnNP1r6mZzPjVHtBrB0okqNbJXtEeMMb3rBHrHNPXGQjBXbBp7ZEwOY1tt8GcM5hP+Bu6V0w/fefwqlKygA+0paQjDYJh7YOuOzM06i3SeFQk6DjKDbFjLqEuqDWM1TeK1ZFExoMNBhoMPAYGHDO4ZxbrjGnwHYo6CQZ+dz9PP+6y5D5I9NY20tuX8qqqAo5jvJSe6XSFZg9X1LLGCPsUc5GldJj0WOC1QmcIBKYsIvU0PotxcpqxGoRUGwlFlsrA8t7nGYcQaz0CAg7pkaSkwzVG2iaMIaWG+Id81ZGc+1eGNAH5LSiWOBl6nvlUWxQqcJFMXZkUypdCBb0IdZSpM3EvunLM7z0de8gX3Mgs3I4zath1J6g8LEcBRHz/XnR9iYZ8rNccORaXv7rV3N0F9JezpjXhHI+IbqpRVG1UUvscPbD1051BlGqUi8qq+QerWip2NywilAXgVYdtegNM1LvsK7GI4MaZoGPfq/mN1/2Fu7utZnZnNMe30A9JydBktCe6FDJgZyWfSaKOQ6Jc/78l17Aiy88nA3q25WLYyxNqJQ2MB5yJbhcmMlqlTstIRaAFhlir6SFpdgpYzhFrbcD1nwZ1GSPDbVWXuG1H9lTej3T0pMjfBQ7QSQcGFgLgxFurJ1ycviwDKoxwqusnJ0vVdUqsc9jCZTdOViDRXC11xq8VhiLhrxgFFvKqRRBLc0PA+fhUQBUJcEzKr3PiTm8s8ErFVXqDRcek3LgeELHnLC1EYcgqbjy/FP5maddwn+44ix+9uKTeMHZR/KcEw/giiPWcN7+bU5bm3P8dM54tokpepQzD7Kq7TEHMNkAeuIwOc8Il9ZWO6W8sGixkja71ltbbNkGGgw0GNijMGAsbWCLdrZX1Uppfwn/jdA5IsnH1XHG2YfFYRvSZkYl2WM7gL0IUmMd2K0v++bVu971Llvybr3OPXVxkgx76tL3nHV/+tOfdl/72tfY0WFlDLjST2DsX9oipAjEtjsoY7qTFZ18aMKGiTFwFaYj2EZjDiwvpcJpY0EbTq1+FtNcDQYaDDQYeAwMOOdwbgQ7VpsTy/aTSCf5B61bxdmHpkypQV0OqHIZf2kLl7SJ7AeAY69tRuBkT8k1gIxrbA9Se1llYK9jxcpYbF97NjCDykB9VBOCC3tXJcXIAMUCbW5OBlz0CLBTvhEkqknU9rEgRgsLY1MrMlBkwevmdgBzBYygkDMiDxDpWQwHataEFcTA0uekD1OrqAQEmkXXIBsS6vWByj9Frnibyv/5iw/zune/nwXf5cFNM5RxQtQdo1e1iCb2o+jXILqdjub58accw/958XmsknxFtnmnnWgEcC4hfM2vsnyEydgyhqEm7AsKjwx2L/qDdt2nVS0QVUPQ0FZobc2pFsmJFQGuzBnI4Vsqc9u9Jb/9N2/im/NtNhfjTG44ksHmeSa647hiwMym+6migrS/hTPWT/KKX34mTz0Q1muN5cws8spQVw5f1mg40HrEKti8Sezo1FOkjKNBUEMBoYk1WwK0egMXFlyz46VpQu3OpTu22DPS9hxLUGnJdUBSFVIEJFqtnDq2ZwncIhjvG25G+0cM9SPAdCuDMJ6GC6ESjiuVFAGgCDgsVVcvghoopbBUoMrgeCxAHzexiCotPS1BKh1OLTHn7BIYDRqEcTR/pZkQFIXmlmO2quvwafo4MlJAFMCVF5xEp6UJ6Ok5FmhHC0xUG3nxuZP82mWH8DtXH80fXX84L7vhCP7+Rcfx5l86h3f/5+t5x28+h3f/7xfzG//xBtZ1Hdm2jVS9OdqtBBIHVWXL2w5hYV7ze5WpPuSVbEKDgQYDeygGRjzutBcZiOmp7UlcjFPigpOPZUJ5bywv8LYx2VajMjt2VLRbh1tuuWW3Xt+evji/pz/AnrL+D37wg2Gpw6EUUKXMgZXb93iVXsmgPSJMb5uF9G2pKlBK6VnfglMOP1C2oTLWwm3fLqwtygfF1eoaeKIw0IzbYOBfxUDgRbWoZWzUEvp14GAVhFCFe7jJQKpJqGU019ZO+r8pC8v91a8WuKBIWA/xu9qEtqGfDAflnUymlozoyWKG1fnDrBuOYE2mOHuI/Qb3BVg/fIDpfLMM3QX1LqR2VDaooBTYruNJipLV9ZBnX3RmMIbMUI6jlKgzTi2zeSBHluwmrYpw2dxONRh4jeMLZI0rp7VShBitbydwaqO67WWMrroKsR4pjG94sHSIbXn/Flj3pTZhpEffTLiOoArP7ygV14KlfP3oTk3JD4mBSu13BGV/iFDqQ7dPIVafRMZ5LLBDGgI11ZQykq3eXBDzamPw4Tvnedmb38c3Hh7SK9u0pvYlaY8x7A+oipyyvw0mPONujp+48nR+7trjWQusETGMyTbX0GprtODoxOrvU1GGZyBSVUCkj9gZe5tKXbQUrcAeUWsLMle0qxJs7bnKYzmU6kr9q4QijXj/lzfz3172Wh6oJxiMrSZPJ1jIMtI0YW7rRrpy9K5dO8lYfzNPPeVwXv5rV3Dqak27TaOWEI+J/8R4TvtE7F3gD3TZ9GF+p4zmDd48q7W8iix4uwksNhhV2d1AFYth59xi4R4YLT2jxduXr5zoBsONFWpPteiR4FRgzYR1pRSsQJE2CLuPYLnMEG5F1WJ1vTS6FYZdLyQeebPBDXYst7xBNSq05CjF8jhWZuAiPYvWUIrmrI3FldJOq1ANHRU+59JD6FY9WrVcvDHUcqS+//3vw3ilpfqxKsect2tFW+s06HqVraVglWKRHafsBwetH2P1ZIKvB2KPITh0qYPNpT41KYVra32p6mMCg4Q2mk9xLVqtTbZJ2gRn4DJ27CENvPoJQjuPXbbXW9xAg4EGA7sRBoJtmdOqBjztnDMYt6WJxyuBsXchwVjKSJVosprdGt7+9rfv1uvb0xc32sn39Kf4vuvffSre9KY3YW8dtFotqsoEKvjgVl7ZNUo3wBSS0Sq0rrJiQpakky5y1XnH0cr7kEuhMINR5ZV2kVoKWSLKcaaw2GYz6tzcGww0GNiFGDAF3L4ap50EomQEQYkXc0rVd4sgG0D2QBtKmRORTI6WwEfUVYF9JSSOZRDIAIaYSlZ0WyftdSGej8XwsdQH+yEc0xa8mRGwPq34+StO5r8/6wxeesPZ/PVPPYV/+OVrec0vXMFtv/tcPvb7z+X2P3k2t/zR9bz6Dy5lqpWPHOGaDxnbmCVcxXRKxwHFLM857QCmAS/QiihcqpQnjWPCPqNcpGeJ1CImJhIgQySA0k7lS4DSjwLnCWVLsbUJaRUrOIEQZHdCbAX/FtiQ1mYptrRA4TGGsEYGwqdWj2lhASzvaa7HiwHJKyNuSlmxSotGCICM1ceG0UyjtuqFSJBCheIIGeEQ5Rmx6FyuK4wliiILY1kbiUTe/42S3/p/b+be5ED644dTZhP4fiQRqc+x3SJuDWBwD+vqB/jF687gly85goM1/piAUqOYwFW61Y4w/kWKuIFTmRMbWrWlg6nuctFSjm56GFV68bBLQONYX/mhsN+Ls6fpAT1VveUz8/zPN93K/X5fZpPVFHqIWk7cMh5StIYkkzG9mftZNbuJ/3r9Zfzp80/jAPXtCsYmNbPGIPa4VHuFsja3RSGO1Mh73RQs0pKsnMBPKlNwAquy2Fn5o4DQxdoYWDv20MvWbigxlFm8/XmUCvuLSu3zMgj8vtRS5Yt4sTFcuAkJFqtrQJClDVQ8ClaxHZz2EacxtpcQumGX9VuC7VOh5o8Cp/aPbGJlyxAWB6a3qilJlBK5WHN5PVFFm5x2Dc++4gLihVkdWFQiz5hsYn/eetvdyJVL4XVwooV6DZqIBVK1HxRKUAQHmDm0fvw51zA/9xCtTkVkDUy3jCLNV1PlOcQT1HlMLUdWYEz7kXfJMOoCDNfjk+KLCGpxct3Ca40m35ztB65SP692wv+SnMQT1SoS0FwNBhoMrAgGKvFv2oqp5OROkoSqrEkkf72bZ0064MIDUibE/iloHxmBSx2RmNdRgvG37o8ddl1pVZkUHs1nzjVL5dq3/u7v/s5ZuoEnBgPa1Z+YgZtRd8bA7bff7u69916MqM3YZ0uCAAAQAElEQVRxZd+NjaJo50YrkDPuCgwnIW/TO20ItqpJ7RjHHjLJ6rYjsq/iZANqH+HiFJVQyxg1cMGAoLkaDDQYWGkMGDOHNXidZFfi01qGh5T24ZAoVWwC3+KZLXIoqazKJP+H5P0FaMcyWmMmx2Qky3nlpExIm0DWiEasQLyfOCkMW+/jV55zmQzz/fmJM/fn2adv4Jpjp7j4gJiLDxnnMBkghyQ502WFTAo+9enNzM1uxUwIDaJhIpATq63x694c15x1Mvu1kDGkpYxmolo0KiLnl0oUj4KT4WHjWBMDwmXt/g1w1lBtLN4RrPgHgR377Jj+QfqGNpp7ce3sFIfK5vZ4MeCMCkSfIX70IKoR7e1YbiWjvN+hxqkocnYXHVos2itdRGd8FfZLkPPAbd+G3/+rV5PudyRby5QqmaLVncR+z1IqOH44S6u/icOmHP/pmZdywxkHYm+ZBOeVFPXgsVqUsxpORrXdxQ9EwZiOlfUCK9EqkJANUA6lwcctssJpxWqVpGS9ebwryOQAG6jPjDq98sMb+d9v+iAPFjL2W9NUffF3ovZ2+FT0xc4LtIsZjlvb5rd/6uk8/4J1YX0T6q9WYI+/I/AY1471O6Z3aGrF27P2RDvCqMbaGIxye+7dnmFH2P4kOz7z90tvbx1wv5TdccCl9FIdO4+1VG3xchNLWMES7NyF5SGcNSRMbckl4Ae8jBojOaHM73nFWfuyNi5JZLQVw5Jtcja996OfY6ix5mtEt4ICykwZlaXSIyOVTskBZnLi3ANjTjloP7oq623ZjO8ErqGQQeslK6qqTzyeSI6pc0sPNJiFWoerpcrN2bVlE3Qku2QIxzKIy4FovW26aj1iu1r9LNhDWtzAv42BpkWDgScUAxVOctsOiTr2BvMgI5ZjOs/7tMoeV59zmhziWkAlUDAWLhdjMb9SixVKrWSodSBrNr2tYcmut7JPfOITVtTAE4gBSYIncPRm6J0w8KEPfWg579zuIUmXVlHXRgoee0W8kBJguXXSB048dH/GMc1DgDNVW4pwiTGo02lsvTQAzdVgoMHArsSA8V4VDGIJcvux3VI8KoeyF0SVJ6oc/d4CtD35cAtpuyCefYDxuGCqmGdtC512SSWIBMMZ6oVNDAebKKoF6rA/Ofma+kTREObnWBc5jkx6POM4sFPzaWkUaYV2BYgh/Mg0eJDB4SNPT2W3feJTDIua2msyJ4NCfZwcZ7HmN+f4ZRefGfo6tUV1XrGmoZThomQTGgz86xiojXJENSH+15vuXFuJbivRbIW5dq0uk2O1n8QUkajZJTKlWzLAO4rh/V+H33zZ35GtXsd92+YhG0oWDhm6BfJ4gcjNsdYNOKQc8nvPeRYvPHE9h2lQcw5FipFDTI1AfIEVOBB7ai5PbWXi2VhyN1Vs1SUxpWvR7+dErZRcvO3iiEKPOqwgHWtR2KFSlLBZ47/0gw/ylx/6Ag/7aUjGaMthNmHfV+zP0Uo8PtUzbd3IKROev/qVZ3DF0Z61WoNK1bsJTwQGnuxj1ngK8V1WwWHjcMFJh9Py4qmxLriYjbMLfORrD4tHQMyGzkBwiQsHFBHiu6rCiZgnSzgQeMFFF5LMLMhojfH9ASYPat+mUsck20S08G2q3t2QPQDRLPh51rQqpssFxhiQ9B4mSnQgk8+IB2oG/R4mA+PSa/pK4wnER1JgNVtFqbUq0YQGAw0GVggD2j4oCvFl5kAHNEWkhbiCrmTbVWcdrx1GeS9YDGolXl7M7CaRc7aq0WJSOeDsQMs5x1vf+tZRYXN/wjCwA2k8YXM0Ay9i4I1vfCNxPFIZ7XVJI/TFqhWMKrwcUcssKMazddVSpFOt6vKzTqKdzxEU77xCOoc2mhpcpNCQD83VYGAFMVA5m7zCVYWglHAXiD2j2uMFOMfE6ikp73Nks/exajjDftUcY7MPkmy5j9XFLAfLsTU9eJj1fo61MggmEo3Z74vPc+psnsTlRPIqVfMzvOhpT2GtqquFnuqHeM0lWwRkGEQUoHXozlBtbrtzK999YDNJe4JSBg1RjO0fvijwva1ceOoxHKrBbBdZAnscS1Obk7zUKI8dKhUbKGrCkxMDP9hTGcGgmwJB3Q3U84P1VStHGfxJRku5nEGVZKGKsSErn7BZSvUtspn/6FVvYzCxnpncE42NESWJFO8BIEM66smAnmeD7/PHv/h8rj06xn7rZzKDtgaO1KrEiztigVglMIwqVF4IcoGVitnA/pObZK+xlVF/uzuuw6KIWLwjVpbDAJwGLLXAojXOw8Bf/9M3eeX7PsbGeIJscg2z/YJaG8NwdoaJTszwoe/JMfAAV510BC/5xes5ZhLst4dcMatnH61DwzShwcAPiQHxmmvTVdRRz+dedirtekBLsqJvuqLo863vvw2xAf1SDRxyYMFQRF9lOSJ2BXUWCYp1uOy0VRy+YS0TcrgWJn+wOsFgwDodohwU9znAzbJmsJH9WwXrRb/J1nsZm9/IhmIba4o5ym33gusztkpELl42GRjVHieGcuJ1p4MeJxmFeFBF1FoTzdVgoMHAymBAe4VzjmEvo92SF1zyL0kdh052OHaVlmT86Y1bkcTDdgRGlxtFK3yva9tFwOKytE0Oer1eyL/iFa/YPRa5wjh6IqcXaTyRwzdj74iBD3zgA27jxo1UZsXtWLFCaSchjk5qI0l3Y0MDLyW+lSYyWsHs2POOTZhkgST14lK0gUh7Ng3aW2+VrdDam2kbDDQYGGHAKYqllBt48bOnwtXiTSnu5Dlz85uJWxkHTDl+/2eewW8+73r++Fd+RsbsC/jvz72KP3zWJbz0eZfzRy+8jt9+8VM59ciDmGzHtMXzta+p5MAa67aIXMYVTzkUuxL7qmESEWk7UDNaisMGIeMj14Lm1ei9t36a+TKljDrUZrDIoKhlMSR1xbQslmdccjSp2sn3hXWPHYuGBhpXJbV2JAXUnuZqMPAoDHiVPBICFap8FJZqnbIGihSqxUYirkXaUgnIGI9rozvlqowsKnggq/ifr7qFLdE024ou6dgairkB0dgExGonOh73c6yPFnjJ/+/HOP8gWCOLvb0wqpbNHOYy1VZ2+2K2kjKei+YLxYwuKfG4OLQ1eo9U6gW5YGZhqDtqD04GeAUsqK1Mdf74LZ/l1TffQSknca3T32GmtlOrWcg84+1p4rzH2njAUw9byx/91FnBeaVtgKTeRjdG89vKaK4GA48LA0Y9RqvT6n36/nDUvqsoB3NEaYs+Lb7+UI9P318T/rPmoEAcR6JN30eibqdOrYQyAd8h0Pe1115Ens2RtESctYNkjPFWh3MPO4j/+cIbeOlPPJOX3nA9/+vpV/M/nn0tf/ILL5Ise1GQab/3M9exQcTdSocsSOYh2eckAw1MJppsNBlpoJE1eRMaDDQYWCkMGHs76YRI9qVRl8hrY3Cl9oEhl594FOu0sMCnkUk88MpbWIq3l1jpyoDZ8gY7zt7tdrnjjjt2LGrSTxAGttPCEzRBM+zOGPjIRz7CEsEvvY21c4tdm4tcReQk3h3kNVKwdcOgQioE+4pCjtt/tVQRqSraaJy2kTiS0mG7j5R/i3gyXs0zNRjYIzAgBtU6nXjWiXthJOxr8SmCZHwMsh5RfysXn3Ao1x4P158aceGRcOUxMc88dZzrjmvxvDPWcNXRCafIAF+Y20a+MMtwYZ603ZIdkMHsRp535YV0NVelOQqBzWE/ulnkJYW8UJU5nLSXmNF952b4yvc2U7dk0NSxeqF9BhngDrm0OOmg1Zy8L2GP0SEcDl1lLdtd+4zGdnKqO1NulFZNExoMfB8MeJUvAeICZb9vqB6jRjSnUpN4XnQafFLhgEk0L9k4o9PUORnBhZxBWc9ataEzSbZ1c3AAjcnY3qee4y9/5wWcug+0rZs1s4EoEMHz/a860L+tHjmkcAk4cwd4RP5Yysh/YrxNNpRjCvBRRF/x3SX86Vs+wztu/xq99mritpzEg3mQQ4BOSu6deKpgUut73jkn8Gf/8RL217p0xi3+q4jCPBqoCQ0G/p0YyOSYaonWjbaecfk50N9GmsYUUYcZN8ZbP/BxKg+VyuyfJjh0OSsAy4tlUA5RP+edNMbh+0xgziZEwfRmySSH+jNznH6k56rjx3numWu5/riEZ5/c5QrJsAsOg6edkXLN0XDpyUfA/KYg81LJvlojGxCuSiOWgjrkUN1iookaDDQYWAEM1GVGXZZ0xsbp9QbaJHI69YCrTj2Rca3H9oXahKDSbhEU7TYhkjy2byw557D0UHI6jmPe+MY30lxPPAaMPp6QWZpBHxsDb3jDG5YdWI/dYleWVpqsFihWZF9FVjTaLnTSa79vI/OX6y44NZzk4iptNlVgVLTp4G1LUfcmNBhoMLAiGPA1mLFrjuRSu3mIxZaFi2QceJxzwdDev+151gUnsQqYFruPybaeUHpS0B7mGJ/r/IvbvrrAdzdupN1uMyajeFDUxDLo7cfZf+Yp64NS0UHjyupwskoi7QFJHBFHKbVL0bDMasx3ffjLbC462NecqsoRpRFRleG0r3TU5/oLT2cK2dsCe4PLK3ZUmBJQ6OScWgVykOvehAYD3xcDgUxUuxQr+X1CtUO5qM1Z1lHKhVQqGQkS0V8iJ2wsUBbEWK6bkI61MSctUxvoL2icMqIz3iXtbeHEbsRrf+tnODqFCaBjVnidgf2uXCRusNgVaMYANk9kqVop0Xckd1RMTqm+hYz62seg2Ohf4pa4BvupnpYcU/1syJzy39Owf/6uL/OmT9xFve4Qyk6Xfn+eduqC84CN38OLoYtilh87+xR+6+mnsAFYo7WlimscQ7kLhrQ0jdahsiY0GHg8GBC1kjjRXV2KmuApxziO2DBG1V8gyyr6cmDdfuc9fH0blNZYk6gpWB/JBS/Cb4OcqoTDkX011LMvOpVWNVRpQWJvArdTvr1xKx/5zLxxDh3VtAZgssugk8HqCky23fCUk9mQ1HRNqKhdKV4qJG8sDrLRg8VibWPvAGrWhAYDDQZ+hBj4QYYyHqQU47qIXlFS17k2iZxj91vHsfu7IEKdZKNaBL43XRddllek4AQrH8xhZauwrxEmSSJZ3OdlL3vZ7rE4W9iTGLSdP4mfbjd8tJtuusnZfyqwpfX7dpZqqRWERWXdolgKhim3oC1CCkYkxbtV1Vx2ygaSrIercmozLm251iGKLNVAg4EGAyuAAVMAIjmRfO0pxa+ldvNKCrtBIda0fCHDdrwuOO/wQ9HBNWM1ckZL+RevmzHrywHtFqgY243e/eGP8lAvp4rbDGSAIH5fMxZx9cmHEn7XR8+prrS0WdS5rA/tD5RSPFSuHOa8ejiDD9zxJerONEOzWrKSJIqpsj5tObHWxjXXnLoKTYuWibPZtZ+EF66094zeUNUeZE5yjasGdhd4a6l4FPwoau4NBh4HBox6BHUcyEspubJypWsxg3TPWtxRRdTZgGLQvxWKtgAAEABJREFUAxnB8tJC3MIXBd3eZo6fiHj5f3keB3lYqxX4XDcLaUxdDCF2SGgi1Rzk2vWi7UDv4lc0L4tOLKtTA9WitqPpLY9KPJmmrsik4JdpiwfEZP/7DR/jbR/7CtnkAWya1/o0TtuczTNbmB6PGJ+A9sK9/Mx1F/Crzz6afTRpW/2i/gAvPkNPWQSXQSvMQHM1GHgcGBB1Uwwq2jqcQHu11+48rXGuPusE1nRiRFy49iTzrsO7PvxFxEVqgahPxIjqfVtp5XOBDNl2VbEPcM0Z69nQrmnlC1TDOfFRxAP9irfe8gnmVW+9u20ViydMhkynSquwIzhNXqxzDj2QcXnJTPYFGSjBIl8ZJheDnJSs9FVMLNmp4XbH0KypwcBegYEoiml3Wgz7s8TdlHE5rs89/BAkwqAegOSmErhaSYXFSCmFnTLKr0DIsgyv/cWmXlhYCOk777zTsg3sAgz4XTBHM8UjMHDjjTdiRlqn03lEzQpkJcyDViFK2L4fKBN2jJJUTqyulnXmUYcy4SvSyFoJpGxgxqvqmtBgoMHArseAkyGcEEvJr3Gp9pK8ABnYmHPJQyVloCvhWm/axM/JmLU3nup+iTT34DhST3wUM6wSdEDO+7+8jW9vkfOqs5bZqi0bW5wv51Q3n+Pnrz+FVYMBXSqbUYOXuFgGflVqPFnIMoxzoWAoeO37Pk/RmqBfKFPLzJGjezDMmeh0SOY38RPXXIjsD+yNF/UkfF1Q+41zaltDmibqqKB+OK+EQM+qxHJQyXK6SezdGKj0+Eug5E6hlpwSVanMix9gMMhCGrxs7hoTZ6lKnKDTcRQirMycV04qdNHSwU3FtP0eT9mD3lZa7YhOOc/pa1L+/jeuD29e2dfsxyoYl02uYUA8R2ec0kWL6rcqKXEBQgvERojBEONSFLlWkxMhdV30XypWY9WLgeRgRqfQwzjBfvPqd191Gzd9dSPRusMZynEVdbsUeUaeRzIEJih6G1nnNvGHN1zEr124mjGNpUdCU0MsrnMuJKMwgSqflKF5qF2CAdFqq+VFnqLTKBVFOVJN/LxLD6KTzdN2MNS+T3sVN37iizysOvmhiIzp1BcDdQ2xHFheB7p2wHKAh2eedzKT9RyduGJezqhtrUm+3ov4p68P2KJxMipcNBDPFAIViNOSEsS1/NrzLqPe9DBjsaOyQ1eNZzKRJEHMgmu1dJhSkhDLMLZK699Ag4EGA7sSA9oecOJ/i4mVoMd0PuDKUw4VZ2ol9iaz+HyJQ61dZcWC3SWkabq8lHZb8lW5t7zlLbo3YVdgYIk2dsVczRyLGHj3u9+Nc8aOiwUrFunjf4RhOFqKrU11lin62HeRrzjrJPzsZgn9Am/GZhKBFAtr0kCDgQYDK4OBWPzr8JQ1YMLU9hUZxMQ1kaBVLHDtOWdwqCzZiQqSViS+NVdTHpR7CnX0MK/u7/34V9g8L0UialHr1LxU3bic1tecczLrpPsnabnYt6LyDk2NS+KRU0DzanjMyP7wV77NjIaJWxLoWktrXJPLkVAN5zl4wnPZyZO0NF8tZcVJQVFyh2CjLGZtG1pMsmN6qayJnxgMPIlGtdPRoijkrCrlV/KYkimKx8B78YKedX6uDuSVu5pBUTE+sRrKBC8eaHcmmZmZwfim3fVUD3+Lcw6e5k9/9SrW14Q3GiMZ32FA5Zdio+KaWNStPrqzCNYktFmk5+Egl20t57PWUYpXZHMrBcMsBx9D0iFzLb4r/9n/97/fwx339plN17Ht/k1E49N6Lq+1jRHL2dt1GeO9h3jJzz2Hnzh1Pesg8JlTHB5QsR4xrEojB8Pfq6wJDQYeFwacqFz7utF27eJA4faVPvu66tVnn8R4PaQlGt4yP2A2nuRdtz+IyYzwNqERXrQ4qxHocACtFGS0mmy4/tz92RD18PkcPkrwq9bxgJq8/bbPsqBuSiKRg6NUTrwip5iLYEpL2i+Gp559JlF/jihWveQg4i3UmqRNWXmlPOEvMCTN1WCgwcBKYED8ih2CphVx1eOkDWs5ehVEthbJNIuc3Xbg0yrsNN5KCRvKKLUid3sRxSa2rw/GsTYeZf70T/80LFnJJjzBGFikgid4lmb4nTDw9re/3c3Ozu5UtmIZ0ygWJzeuM4LwEu1IxGOXtIRE8VNOHGO1l7ItpcS+q+woQMqL22FjUbMmNBjY6zGwSxEgBnROnGtvQ8ZyGNnkOnUmyknrPpNFj6edfyprJVuddHlj7QIp/FICvPG4T4I9ffvX4cv/8pAMDhkRhbSKypGkCRukWDz1nKOtG3gZ45prKBN4Qel5J0Nb8/l0NK92BN77mRm+NSf7P+oQhHoERU8mh5zdPutzzelHckQHNAs+sbsG2DE4D0tgs4b9SWWMLk1pq16GUWlz35sxYNSxBNvpoxKNVAEtpljWoqVCXl5jk2FR0s+MGSS8ZDCPTTi2qmV7zf60WhPMb9ysnEYS7c0Nalx7knZdMbnwEFcfPMaf/uzZHNqCKfFUOEIOv3OlLrWgEmjoSHGkZKRVoLmVDaa2qtCwhGIHUdKlJqGoI6I4CcW9+TmtIyKrHQsu4ZsD+K9/dROf3+zYVHWpfIfOoYdRLqgiS8lnM1rRkLV+htf+9i9w5YaYSY0alQPtAWCD2jcWg1UgZ1tUluLgobK5qmxlNFeDgR8eA7W61Nr1Ex8kilIk0gt1XMFTzzqE1a7PmC8RwdJPJ7nxo59nk7oUcSvwQuEgS6AWZLHoUDCQo8mrzZHjcMUpB+N16FGJX6thTSGH8mfvepjP6ZTEYa2MAW0R6mvz6LDFZNxqVT37Kaewmkz038dkISYTUYXJHG0Czjk0s6AJDQYaDKwIBkwQCophhm9pnxg8zGUnHYt9Hb8uxdde/Go8u8PilktUvUPxiiW91mh67tICvvSlLy0lm3gXYMDoYRdM00zxSAzceuutwcB7ZPkuz0txtjlNnG+PF8nCCiNPodPgDUqfe9QhOCnFVZ1TlwWRyqzPjxia4RoMNBj4QTDgKjKdXrlY/JpLiScCCVT7XlQk51U03MJph2zgjEPBfgNHNi2oT+mjkMTH2G+EbFLXt3/okwzkAEtabSK10dE3adnjnCP358TVUvXVBpknEGHJJQh6hIdCisZmZd7z0U/jV28gs7FlKMs2kaE9y0QrYpX8VU+/8CTiHGJQD6/7I4IUmlASYtW7kGtuDQZ+CAwYdY6a229UWCqKHJWMVvmEiOOINI0olc/lNJoH7paP9XN33SOHTgtUPp4mVPZf/ZwnbcXEvc2cuq7NS3/+Uo6Vv1b2NUXRFx+VgOaT8awEKhiBigIbidK9eAbFiOKtjaqwdRhEEfSkwDvNI/ZhZtssY+MTzPYLBt5xVx9+5X+/k7sW2jyQtSjiDvYVqP62GcgGxO02k2MtJgcP8Zf/5fmcJV6dUHmbktjGdFAKKgEGcsTZwROKna2b5mow8O/EgPZqo2njhEiSoKXDipPXwVmH7UsymKc71qFPi3/ZvMCHPn8/PU1nba1P5ZGbCZJOR9To8HIwiSXoAj9+9dms7zja5iQb9Ili0X9rkje891OILegVETWx+tVyoIm4FdQtyLozD4SzjjgAk4EmC00m4r2qNboOaJxkZiGnVuALlTahwUCDgV2PgShqUcppndQLrEoLLjl9n8C/iDFrxKuYpijGVrDVWeQW5Si7yVXZixzSGWw5r3/96y1q4PFj4IfqaTv6D9WhafyjwcCrX/1qnDN2/NGM97hGkeKBbQYhzpUqBKORSqVqAS6mnSRSIuBpF56Nr0xpz8O2kmr9jRJMczUYWBEM1Jp14DNIHFTK2FslcmiJSfH9GablxHrOxecgmxZp+pg+kOGpfUwhoZsrbe+a3H5fxafu+S5zOgGfy4e0WrWG2MZEMcMNF5+KfS3EpqCO8WVEu4CWpvMCJ+hlMK/4c98u+NaDW1nIlakELsIcCN1OQrda4IyjNnC0DJvJBC2l0pLsCdBlI2ldWg/Olqp8iC09AjVqQoOBR2FAZCKSqZYBqp3a2NtXVpDnJTqLEc1BqQKDLQXMqOeXevBf/88/Mr7v4czN9+nIqxTVPeKkIB735PMbOeOgVbzkF67hCOnT7UId61rs0JLhHMlkjwjXaDEhGW4ibyeIiEXZUQArVxHSz9HUZMOcdisNa9oixpmYmtSYUHdSvjIDv/nXH+YLsx0eqOUya0/KDi+pN9/HWNuTJjXxwib29fO8+reezxlqEve2kcZOD6mFupQhaH2I32zNytmCzJAXL7N4eKUmTWgw8MNjwKmL5AjOB74acUFEy9WsAp538Zmkw2148UpZRfSTSd59+xeZVV0lUDO8xVQ4o9BhSeoSUqCcm+VQ0fMlpx5Lt5yjK0dWmWcUSZtPfO1bfE6Ca1sci1fi0LdS/8xGqyFyMKExnnnBmZgMNFmIOZhNNgYZqUoJtIEvqM3LrGwTGgw8OTCwJz2Fp/IRsZzJfmEL5xx9AAdPIx0TnENXSk1IYAevBrZfGCwVsxtc9gaWwXA4pPn64K79QAIt7Nopm9kMA+9+97udGXeW3j1ACi7l8lJqKQOldom81BaiPWSshLOPjVg7PS7j11SFgqq0PstdmkSDgQYDuxADpnyP7NAymMjIACDPpasXtPMeJx+8gYtO6MgA0KJqgXb7TFGFTq4rpPzDVuXf+bHPM+cT+maI6AQ8HwxpDTZz3rH7cdr+0FYbMzYUIVtDuwK0lEkEsUBbAwuKb7z1s5Rxm2phnmhyFaX2jlor60Tg5x/k6RefgfWxMYbDnq2CWvtMrb4GipS3O8vxKNfcGwx8PwxUj6iwvMGo2MtZY7RVGW2ryF5UnO/JCaS0F/F+bhv84v/6OzaWEQ+JbletW09/YYHB7AyTvsRt+S5nHTzFH/zipRw2hqi5FOMMcYEhvKg3xqm0VspCgEiDO4EFTe4qROs+gFOZMwZYhFYroTfbVx1MjSXB2fSw2t+ndr/3N+/ho/+yhW3ttQzjcWiPUWYDVq9dRX9mI518hmMnh7z0P17GKaqe1En2WFvcqjkrieYlW11ZjZYLVGjfbfS2CuPEWGVe0IQGA48DA7WnFl+JAULnESWJtqpaBxZw/pExxx2wAZcPQE7hojXGF++d4fZ7iqBpyocU6N7ZOII07WBsYfwyNT4proLnXnki4/k2Wjo4RdyR1xU9n/Ka996x7Jw1+i7FeIVWUdoiIuiKTS8+rhVkoMlCbwwh2WgyMq4ddWQOaB2iOHXaMTTpBgMNBnYJBsSG5GWJ/FdydM9x+dknBf3QtpRa/GuLqLQLjJISitocXA0G2GW8a2DpFYLS1i9HunOOr3zlKyu0ir13Wtvu996nX+En/9CHPrTCK1icXjuGl0rhpCDY5mBg20UppSBz0gbULFHBpDaLs888FTnNqU0hKKvtm4naNKHBQIOBXYcB6fyQ1nJEFTq1drQrza1T5rjOWdvxPPOS81mtIpehNjAU/xbK1zC1W8wAABAASURBVHgiGRSmGHxWlvItX9Qt1pm16+DjafJ+yYFi9udedjoyKajUXzYJwVCp+4rnlZyVY0uOqnpAK4WvbITb77wnjEtUEqctsDc8FBdZxgkHTHPewSqqQZ1BA8qMwK5Kt+8Hqvo+YanH96luivcyDCzSg9GXgZRdQ8DSIVEci/hV4KTxjHUjpeDb8t7+wd/dxN3VGoYd0avP2LqgwnbKutX74Ga3ctH+bf7kP1zCoeoXq1cZq68cSbV4KNY8BrKFA0nXmrP2BaXASF9N1ENB7ZyYzQxzaxupnUd8xFCVFRMTHWIdBtn429Rui5b647/1Fj6/JWLikGMp5wfiJ9XOzdDSOhfmZomLIceuS/mLX7qCS9bClPqlVSK+amlMgZpHArGmTAAV2WL0DGGhLsa+VqguaGlW+SODZqC9CAOiU6cDD5MpRlpyB4melJJRx2AhfA3w2ksvYCwRIWq/r32brSp9/yc+L03T8JTLgVXhNE5hhGiQiyor1Sk9FIscPQkXn3go9OXEEvPEriBtt/j4l7/BXXOg1lSVzeyDjCs0lRnGxm9TGsZkoMlCk4k6cQ0yMhUv5GSQOmp7M0vtmtBgoMHArsVAbdNJIJuMPnTdKs44erWxqJUSaRtBDRQUeYGlQtVudbM3r5YW9Pa3v30p2cS7CANGJrtoqmaaR2Jgxf/dphQHDLQwiyJtE0qyPfLEPqEopFFo/zBl+PIz9mV1VBBLIYlMQ2bpqpRYAg2hAU2RqKUsWKxKhQqncQyUaUKDgb0eA8YbS/C4kSFnsgn82Hu8rIG21PoDZaRfddyU+ZIwC9aJecV6KJLRAIUKZB/wgTvu5+F+ROnGqeQRKwcZbRngp+wvh9P+6lpBW3Zx4hdXV5nRbSaLKmzzcO1ghr/r1u+wRaNnPoI0Zbh5k+KIqsjpRjlPu+AkzKBItAg7CG93xihleCyOytLwO8ZL6aU2e0HcPOIPgwHREgaYASuZE6goVkJQCUTPqWjRhqzVzozdXJme4NMPlPyXP3stX/zegO7aoxjMihs66hNndDolw633cPqB0/zfX3smR4gQxymo6wXdIZNsMxpWsebSYBpbQavwlFrDKF1Rq52xiFqM2lVKWaWi5WBlhfhRTDqvwnu0wF/9P//I3fUEs+11bNqi0qkpitk5kvEOZW8Lkyxw1kGr+F+/dDWnrIJueJtRnW1sG0/zukh5BYsM6rCuGItLlVtTAyWb0GDgcWPAaKhcdL46xaXRWZxAGmOHnlecFrNvq8AcUFTGOxPhoOM7IusBSeCXSLNLdOmuYANKt1QFUzo9mVDRi649lynJpCjviwdrct+il6ziLTd/hQXVF8rbGImoW6RP4DsV2MHL5ZKBB3RjHbaUkns1iRoYYE62Zebkh7ps/CX4oTo2jRsMPMkw4MSvBjs+1hJvWIz2A6uzNk4bgAGKQ51OdOKWD/+o4cQD9mN/B8pac0x+2RvEllHxIqdqslqbiBVq3FoyMyRX8OacrQ7ZyAV//Md/PMqs4Hr2tqmDDra3PfTu8rz/8A//4Pp9Kc6PWNCSV9dOlh5R9SPNajugEAXYaSxI6ajEf7UMVG0sXjMpR6n9Io6Vk2Iv9Z5z18DJ023GZKjm6lhrI7ENyWlTMkB97atNWLlTPwNLL9ZbmwCa3DY1TdOEBgM/IgzsWcMEIb7DknfMu9rzWBD4SvwU+E5tCEfXnn45xGx248VuXfDTV5yDbFvEpgxlvZeaxwm64rtYmYHSX90M7//YJ4m70/SqSG1bEA+Y9PO88PJzEavT9WD9MhkcZlQQtUHzF2VLjqsxzIC4R1vYP3/xS8y1UgZlBFGXKFE8vwVrNZ2WPP2sg5iqMzpSQBJtJMPSU8vw0GAajTCHptopdhDyFvOoy1obPKqiKdhbMOAqED3pRk+upT61JQl0KkeQipDYwX5nStItYKXQ/Svb4D//wwf49PwqXPcgFmY0Tnc99Ie4zpC2e5D9Wg/zf379cg5U+3UCuY5UbvRmI4Dsc5UquCG43KahxC5PJMU6UokTh6BFVKUWY12d6kutURRf0qEwXsmtELZG8EU1+48v/0c+vmnI/NR6iqzAeUeaZ3qOmqI3z9o056R1jj/9uUs5qQvGjVFLd6+xU0Es0JAKWgfL/OOUcyTKR5od7HeCDBzN1WDg8WPAic5bEUSSOfbbcYWGysz6jBJEumxQ/icvPIY11Sxxf45OPMmDCwlv/uw9fBcwOZQNh3hE/F5QeXAO837F4qhJ4Pi1cP7RBzPma4aFY0G8sxCN80+fuZMvSwCZQ9rePu6qrp7PsHkr3ydOC6z/T175FPUo8BrPxYXGGGrUhKD81rF2Da/8CJxk6mOBGoSwo4y2gkfmrayBBgN7AwacRFngFT2spaFiZPtZwYifatmUTjwV1RVxXY/kTiz+1p6By3HDzaxPK556+hlMqFtU6hZXS6yJNYvUH9maWJ1kvvFcoWaW1RKUWrkQRZF84SVf/epXV24Re/HMRmV78eOv/KN//OMfZ8lRZa9S2oqccyw5sSz/REGlgZc3AVMcwm6wtDWoUsF8V7YxEdVhM7FN5tpzTiWWUl7nBdqK1GoHMrLNRiWjih3KrSxAFe7NrcFAg4FFDIyYaDGzc2SKgcHOpTvknHhMfBuNdellPSbimoMm21x40sHIrGUoozxOHbna2DR5bwF7W8tU+Hd88AvQnZJCX9JSXA4GdOlz0kFrOeXAMcY0jZPiYbycJJYR2FG5l6NLo2tItYb3fWwrG2U4VKkatdVrmFFXFZNjLcbKOa698DQmrSu5tpIhqiSWZpJVKlSwdSmyaSxajkOmuTUY+FcxYFSIXEax6CbCXhZmVLTcqyW6NP13VvR2dwm//7fv53MP9nBrD6SQQ7Y0J7B1lGKdzG9iqtzK37zkRUxqHPmIiETLsUZLZAJLMuuugZaIVjlNbPcgH5eLTQ4KBnI6+USlCrPzPWqla7XOJTvjSB4nzSl7nns1/s+95M08WHXI0wmKuQw3vopU/BYLkrGO0rBGLPY7v/R0jhabTauPsrp7bA0BlAwxLEWMLqsYgZYS6iwe1TX3BgOPBwOVOhko2iGIxagll8zQ7Kj8ohMOlEO4YjpGNByRx2Pc+Ikvsll1c+qetlrUlDIEMzVwVMNCNVDVcgwPe4wr99xLz6Dd3yq54SFuUSTj9G2cj31VDi0orUte0Wqn5JI/ToZuLre2OIwLTl7PgZPdIBsXMjm2uu1wOKSB0MQa/dHBZK7Bo2uakgYDDQaWMOAlI73ZjksFJlQMQt7jnJO0GwFyYJVlSWH/BKUqgUoHpEPWj3lOPapNJB62c09xM4O6z/IwmmNHPtWWoZ7WW0PsBiGSE+vtT4avD+4GuPxhl+B/2A5N+x8tBt72trfhpaAaY6eLX3ewGZxzoZwn8LIP3zYJg+VppHRv3zmWS5WopKBXYR+54Ox1rG47UpfjzcBVbU2sOo8pLmjLUpHCY201XuWjMGo7Sjf3BgN7LQbq7//kZgQY7Nhip+ZSBpyPgxMqbifEMw/wzAtOZzIC6QN0O1HgW9nNWL94bIy+g3/ZCrd86sv0bWAZ+L25WTqdhHRuE89+ynlMqE3ooP2gVBvfksKgstK0eqfBK2VUvkn+qA/d8VlKHXvH9tURCXO04EpgO8J+Ohq/5qwDR1uKa8koUSdP2CGsXrkmNBh4nBjwgcZrUXgq+dPWKJVIs06VUKy7Qs4gm6en1Izo7hde+hE+v8mBZG0xnCHLtxGnJWk2x7oqY/9qyJ/92ouxrzOsipF8U0ej1rolGk5INJdTUS0VWiRO6RJqlTqtJCJXbaVaC5pM5e22XLfGQ+rUmjL3MMwMczqxpz/oY29efUvNf/bP3sFM0ube7z3ImB6g49vEc33qPKPXmyMvhtibi+Nqe5AeVMPJCEdrorkaDKwQBrzmNVBkBCmeiJU0MC4wqJXXeQiXnHkK8WCObTMbMYfVAw/P8oE7NhKpe6k2eW2uWDGuq/CReopnnBOhp23jPs4+GC467kCibIFgCMsBXMcdbv7Y57gng6FNKp7SUCRpKr5IadGhFHdOam3PPP8MoplNpJKR8/J2eencFDaz9dCQo2j5XquPwXJBk2gw8G9gYG+sNjXQYPTsYuaQMP4VaD9wvsY5MZOPxIneStRilI+sed7jjBOPYUr8G3xataotyNll0XZQ492QIZdeNPnDP/xDPdT21TapXYMBUcWumaiZ5bEx8Ld/+7fOmGDpq4T2NpblH7v1j750JwIwFjTQRmHbz9JseZFLwtc4bT+RCteqzUlHHKQTrRJ7NZSgYnhtUNqFZEjgFkcNzi0bSSDFRF3R0NRqXy+1scIGGgzshRhw9Q/30CPeeUQfjTHaL8RVMsCPXNXmOeeuF6+KZcWvdi9kKBtnlmo7VHeZALzrlq+wJff0Ckfc6UJ/nq5OvE/dfzVXHdslVTvp+YG11Y1S/Fu4oUx0R2k8bvWCj31pyHc2z8goGcNVDnkEoN3GOUcxv43LTjiMYyfAXnLJ1M+lHRnjOWqp03gXYg3ThAYDPzQGauvhE7mOvGiPQEvyo4o+QZ4k3UR3ZUXVGuc+5f7L33yQb81XzLlxuqvXkRUD6Ihv3AJj+Rzrh3P81a//FGeuApEsvlIntwg2mU6anQxrryKNipm/SwDWQJZ04JAK41U1A8m5QoayDWVtB0CrlfDwpq3Q7nCnuvziX7yDu/uwMasZX7OOxMXkC30SDZLqSDpKtQg5sFI93PREl1yDpRrH1qGoCQ0GVg4D4gcYUaJxQKSVJAILRu8GsTLXX3wkXTmJY4bUviaZWM0/fuDjysFcIe6pIqJIPY3p2jE2VgDxTyb+Mcfti665gHa2hQQxjbh9UMRsnK9538e+TU9LqDVRaW9SqmPWy9QiEuREmv/Z567hiOkxMCvZ1eLdEmqB6paCuiGWW8o+ZqyuO5U/Mr9TZZNpMPAkxoDxSi3+3A56WGMiRQTdU4JKcSk70NiykqwmaoHkm27iy4q2ZPBTLz5efApdE2qV+pQlqU+p9Vehy+0ASnqNKXZf3HVUsMLha1/72gqvYO+d3uhg73363eTJ77jjDjqdzk6rMaPUYKfCJyBje0MgAqetwpQRbUimdNtUthdZXSzvOdpMkNi3Vdo+c8U5J9AtFwj/3UWNa9tOQt/lEVUKTpuX04YzEvQaTXPYhocuG19RExoM7LUYML54LEA8syPUxp9WZvESCGtRJG6U0HdtqfWzm/jxKy/EfrtKagKR2udZRtxq4WQk2G/ebFGf71Zw0+1foOiupYg7OoguSKe75Fvu52eveQrWP1E7Y2dF4XfwTOWvtdBKioWGCjrIgsa58dZPss2lDKXNFIVq7NetNVEtg3t1y/HcC0/Efrw90kCqlXkPhcahyqFWSa2KJjQY+HdgwP4ZgDlIES050VRdLVC5AVlSUCQtjOZ/9w2f5CPf2USeJCSdhLm5DDqTxG3Jq3wzG6LEj8JFAAAQAElEQVSM33nR8zh3LWzQOGm/ZkxVy8tSGaJ3AycZJuJVUvS73MAoPF7MVZJ71gLMaezSBBvKUdBWCzObu+vW8bVZ+L1Xvp8vbSnZvLXUWlZTScGfsR9sH+tQRBW1vMiTcgij5+r35ojTCHt5xGscs8WplQihuTUYWCkMeGmGiB9q0f2I9m0ltW5Gp8YVR66Gs445iPVTKVneYz7zPDBf8uG75jHHU6BjdcgkN2pXIZFmA2pMaMcRbcmL0w+Acw/bQEeOsFbaIi/Fc+MbeMdHPs13JE7mxGRRSzMOcxLfxesv0sBtwTqtxWTjcHYLkfGTJojsjS3NxY6gGW3+MLnSS7GJLA0RgqWXIBQ0twYDDQa2Y0B8POKPShzoMDvW5GDpPC6KwexJHSxF+ZBD109xvPaGogeRjSB5J3ZVP7SnlJa0UoFfBqeUgaIVD8453vCGN6z4OvbWBRhV7K3Pvts89+tf/3qiKMJ+A8tLO3XOhbRzTyyb2uhGABYHZISElfjljUP7DLamUF9kaPsJSviZR8H6LsGB5eSkChp62IK8mmorqhVJAXAGi6+DWpE5r2ptTwbWooEGAw0GHj8GSmkGpszXsw9z9H5TXH76GszJLNYUrxrHBabG67TZcpmmev0/38XdsxlFd4raFIo8Y8znHL1+nKccN8GY7HJXgxMbo2vEvoVYfMS1ZoAPNeznvjXki/c+QDk2SSajPo7lTNM+RjYkzhc46+iDOHEDdCuwl0hyjVUIkli7iPpT2SSqVNmKh2YBeywG6sphtqg9QC0ZZTKnkvo7EAfYm1d/9M6v85GvPcywvY6F4TzDgTxH9ltthaOYfYjJepbf/Nkf47JjPBN9RLvQqUWt9Yg25Zu1oQlCUSQbYnGDFUa6GSnXQaYlylmJx6q1LGpl7fTZ1hRJFqqGAfCg4A9f/V4+9S9b6LMGN7Efed/T62veboth4sh8iRn0edbXk1R6xoqBjH8NqZHA2cQGNFeDgZXDgLGEzW60TaDMyrIBrCxWalxww1UX4PpbcGVOoYOQfjTBG/7pVhZU562R+kZJzFDOWqnBwa9kvONVHvsKk2kvuOYCuj3x8vw2aE+QR+N8T7LsLbd8HXE1JlLsdMWlToYzJGLWrvYCk4mXnTnJMfuupty2hVYrogweYE3+Awa39KA/YPumWYOBvQEDxhY1HmqBYqcCJ571kp/2FcJl+UkUeDK8ji9HVVJmXHr68UFfXW3MXQlbJshNh1TSayxFhP5Bztn4VkKocaPkit9f8pKX7C5LWXFc7OoFbKeIXT1zM98yBl7+8pe7Xq9HotNh81ZbRWxGniWeYBhxnnYO23yckYND+8/yrCPjVVkr1IYUk9NSdo3g0jNPoFUNiaRwbO8Uq8bG8Yw2shqnzUyFCl7NvOImPNkw0DzP48OAE9/tCI8cxYS3wSPLWeIpObBiOafaMgyef9lZrBb7tcTOkU6sjf+SRJqBWdEyAFTMt+V9esfHvkI9tYG+FApqG7kMP5D7k1dfzFSBSnUCrjFzVWl44gjxsJfSYIDMAdikcd798U+x0BpjkHZwie0KDiyWQ2x9K+fp55/EmI0/GC7uBWj3sFGtEAgWOM3VYOBxY0AUJ/mj7kZSAjN0I+9Foyn3K/+y2zbyus98h360D8OeWsc5Xft19vkeLTlv17drfuFZV3DxEWBfG7T/0IloGzmQkOOo0tCWRV0DKG88Y5wQKR2JoiPENEpX4pDR6yQ2P9YscGnkEU+VJHJDbRuU4jt48R+/m4/dM6Q9pYnzcZJynE48BuKdeKpLFWWQFNSdGHsjJIkcE+MdojQKY9rXrsLvfWneJjQYWCkMbJdNfpE9ai3FuKYKeSdm8irpCM48FI5YO0HXVbQ7U8wUKV+6f47P3A/WC1F2LR4qQk/xjDqmgkqySN3VphaftrjgiPXQnyGWvtwvItzUvrz7ji9zjxr1Kt3EK7pj4iUhoiX+NEeWycbnXXYeLTmw7UAHc1JrLTYvj7jsuQweUSw55neCR9Y3+QYDexMGRnyrJ3YGXjdw4mMnbvUClpzEkrWYfWkKZVmQesfqVsxTzjhS/AkpuuwNfuujJIoj7QXGzqXlw/hKSF/WPczhwzyWWzn4whe+sHKTNzOLQhok7A4YwL5H65zDfgurltfI3siy38PatYvzms5AkYLtGWa81lJCqLSVWCbPpYhDpF3luouPolX1SaQIeHNiqU8IO24ycnr5OpQSFAJnabtV2oQs3UCDgQYDjxcDvtVisG0zR04nXHnKNHJX4UwpzwvTAUYgZaEscgaa5N23PMjmUufh49MMBz3wEUk5YL0M5qedMUXbFAwZ5YhpM7U3to8Ue4mKSMYANTIH4F4NdvMX7qQv59Uwq5BlTT6Qc0pH4B1XcOik56IjPJGWIUvDegbwGqvQCEU2VEphca9QqgkNBn4oDDi1Nnoy546SCkZskEklvqdK+NBdm3n9hz7NXNVlUCa0xqeoowhTqlsSYGPzm/ixC0/juafvizmv6gUNYS9RiX4xHpKCbdQu6iaQqU1mk6qZEz94gQYDSqxYLGPsoRwhhkItcqWH5FLOh8oN2hG/+YoP8M35iLl0DZvnIKrHqAsnB1ufzkSXYmEGXKkKjVDn6FHoDxboz83SlQxWDWlMmIfmajCwQhiQKJAJSYBoaQ1OCQNF5mp1EiCtkCYYqc+45Hy6xYB+bx7fnaKc2I+3feDTQTYhLsp18BJLD5baiF2RbpFLROte8qOmVcANl57Fhq6j6G1VLQx9m/v6jvd+9mFy8YXUZzQUwe9VRZCXch1n4U2PK07pSFa2GG7bhEtTWJqI5mow0GDgh8aA5GSw68Jte28vvnIC++dkGEPqUAmnjUFlJrkmYyceTjlqEsbUTVwK9vaVtdWe4RSb3VmrrhLsFKww7DpWY7BT7S7N3HzzzT+K+ZoxHicG/OPs13T7EWPgrW99axjRfgvLOUcuR5E3pg+lT+RNG4BtKtpbwG4+bA2W2g5KRSIVbVJeCnSqFvZfzg7SznP8IfswblZqPhh1L0y9rknTFlWW48Jmgy7rL7A5NJyCyjS37k1oMLA3Y2A7j2zHgliNANLC62xAkkQ4azgcSM47QSRzuMZVGR05oG646AyOSJDprjFUhn2dz1zNI0ajFyXMquqt7/8EAzcBqVxdkQrKId2qxwuuOo/wW1VSLOj3GcpkqMXnYvfgmHJ1gqtjG1E18Or33sHcxBr6XhaDnGiVjAS0X3kpHnE2x09feyGaAWx+52VAIAOEYMTEKN+yWvWluRoMPH4MSH8OJEZVjIxR16Yvavv4FvjdN36QQTUufTkS/ziGZUGpvCtbrM238OxT9+M/XXo46zW9UWP4GUqvjMk60bINbEo05KL5gp2cWBXiB6/xGF2SofkwD+lad5OClXrFWk0iR1YZd3hAFb/1d7fzT3dtoT+2L8Mqpo4kJzWRT8D7nHp+hvXtlG4i3igyFZYM5BmLx1p4V9MWn0nsoqE0KuJQTdaEBgMrhAGjwzD1cgLRZk1gI1VEom0nKhU1h/3/6jNWs383JpWjqpKAm3dtPnrnd/nOHCxUnlSMUOtgRecqgbcqsbWGoS/+GkquTWugM49YzWGrWoxXC5osx1TOsrWKN7z3NkzGDVOotB6d24AxbdyilIxUMYe35ACTrGzVfUx2OhtcjSNL6FCllrw1WWtfRa41uZaIgTXbEZzG3zHfpFcSA83cK4eBSlMLjH/E6xi/qcR4XgxGJR5CvJ6OT8C2bbTkNB6LINv8ID9+/RVBR0y1PyD+tvY47Rxifq84svE0loXAg2EO5RbnUGqXBHPCFTqAstgmHA6HFmFlv/mbv7m0qlDW3HYtBkQtu3bCZrbHxsBLX/pSZwzinMPewHJuV/CFNp5lQbw432JkhGGwfbVLOetTBUNWugBXnHsa0WBGCskQPQDYD2RK+c/zIamlZWE4zVGj/tqUsHhxUGcb12K6iRoMNBh4NAacc5AkZIOBbPSCSDylEgoJ0aoY0pZSv2E84orTDkYqgkz3DPsvT0QReSbGy2W0a9hhnPA37/0idNfSkuNpsHkLXkZy12UcNJFw6Un7ocMwtazEw/aFjwjraXOlUSxDYFRVKrp/Hj729e8wm8jsN0dYqdI4JhKvt+uM/ccTLjhmNeYQU3NMD7FxYiolK8K1i5WQMGdze9JhQLYnIisw2eJTBnKo3jkHL3n1PzGfrCNKzd1T4lwORY6XI6ncNsu5B0/zm88/mbUQ6LSlOIgmkbq8wyDrt8ZbqaDQFCWlOCIo0ipBrKVCIt9imBUqqUhbCUMls7yCOifBq4ljtozZqhb//dUf5dbvzFCtO5ytswP85Cp8t6VRxdvlAqlgn7jkrMMP5MevPgtZ3RpHwamz+MUU+vCfCZWNBEurU7IJDQYePwb+nT0DHYo+EXMssgVGsjasE1+aIwhRuUmV1Sq8+pxTSbJ52atD+gs5c3WHf/zEN8kih/3Hsk47oVZ7JyIXG8oIhti1SGTYOk2wTsz63MvOJuk9RFL0aXW7OmSBLYOIt33mQcT+aCmgtmWuGzHee90zbDe49LT17NuNguyktH2hIPJeZzqSZ1VFtviPT3ykBdBcDQYaDHx/DEjWSe/bud6jMxdBhY8inA44s/l50AnRsDfLeFSxvuM47gBHWx0jSVYkKZG8DKC9xKnchbLK2DikQqJWxS4M5qyK9Ayx9FvnbFVIHU8o5NC6//77d+FKmqkeCwP+sQqbspXBwOc+97kwsTmwjGFCZlfenA97hE1prGqwnUCUUj22yUiLiLSltNTwolOnpAw4OkgRyHsq0YamTaaWge2c0ybGDpdbTjt53ANonOXCJtFgYC/EQFC2F5/b0gaLWWop1EmSEBRtnQ7HkZMjS7wmTu2KnZL+FjmvjuVweYtMGfDVQF0LMt37WIMYK3lA+fd95i7mBiWVHVnLMvB5n/ZwG1edcTyHyfsVaS55xiCJ1Nr2gkojaC57K0s83dOgfQ354c9+j29vHZBHZpLEYG9ayuAYi2r8/MNcftoxbNAQUS1rXu1ty5C1IgMix/YNZwVWvgQ0V4OBHx4DIklKr36iNSpHJnqyf2j9u2+4lXs21TJqIxnIs0xPtsjnZ2mJfybkbD31gHX8txddwv7qOik5ZG+DiKuCGl1oDBunELWWon41MWpVVFGJ50qlpF/rrmALKMDJVVW6GOsbJTWdpJIzqlBvR84EW6MWv/eWz3Hzd7ZwX9VmdiEjGZ+m6i/ocHoTTGSkbhvj2RauOeUYfud5R+E2F6xNUlzpiCsv9tHCtBLnnMaFlqbXriB+UqIJDQZWCANux3nFGJXyxhbBIB0l5Ie1RB1o1WTUU88/hP06Ne1iHpE0WdzmHz/9NewfLiBHFeIzA7F0qLef0fHiPm/ljjDO5adNc8zqmKkkZzi3TYUdimiMt9z2yTBOL9dCKsR/jtqB09q8DnuMb46cRjLzeDnAttFxQG7+XgAAEABJREFUWpsmKPNMTizAHFo6fDX9u5KRqpIQbAyDkNFtx7SyTWgwsBdioJIsqvTcBoqMmYONaOkROOdwcg7rNBXSmKjMiGUnnnroPhw1TpBjUKCBBH47AJ5axTa2gQoeFepHlfyoC4LuvTio2eWWDM5wObTe8Y53WLaBFcSAKGYFZ2+m3gkDr3nNa0LeGCQknvCbPn6nSWzTMdCWodxyUK02kKWs5WJlLFakYLn16n/BSUfSqQe0zRPf74FTocC81OiqNXYdxlZfpVWEW1JILNNAg4EGAzymUiynknMOJyeW9xGFnEW1HFDdVlv8VrJeCvyPXXkM5kpC6jq+wjlHKXzKLsCM6qHS7/rY/WwpuwxLGfbz20i6HZIqlyEBz73soJEiUatlHFHLeNcotFXqceqtoGjgYQZ4+4dvpzUt87+SOWD/JqqqiaqCVHvAvu2K51x2tC0DDUTorr6EFVXaBTSICmuWrybRYOBxY8B4Zr4QdcnJ+kAOL33bl/n0ffPkbkyOpDHRYElVLNBKYCLK2bfexh/98nkcLoetN1llBqt4DMmjWlBqJdUiIGqNBE78QACnmp1DmZWkaYqWwED960Dn4KIYqerYfxv86/d+g7fe/jW2puvA3lgcG5M+n6mReiV9se3DrHELXHbMwfx/N5zAWqCV9eR0mxOPIidWBGEdEZX2AGWUg8iYyMAKGmgwsIsx4DSfUabFSkLQ7Zx29wrC5m+xV7FpiqPySEWHiPcuPP5gJqo5xtsRZZzyL9sK/vGOTUgCUUtoqZm4qRJALN61eZDcM3LPxTbrPTz7snNIsm1ERY+2xojSMb76wFZu/WaPItUSHCQSURJ5SIBi8jMWp1rVj115HBs0blvrTNOW5izJBprd+CuKCMaqnN084qo15iOKmmyDgb0YA/Uivy+iwBik9osZ7QJ1TZVJ1sl5JSZjvOXxvRkuP+sETGdNjMNra+7RWQ0ajKVrxGpLEnmxNLTVuMraHrGYVe6JCV7ON3sj074dFWlfsFksb/Gv//qvj5ZomQZWBAPbKW1Fpm8m3REDr3jFK9zMzMxyURUU6+XsE5zwEuXYdhLmMcIYcae2ibAhWc4gUr0BmFpim9CV556sE+c+XSsIv9uhJvJQO+c0nldGwSkOoLSC18m3EyjZhH8XBprOezIGgrwXW4VYDxLipbxinySYwDThGYun7KTYqzySYlDq5PnK047hSNnpw774VP2pjTcjBlklVR10xs2DkvLvuvVzbCvadMfHSGT51oM+E3XBVWccw4FS5MvhAJzGkCMAXVHu5L5SQqZyUQwpPJi/6j1fmOWrm+apUx1j52J4VSRJQuoK8pmNXHf2CdjvjNRyJoDqtdaRUiKrQ7sB2PpUrqG1LN2b0GDg8WFA1IrInFL0a/+B7G2f3cQ/feY7zOVyXq1aTb8/y2S7TX/bDOMdRO+z/PFPX8MxnkDbScfeB4k0uYGiQJ+VKL4KVBop5epE6RF4o2cWL6fYQyQDXCkGcuQ6ta8F8zK0hy7hoQr+5r1388p//iLFqsMYDh3EHlyuVrmSBe2xGr/te1x8yDr++OcvYroEsTPtKMf41Gt2X6lfBbWPqOIo8LWrUYGgCQ0GVgoDSzQo2rQ93mQXomxRuFZkhQSOqqMolNbyPMl+DYbr9RecyFrfww/nKKQHZp0p3vXRz/OQevb8mHRR0bqcyzobwWjd5F0qT5aNmsYgdua68w5hTQrTGtTlC/Qlw/rRGO/4yB2Y3Nucga0pG0j21DGE1zVL8uGQo7tw1SnHUi/MkcpIjSMPVRm+HpSkKXb46hRb/51A69sxr2wTGgzslRhwemonDnfSRaFWTjwkG68WII5XQSi1GNmCTjmfD1g/nvCUk1cFHnbifWtbqH2phsGJpVhNda9UWmH9lNke6lGyVs0o9cTezZkdRVGYxL5SmKYpn/70p0O+ua0sBkRxK7uAFZ99N1vAHXfcwZLjyry+u2Z5frRfLE5mROFCuhrtSyEtBcAZWK1ATi1jaVMkjtvXs+9Ul7iWxqAqpMCP+oeOtsUpoRIF1E8ZTCvxVhM2MJqrwcBejYH6+zy9CUt5sIxdcNLmIykHiY/CGxwTqee5l52CdHEmO8Z4YtegpMeksakDsKBxb/7MZu6fqRiWMYNBj3bq8GXGeFTz7EuPCsb8mP3HNQ1RLe4EXaUjG0L8WsqRbv6oPvDWWz9OvOFQ5mfE63ULVKE7iczqVr3Asy49Lrx91VahlstIx1AjbDB0aQ/RfXEaSzXQYOBxYcB4RuyA0fjHvlfyF+94LwuuQzKxlvnZBXyrTa8oGB9rMXzw2/za867mKYfCKpGiya5S6jFe9GhyTWkTT7HoNApQ4WwCgwq8YqdVGigCr0JXgMB++LklftFI5JWjjlvYb179/c3f4rUf+gzZ1P70Bg55q3CRGs5uJU1qfD5H/PC9XHvc4fy3F1yMvXk1rXkSwNdDxHpU3lE4AVqxHtY5p1oIir4lDUJJc2swsAIYkGywWQvRoe3yom5t+XavMAYSOyAuAfGXV42oWHc486CIEw4QxQ+3idahbo3xzY1zfPzrBX2v5mrfltEYKz0cZlCpZxWT5VnoL78Vqxxcf+lF4T8KttMa+8+2ydgavvzdjfzznfM4E4waqrPI34XWWkrnnGxFQWY++7KTGE+iIEtj8ZbHYTK2LitKObnsYEbdHxXEoo8qawoaDOx9GKjEpZW4pvq+j+6cQ8IO5Fy2A5l8YRtnn3Q0q72KdeiDOb+cF1cS9gmJZurl0WzcJVguDIlKM4fEv/f2A/QPOvhiu0h7kiVf9apXWdTACmNAZLTCK2im3wkD//AP/4B5ea1wiVks/cTBdhKwrWL7PMoF55Ji7UHapcLGUquBgeWtZ6z8mODSC8/C6cRMe5GUjVz7Uo054JZOq6w9O2w6TmO7sG2pcxMaDOylGDBeMnj044vvxB9LzmznHHYq3NIptJgL5xwXnn0mR62GJCtl3lbiT3HU4un1mC9wGtR+++rtt34GWpO0ZCTkPZn7dc54knD+qSdziJR8P8jU11YRywAv1UvBokyxlhHJEVAoecd3N/OljZtYaE0gi4Okaslp7aizoeKcc08+nkM1XqJ+6hYUEsJ9qN5W4hVvD7a+7bkm1WDgh8OAUdRAXb4tkv7jN7ydh7yIL47I+ypIOlRJl36rRVFl/PIzL+Vpx3cxWZWmhXipZqgBTD6NxJIXDyEoAlCViP1GINZwAm+g+UYhx96kqlRR1QVtl9NSnMjhtAV4zSe38KpbvqQ1jVO0xjVOLR7RhEO1mxhnsO1hVrcdF6xZzV/8h2vYX6zRVXXkIFX/uhoyKAZkcjaXsacOgtWTaMFqgnHUUImS5mowsFIYEMFKj0NgdKicZI4IWXxiK7IolCshNiHxkYoLYjGWOJWnXngmdggTi2dMthVRh/d88qsY/xTqQ11qvCFJUoHlFTnxspdMMV60sqdduj9rxU9JLAkV12LlDnnd4Y03f4hZzRZXEFgH5ANLKRU73RMx/zFr4MKzzqCua7F7GdaX2ded1EanyEF/BQ0QwAq3Q62kgaK9OjQPv3djwIn3RzyyiAedutR4cYxgifGcBJW3faGkI+fxZeefjL34kHjjxgok03TH+MmgUvPF0RSFEsWPDBr/kUVPUN45J32h0JZQEccxDz74IH/zN3+z0yqfoKmbYf8NDIiq/o0WTfUuxcCb3vQmt7CwEISnN6bfpbOjrWeHCZ2lvz+JWHUkZcCcWE+76GAmqwVayiNtxRi9ts3NLW5NS/uQxdqqtGfp/v3HtpkbaDDwZMaA8QCuAC8wPnH2tCOeMAXdi3/sxNl+XdYnUr6laJdyYNnXCNdFfZ5xwYHiN+jqFDnL+lL2PbZl5IUpBkjNh9u/lvGV+2eZLR25To/iyXGdeGd0i6288LqDQ/+pdkx/MBDnemoT1rXWYWsxKGqN6+ip6MaP3UHeXUX/wc2MT09jxkQ7qSFfYKLOuO6is2ScwKo26MANeQLUy57HLcYebQ2aH0xJ0ZJU3oS9FQOiHNEcWIxoHTmAZEqGslAYKkbYseQjIVeVven0R6/+J747W+LGV5O0pRrL8GXYh3KI62/mohMO4oWXHc6+HnwuShYfpTKaU+UXpVOYbrQSKzHQ4G4RFFkDo90lNi0lKQ2cuCMKb3hEZFXMnNp+8Es9XvbWf2ZTNEHVmaBnb3NMdCnm5og0UNWbY81EzAbX53//6jPYT33GbEp7wCLHkk78jo9Vo0U6gYK9jRVpPiU1ymi1atCEPRcDT46Vux0ew2hYNIr4A8WBlkMZKvKSM32VlsGAvfzE1ew/ltCp+hT9ISRj3Hrn3fxLH+ato7pUciTHkfGBMgW0dZjixSGlDks7Djao+OrTj6LYtolEDrLhsGAoB5b9ptat384YejVQu1x9veq9OKfK+3TF/ImqnnXx/uyTaG7NU6ctcI5Yc5DE0sELyapKwOJlgylpm0CQ2RpU2SY0GNhbMVCLt5affYe0fRHA6qpKUloHnL7dxkvHPHgy5TQJvFwsN+onnpJ8s65LYLovYf/wOElMr7RHl9sBlLRyVKfkExpq6QveazaBTfSBD3zAogZ2AwwEutgN1tEsYQcMvO51ryOSsWlFxjwWL4HlDZbyP6rYaSAjBosNCBuDlSwB2ky2A4tXXdbhVPuQCC46Yh/G3ADKTKfe2rickuZld1IEbEczi7UedSy1aeXaEGrFo5Lm3mBgb8OAtHQvPgmgtPFcHeFlCKdlSWzfwctzoqkpBr15SBLst3Xa0rwvkhJwyT4glZu8VByPkW3ryUFUSJF3ZFLi1YPXvOvD5BP7MJDBbm90VDKKx2SJP+2MAzk8ReoBVJq307Z3UyJi18YUj0xzlOacklPBFIrvaZkf/OK9DMoOrF5Prz9LUc5r7m204wGHySC/4og2qRSTqIbxtnhf+n2hsWs6YF83tD2gqnD6mEuBqlFTpZqwN2Kg0kMbDRgtIAOSeijnVRkcr4Eu1CD4tdRuWA5VXpJbWpW56haAP3zH3dz+QELU2kA+n+G8CDdSAz+gnT/MGatLfuOG04OhmzLExwl5fxDo3mUQaRyxg0a1NxgLxeqrO+IXHSZTRKJjQSBatRXBi5bRWhIGdYITr1JFzOcxM2r3vn+Bl7z2JhbSKXLxWhRrPD1X3pdVPjFGHHvSYp6DmeVvfutZHJBCS02iWJN6gU54bZotc33ipI3PVGk/9CXe70nrT8fEn2qWCOxNFuuiZBMaDKwABkR9kUA6nJGv0WTgE+UhUVK0rlW1vW5OoNCVnGmrLrG04AVXXUBndhPTUcJ8v2A4vorX/vO3GEbiMTmGM2NANLpTY/EKdSzHkieOIyw7Vdf86rOOZ1o657hP8dIxfWcVW6P9edX77sAc3HNykFXWGIjygrZvIa4K/S9cCxcfHNMSn2p65CFjMOzhx8ehKEil35os9sbnks3aYBDTC3LwObUzblxF26oAABAASURBVKW5GgzstRgY2XBiWBOYxg+C0jkK8b2jpq0D1mq+x4R02udfeArpALotqHwsHlI/vHF40GUTQF1RhSBRTSJZneCUCzeNabFFkWpDudU9QWBvhjrn8N7TNxkOvOY1r9G9CbsDBvzusIhmDTtj4M1vfjOVDD0rdW5nFnXO4Zyzqh85PHpUkcejC3eaN/ZR2HymHJx/wpFE2RyRKQtav0tTbV+j5pEskchkfW15bWt6hkp9QtaKGmgwsNdhQAzhFmHp2aUEODGFkxfJU9Een6Ccm4NuF1J5hXSa1c7n+OnrLmZMfcShmB4gdiOdkNItBd1J8bevF33wC1t4cKEkc2JI6594fFXghtu47ryTWKP+HYGNUWnOUgxZKK+k+FbrMkeADIuh+PSVb/8UTGww3zQsSMFXJzuw7nRqsrmHeOblF2hsNZFioubSTiCJwZwTpRQNTPnX2OFNG4sFNo9mUaoJez0GJA8QnUSieScQKYID6bw4EYopkE6qrP1shtX1PfzjZ+f44JfuZmuWMqgS4qhNb2aG2JVMxhXrXY//+oJncGQCruhTywGEriRu6Y4OiRQ5gcIoikX3iSAV3XqBKhbDsC93sIxkDS7arpjvLZA4tckKOYuhl8LH74fffsVbmG2vIUta1OYEk4Edt7QA8R5Zn27Z44BWyV/+l+dxkJ7B+C/M7cQJAVyYt7KHFz5S4xsZ0bYMM5ZtTEtHukXCU+irdBMaDOxyDBjxiQeMVEf0uLQCEbZoF4GVu6XikPDWHCs3LrzqjFVsaNckovqk1RZfFdz6uS+zUX36apWkaiX+V1Y6MQF88PZWUC+wyg2Cc/rqc04l7veww92s8sz1a76zpc/H7+5RtDoMJSADvzjxoos1G0g80dEwPyNZmuazYPuDydh2h0oyty2Hsy3ZSRab7upqrzltJQLjVfEfAZRvQoOBvRADlXgc44ulZ68XE2KcWnWRlMBMfNmNPOlwjjOPOoQpMZ44CZPl1sZ62H5g4CxjEBIeJy51Goely8oFCqpbKnzi4lgHSjb6YDCg0+lw11138eEPf9imt+IGVhgDfoXnb6Z/DAx86lOfcl/84heDMH6M6uWiJSfXcsEKJJwTL1ejiU8/5QD2nejQqXNZHjm1lJuaSJVGZtrZZFgEga+kwmK5oj00NMtuMPDvw4D4woS/FG6MIeTkdaYQS2EupWRX4p2qGKJIbCM+yjO6+VbOPWJfjj2gE8S6rwldwwGxhkMCN6tgTgt7+0c+wUJVUhYZ9HOdcMW4/hbOOf5QTtqvjWzuAE5jqDleBrcN4ZRJpeJrRuwA/J4efORzd1J4OdEK8XY7wukEfCBnmpdRftC6aS49Yw3yGWA+r7AgGe4aJiS1HEbahkZWYPHaIblY0kR7EwYiPWwq2jOaKX1M7VtyVnnRpGhWdZmIUWQ2sitdIuO1JlVZobrPysL9+5s/xEzexwqLuI1vjZGmKWt9xVRvE7/+vGdwxgZE94guNXbcweiw0oS1qzHfUPC6qj21BpYZbVySK67FXWbwxuLHqCxIOl3qVkoReazfmk5KWg2hHTMbw6dm4Ff+7K3Mj61lS1HTF8+1EkchxTfSM6bip4lsnvXZVv7q/3suh7RhFWAvOSp6zGDG+HKF+Mk5h3MuFNndIGSaW4OBPRADkdY8Kbj6grNwvqDyju7YODNbe7zrw99gVnWlQJ5nTJB4D7mI3soiFcS1MsTWghuuPoEx16drBzWSk612xdzcVt516+eYV4s6r3CShTi1115i/5hExZJ5cNSGlHOP3I9WISaWTAsMrsVVeY69SVJaHxxuUT67Sj0rLUZ7hhMo14QGA3shBsQDGCw9emCMwKtiF8TUFIiRgI4bcti+qzlyf0hiQnXsRzG7+WW/i9dut8Mq//Zv/zbEzW33wIBIaMUW0kz8r2DAfszdORecWOaoMthJoVVfbxJd8cqGimwoRV6LWCv74LyTjiIZSmWIHejUCykLddjEKm11hTauSi1HoVaTUaq5NxjY+zDgaj2zKcACU4rNGRXKVFxKaTbIsgFpksAwkxGes7baxk9efa74CPETRM7YrJSiADOZPE1yBPRUdtu3M75490aqKCGKpERIge9IAV/jM37s6jOQK4qk0ESBHSu88zLVlVfw1DgZ7XXtmJOE+MdP3cMgnmR+UINOv9uJJ5eR4LXYfHYT1z/lPMbUbzxGSj4gJ1cUueXxVKKggZwiA9Uot/wMKm3CXooBkVCgAyPFHFGFSAzRKeSikgr71mlinlaJmFTycKj6B0t42bs/xBcemqGWIwnJmirLwUe0Srmg5rdw6VH784yTUmTHEqtPKpo1WSTSVrNoZJhqhlrzgAZEl9opqFRpBScIMkyGr5OszZSfyQdkNojWOOwPmVXZN1Txq3/8RgYT69iGmCDtML1uX3qzPZLOGNn8HOPDWQ6M+/zRLz6Lk6dhnUPO5ApX8ZiXyXoD59RwsYVzDucEi/kmajCwJ2NAUgmTG0+/4mhacmCV/TlK8fHY5Do5sEZf/yv0gJVkjSIC2/mQwimKxO915YzjOHwcLjrlCGo5iRGvJ5F6JhGfuOt+PvsgtOy/7FYRVJKl6mt8H8ZQWhzLC648B5Otca1+krX25kWeDykX5bCxqe1VXgnr50xmC9S9CQ0G9koMmKys8dSSSUFm1xWuVqmrIPCGOEWiNdWhku/PcPX5pyMODLjKBpn1DOnd/ZaY/q1FzszM8Od//ud6KGWasFtgYFEc7BZraRaxAwb+8i//0pnn1zmHOaqcG/GNKbXsNpdtVBWxjphtdaYIXHPOkUwUc6S2Uzm7xdRSMZxMbEeOl1PLaY/DGek5auu42zxPs5AGA7sWA04M4KWELzmvxBFhAZVzVOKRJGlR2C+iSzkYl+l8xoFTXHAQmOKP2M+4KPKOYdUnTbsM1HtehW/8wO3Mt1cxrJ2U94RYSkS1MMuFxx7EWesgygROjfMC7F1uJS3UiDkrVWpsZCZsAd75iS8wF08xqFNMmOcDzTLoMdFJWD/muOb8AzEfg4GtCa1d3VjaqzQi2Fx6HpqrwcC/igEjFKToFiKZklJtjUQViU5hwcFr/vkr3PqtBxlOb6Bn3321N6HGxsgW5ukUPY5fP8Yf/Oz5rFLntWqfFmgskA+XrKzCmKUItVCqlFyqBdglQlXz0NZipGIHB5aOigu1KdWnk7TVS401mBub5Evb4Ff/9O30WlPMlbW4RzIvbjMzr0m7q4mU7rqC9dUW/seLn8YlB8G0eKslSDWuRnrMYLxj4JxDjAR6Tq+Vee8fs31T2GBgT8OAOIW2Fr1OB59nn3CY5ElENuxTp+N8T0LsQ1+eQ25pfGQt1VCsMEpVVOJjxJ/OxeENy66qf+KaU0jybbSTkvmFGbKoxUN5i3fe8nVJTjVQe7uLlWhpIK/RLa3pg0w968BpJpxmlMPaZK7J3sp5TBZbPy/uNjltXyc0mW2y28pXBppZGwysPAbqIJ9MJtVyXlWSUIJ6cV3iHZy0QjHZlOtz6RkTsgSNayGOnBpVi6BoNw324ohzjuFwyG233babrnLvXZbfex9993/yW265ZXmRzjmccyFvim1I7Ba3miSWNqC12P2kfeDItRP4QkauKdt1DOaNl1feywhoCE6IakKDgYABL6E/AhaVay9HVS0tuZbwN8h1GhxeX857tAdb+fErzsGUdakFiz2sZ0Xbi8805rzg9m8P+dQ376fqrCJ3CaU8AEXWk9Nqludfeh5jUjAmrbnpD0qjuSxZUFIxJDa+dS0yBx/4yoBvbBsyE77PNSY72mNGtE885cJmLj7lWA7SYmxN5VCTW1A/NFLkQsJKpPpb5HUTqFhhef0qbMLeigERQi2I9PwGKK2kaMOHZGWUY7Sqwlxwy11DXvOBT7A1maYcXy0yE+1PTMDcVtaMtejq8OR3/+NVrNc4k/IhxSW0ROPewIOPUxsxgIYLwWjf1mATRmoXC6JQqOpwCFNrPeqrXqrSXYZ2q8M3Z+BPXvtBvjXn2dKvQG193IKhVjooiTodBhvvZ/9uzf/3ouu56DDPOJCgenNKR8r8K8HkvHOO4MDSybZzDufcv9KjqfqBMdA0XHEMGCXbbzJ2xFTPv+poJqoeiavpiWeZOoDX3/RRpEVSywks37CcVsY7AjGrjxLqykYYPYY5wo5dBZeffARxbxP2dvCAiLw9zce+8h3ufAgK4zcDGdTKqWNOors4FluDydbOUEwtWdtJW2RZTu18AAlqnGSamit4vHRatwgqaEKDgb0QA+INBGJD4w1Hjf3WsduBT0gTHcAucMqhGziwjTgSqko8nDglJAd3c6yZA8uW2Gq1eNWrXmXJBnYjDPjdaC3NUh6Bgb/+67+mKIqdSp1zmGJrsFPFSmWKDLQmIyTZsUwC155/OknRV0prl7KBNjlkHONK6QG1QFUS/qNy66l8ExoM7GUYkK4+4gU9dy0eMVapvEx2OXsJ4MQ2Ja0kolPNc+pBq7n42DWkQ/GRWCtStXQGKQRqgzMO42GN9aZb7qCfjDNfOKJYing+hHyWM088lLMOgSn1tX7otBtbBEtXJYW+GmWkuG+RfvGmD36cnhxhyIhAJ9plleJlqE+kFZNuwPUXn4G9DSbdhFQn19Sj/uUj9q1Qaus1CDNYiUHINLc9DAM/iuXWGsScpKXimErKrQjO6EP05USJkUocGSJFehl8fTP85TtuZktLpyRVB+zrQKLLweaNTI9FlJu/y6+96NkcIm+qN8vXi75ygcZcInNnfCJnEGIAS4NJLZt91C6qIbIFKaslKRORVxVe3BWrT5ZlFFrv1+bhFf/0aT51T58twy6tdDy8CVLNz5HY7/BEEa43zwFTFf/haRdw1XHjdNTPh94aoRNpNMVOhQaKLNgeEOKwRnBuh0oIGHGKm9BgYM/HQCX6zpkUQZ8ixfHoVTGu6jPIxWOt1Xxnc8ZtX5uhpwetE/DGnOJNZ94scWSOw/gl6w8xLhbb88LLjmeD79FNu9RRl9x5tmQVb/rwXTykvhKJeNNDqcVLtdIaV+XJIOfi49YGGdsp50nsKwThP0g4tChqyWODSlnbDWiuBgN7OQaM98ALCx4nvS+qixC7WkUWQux0gFRwzfmnMK6yWCCW1F2VtRiPSundN0SS43me861vfYv3vOc9bvdd6d65Mr93Pvae8dTvete7XK/XC68v7rYrFoNr15IRXcvkgLQwB9Z+jHmpF9rQgqGgvWq0/krbXWVqxyjb3BsM7J0YeMRTe2rjDEn2OtRUuitlmsDYFPOz21iXDnn6hacERb2dOhLt3FZtPqPItagGhRRy+MID8LGvf49ofBX2w7VVHRE7WDUR84zLT8OU/NgMe3tDsi2rYIevDyJlIhJoZmbkAPjWJvjqfVvpaXxitTWF3scM5+bxwzlOOmQdp25wwXCPteQ4jUCKPnJeeQ2iaTFAl7J6RiX0nKN7pbpKSQNFTdjrMGDkbsE7AAAQAElEQVSfvNGFxcHxKSV4hARTc70oxYumY3qi0eEE/N3Nn+DrW4ZU43Jgja1CFYKMfVatptp4D88470SuO6VFW4O0W7rJUCUuEaEh/xNVVmtMiFyiOKIQ8zgiWGpADqJ/3QjEaotTxkUJhYzmQr2SNA2G8Ns/+S3ecvtX6aWr8RPrKX2bXj+nMzZOnA9I5DCeGj7ML1x/AU89ZYIxjRNrETZD6cVLyovdGRkByuwQ6sX0Yx1SOecWa5uowcCejoEKJyZIxXMml37mukvZd1puXgm23sKQrDXN+z45cjxl9qheyqV0ymKhj/FIId4tlGp1WviSYCCfoa3hpPXjlL0F8ClkOdHkNDfe8WXuEfP1nbG2t9FQEvOJmSztyqGs1kHGrk0GzG2bAcletBbrsey80nqrRQiDNLcGA3szBoyJ9PwWmRPLOMubHDcGtTjrMd2CC06eDnLZ2MnaUKuBj9Rz9w7OOexnM97ylrfs3gvdS1cXaGkvffY94rHtx9y9H31MS68zOucwr/Bu8QBai7xXYSmx7m1Bt4KLTj6GdtHDlTm1TrBLbWb2HPbDmK2WdjR5tYmshzr80KHp0GDgyYGBUnzgowhi8YKEeiVlvq6kqDMEczRJQR9rJezXzrn85LWYkm2at2zvgADrWuQ1Pm6TqeTN7/sY/WSaGZ1KR+0OlcYfb0UcOOE4/2CQeaBW0uTt9MsrmSYy7qVMKBnJIMjKjFyu6EoW99+841P043FqOcFsHsqhWsUg/m0Nt/IT11yIGR4GkVOVeJzaQ5zi7HlU9JjB2qjCC6yboibsxRgwajeaLoeiS/vvXhUszBs1Qyzaq2PPu7++mffqFHTGtcnt66xDNUrbYhFPuzfP0VMRv37D8UwIj/YVQPmbwIjSq8Bp3KiQIuqUwaYShUPXt4jklPI2h/jMifewtgaWBuzH4SNrFbVZyD3zKnv7R+/jZf94G9nagxm6iFqwUEXEcqpVknXDrfdzeLrAL115Ej915ioOUB9JPI0YMSQOUIdV6O6gVr2BOdSUDMHe9IqiCIvt9+vwHnsb275OXKmFuunehAYDezIGvGjfibsqpiT7Lj26xdq0pJWIG6RXDmTy3vK1+/iGfElD7CrELCVxqyVegsij2FFSGHsQa8tYo2a/8pxr8XPbaMcRfrzLXFGyKRnnzbdtYqvqy9DREWRVjfaTSqUSa7pfccIqDhqvmRrrYP+MRAqsSofUkpemw5ouW4svfRTxyLeM1bAJDQb2Lgx46YNinySJ5OsVM+npvXjXeMdLSe3WQ84/6eigJyZql4rt7BwU8VMQgWq/ksF+28rmNzlrstvSO4LJXMv/9m//tlZuqQZWHgPbV+C3J5vU7oiB17/+9VK8E+xNrDJwPjjnArA7XLZnSbmWjYH0CMxmWBXBxafKgZVtI9UG1kp9WG9ZL667lCJiG5+Ult3hEZo1NBhYCQyIHfBpQl7IyZtL+448Pk0FEU6qOfbVPzmFZh++j5+74ams1iKdADzSn0Nq2C+JEkcmPeIrD9R89uv3k0zsQ20OLDnA0pZnYdN9/IdnXsmUekiHkOJeQksdnArsx3Cl6JdVYGSN22FOxV/dCF95YJa6Na32XjOqp06/EZOPxY5jNqzi5INSmRjIJM8ZObG9egps3JCq9BwEYMdL9QqPLt+xTZN+0mNAlBJowFFTivyitlyhiu0rQWPdNPzmTa+Cb4sgX/nBj3KvS4knp/FRgmup7dwca+WcLR6+l5f8p+exVhhTKSLPYJsOpEATqdAXjAzRQko2omVlNY8TGJs5rSJWaWntK9GyObDcAMo+XrxRFMgIhjyBN39iM//wz3eQTezPnBxalfi1lozDeQbZkHY9YL92wXWnH8xPX3YIq4Ax8Uyq2JZiYM9dEYcSW4ISITjnQmw3e/vKwDkn43nHVlbbQIOBJwMGjBNiiY6SlsuCkfuMi8/AzW6m1XboXIat0SRvv+VOOanEf0UN4keTXfITG+tq5zA8GC9Vkl0V9s8RDpqEq848BT87Q9VboBAP9TtjvOv2TzOr5pslavFyUC0epCSJl3O40h5Uoa68+NlX0dv8ICQa134iw9dEaYRviYtlqKOyXPI6ShNMhmvIJjQY2HMw8KNcaaXBvOSW6ZFU4uUKJ6Hb0gFmqxrSyWdlCx6N8ZV3hfREiD1IsCpdKbGyodVqhQVEUYT3tg8UmJ2d6+DXKmI9x0033WTJBnZDDPjdcE3NknbAwKc+9Sn3zW9+kyRJcM4t1xizPZbHeLnBLkrUYR6HR2szTV8FCXDekSmHTEYk2sBaUU3lPJUpDJEPGwTaGFSolk1oMLD3YiCVASwLVQgQ40gRqOSktremnAxpX0oB8DlHrp/i8mPWEleZcVlQ5kNCXVIp1pkDU8zfcPNtzGaJDGkVaNwyWwgG9RFrulx9uMd+g8AM6DoWh4ofMSsgGNLgnAYDMloC+MdP3sv3FjKyWm3Ft1WZ46oBiZSQONvGpWcczz4eUkwJEWhKdYcQq0LlTuAp8IpDMc3VYGBHDFRSdQsSTD7EomvPoCiJWzIUKxj0YSGCt37iX7j97q0MozGyUkpw1qOe28rqVkw08zDPu+w8Tpb3yhy0UVWIoitRneaJWhpZsRGffbV1lCOQeqXyAHZTuo5xTsZ0pLllsBJrnigndFH/PIbbvgN/ddNH+UbfM0wnIJYR3J/HdTzIAI9ZYLzczDPOOZKff/qJ7AN0RPt6BOytsJby3RqWflS+FGeoaMT+ltgBzHm1Q1brqLU+px4OB4p1a0KDgT0cA06UXJljilyyBK4/cw2Hdj2tfA50ADMXj/GBz36dhwvIozaFeLR0hCvWfZF7qe2wRzsIOmRZJ0H3nItOYTLfSleN7O2pSjz9QH/AWz92P4VY3KQShfjWnNYaz8UxiWRiUudB1h66dpx22cPeOnZlRimDtrK2kUPMqJlrYunkSjShwcDei4G6Rp5j7E0l7yU/SyRfa3SuRJTNcdCk4+wjCLyNriqvENcp5ajFbyzmVLBiIcsyPUK0PL85s8zeXpLBr371q5frmsTuhYERLe1ea2pW8wgMvOxlLwsOLC8PsVWVZRkYzjYNy68k1GFNIqMaolTaghT2ol8E5f2as04kKeapih6VjthLKR/WvJRx7ixhC5dxbFEDDQb2RgwYL2O8YCe7ZllLmCL+TqKICTl+094WfuKaS8KbTl5KujhtEU3SFCwjuTtUyRc3ycD+2vdIJtfR39anMzZGyxf4hYd5/lXnMw105GB24s9SJnBlikftWNIsvPPUeIYC+7Hbmz/7BYrOhBR3MXbc0pJKUl/SrWbZN8258uxDw5oiMxo0JuqvYVkG7KrloAizWWY7aEg0z/aCJrU3YsCFhx7Rh6UHRshyrrpYOdFIJEP0k/fA22//InV3AyRT1FUtX1GfcblZO73NnLL/JD/3nKNJalULWh6RYEUmRxa6KsFy0LCqXM5aoq7VIvACoshUPOAolKoNtJZc8qkfwde3we+94h08WMlpNbkeF9u7Xg57G6QezNNp5UyUW7jgyNX86jNPDvIvCg5nLUjOseAsNuebwHxplSYvBRYrCsE5h4LWAKWtSaXOOeod0qYDOJUvBz3zcnrPSDSrbDCwHQOi38gnckDlEkUF61Xz1LOOl9zaRBKXVFHCTN3mnR/+BkPnkUtJ/An2FofxvDmGI/XBuMaJm+qSVPlzDofTD1hNV44xMRBEXtvHNG+8+VY2Az3Ni09AY0rIYZfXLdZBjTicH7/6KURzDzMeVZJ7mkEyGTmxsP3CZLXkc5Dd6tOEBgN7NQa8x3jBK67ET/ZiRSVdNS0WuOZsHXQKOVlWikU9SWJchi7FLla88sEcVkurcM4tJcMz3Xvvvbzzne/cXrhc2yR2BwyIinaHZTRr+NcwIAeWW1hYwDYIa7fkuIrjld0Aain5BU4Khfi70spMKVBZqk1KtgfPvPgY1k2oXp54Ki8VQ+v1yuuUzGx1FahTExoM7L0YyDNxkIRmjAS8jFukGPukTSI+asnRe2ir4trTx7G3N8ZaY+I2KNQnlzOqFtsNhLp5wVtv+TILY+vZ0suhlQbhOyYmO2Iq5hlnrWVM/NmVQyySs2mgeSrrHJsCDwMpF7WYUSvAxvvAp+/j7i2zlLFMAac2dYTT6Vqr5Uhmv8dTzzyCg0zL17xagu6LYsQyBioJC9VcThBp7MUWVtPAvwsDT67OIlGoyvBjyvbD6y4aGZcLBRhdv+LGD3JPX9RTT0DZJUrFG0nF2lbJ2PBhfvG5l2NGb0d0FxRn8Q2CkQ9MvBDQFetu4BQvBksKXBJTOyUWizV9cH4tKN+jw7y6fU+M8duvuJmNdUqv9KTj05Sbt2jdldYjziz6tGfv5YKDJ/m9n74E+x0elYoFEslGNL4GM8O30nrqgQryUCaWpLYq3SxtoORimThSjivnnFooKB1pROcW8ypqQoOBJwMGfCQJEbVE3Yjj4IZLjmZ9OqStw09KebXHprnxE1/le2IO5cjsoUvdxDCpyiTWcKnklG0m5tlSlX3d/hnnn0o6v5VUxnSUJPRm59hcxbzrE5sx/pZvGqSPqjnFMCdSoh1rf1H89DMmOGoqoSOHVuQ8kWQyPsL2Ku80sfiwKGwRatyEBgN7KwbEB5E4t66dWCnG9EQ7cKmHPfaZSHnmhUciya1znghVYpeJQmsfdFAk261whcDWGmn/sentTSyLl8Ds6xtvvHEp28S7IQZWlnp2Q4Tsrku6+eabl5fm5em2zFJs6ZWDWFM7gqYuo8NOqOLIS/DXHCSd4rTjDycKAt9T+5RKTe3rSmZssMKblxbehL0NA7vb84qXYx9R5RlkA7wUbeqawbwM3d4Cz7v8HPbVmiX+qcQvrqpIxV9J0mJQQ+7gG7KlP/SFrzNDF1MS0vGODotzstkZnn3JuewDdIwHqwKnk+S2GQs+IZMebl/HiFqRVBCn8WEG+MdbPkk0NcVCmeHtlKwvg1vt7esZa+N5nv2Uk2irXSoAJ4PbI/1lGVTE6NIEYdRqe9GoArT2pWQT770Y8PJYRaKtfFgSlJEKnGi6kIP0bZ/4Hp/+1t3k9nW9WrRdtClzjxcPZLMP8Nwrz+T8w0C+rNDXiS9qpeT6oe1q2iKyCKNPg0i5mHBpfBVjUADGA8iJRhBiFS3JKc849rbH/ar/P2/5PHdunmPOt0in15Jt2kw6KbV8OKDcuoVpV3LkuOd//MI1HAhMUInPCiLvlCKAzYXx4BKo3VIwJdrSLjRC6xRoDwhlQkaor0YM49xSK6ttoMHAHo6BcrR+702ixMg3zSFirbOOPohYB5+Okp4cRd/uO27+Qo+hmkutxH6fzuSRqsGYWLyTibcsWYrjWmp3yanrOGafNfj+AmWWg5xQdXead334o2g4hl5dKzWMElpyZFNaxmPjm1P8hqecCZLBw/meRLLDxTHkA6psiMlsvAaguRoM7M0YqMQbNc65RSQ4QbBXeQAAEABJREFUHBF2gHT6cUdygJgpJRe/EF5CpqzB+MzauzjIOlbwCrJ1cX77OY9IzqzhcBhKrO71r399SDe33RMDzQ68e34uj1rVa1/72uWyJEm0GZiwXS7aZYkdJ7IVaDuSuqDSRUqqw7EWxDqVNiXi8ovOZkKeeGSkICu3loFhnm3teurUhAYDezcGvI9l6Hp8kRHVpZRnTzUs8OKjQzbswzMu3B/Z8lIKIJd27mVoO18FpImdMFH73lvuYPMgYnZB5VNjZMWAWEr5/mvXcu05B8iZbM1zKQ42rpQL8yKrKK9BYVkPV28+9qUZvv3gNup2Aq6gNmVDqwIv3b3PZacfxVHjBPZ1KFZ5pdWVSpsjoFJsYypaDJazUpBPge2X355sUnsnBkTj2NfrFDv7IXTRWmKEJGx8S/FrP/wRfGeS1BktmoGbQialV0rw0Qet4/nXHWsuW7pRzny/kJosElffWozh6xwnXjECd8SSUV5g9KoGCmpCIQIWSwUb2H4jh1JO47IQH5qzCx5Wu9fceh83fuEuemPjuG6LfG4bnU6LpK5pO890HLHBw1/+xvPZX+3HBZH4mDISDyNVHnGICsXn2BuNcYc68iqoQrmzlN0U7xhMeTZwbnulcw7vrS/N1WDgyYEB8VF4kEr8KWZMRd5yE3H9pRewJvF0xcdFUTE/toZ33v5l+mqsJjjVBW430aJ+pXg8F0dl4vKaXBIJVifwzEvPY00sHpKzOV21lm2Dgnu3znHLZ7YgbicrNWAIJWIvtLVoFOho3OvP2x+TwU77k8nk1EfaUzSZZLXxoXNx6NncGgzstRgQ/9rLCJEcP+Ig8Y8LMmqi2+Wyi07HpHZSLGCXHZgGmeZrcel2WWx1KwXGx/b1R4OlNZh9benbbruNT37yk9o8LNeAYWB3A5MFu9uamvU8BgZuvPFGNzMzE34sz6qN4WwzsPRKguT8aHqjpEhJ2Rh5kYOUhjFlz9vg2Fe7WCtWmbatuo7wUUs1pUDmt07NlGhCg4G9EgP2WwGVTOjKO3ycEMnx5MqSDZMJ5594KGsB46NYcWI3tSPPKaR5S5Xm69Lob/r0l/Fjq3CdcWkFKh3M0PVDrj7nFPYVT6oUZATgxZyVBhnWVGqWqE5TUWtsg4Himz7+ebLuPmxbqEmSrhxYGWPdWIZ4Tjqc42kXnzNyGkisG++7oO57Hn1ZmYEmsTb1o1tg5QEeq64p2yMwYJ/rEvywC3Zg9GfdklYbJ3IxP88miYV33nE33+jF9ERtaUsUPL9NxuOQrizc6ajgp552KfaWRJuccrhAtxNTaCBbSqxxkWLNogPLCNzKDYxmLbYmBiaVLO+lVGNMIaO0FDygis/fC39/04cYTq6l1y8pxT+tpE3Z71Nn84zV25juP8if/ep1HCrWmtKArswwXosjZbQePZLuCsrW4qIygMOJ5yOtXTUhePGBgWVsPZVaVCqrluSjnsepUma+SpEkVcZSVmjJBhoM7GkYqLVgY1bFvV5NHCGqL6jkAD73QDh0skVa9nEqH/qEz3zre3xrG2wVbyI+oigJV4KxuPqmiiNxRUJSVcF4vvL0cQ5ZldLRGNnsrLpFVJ0JXnnjB5lT51p8a7/PSlEoJ65zGkvD2v9lWK8+F554GAeMt6DK8dqckigl1kwSjNTFUH2a0GDgB8bAk6xhpecRD9QZpltWcvQiuZZIPu/bKTlvXxiXpIqjmKyoEQvjYg9OgFpWuu0GwfvRemwp9jVCyxfaD972trdZUQO7MQa2f3K78SKbpY0w8LrXvQ57e8mcV+YlNs/3qGbl7ssEZIkY+lpKlZhGEROXFRuUf9HFp9CqNkOUUQ0cw6HqzaHlrLUpDmrUhAYDex0GJMFdIcO4pJL2notver0BE3HNRHY/P3H1waSGk1I8Ih0hkmJtWW0CClF4++rvP3IX97f3ZVB66v68qnMmpmI683fz/MvWS4EA6RDgOlBLEUdX7NQfjGV1cCaVAzLd79y4jdu/8wCbo1W0WgdRZW3iTs5g4TuszjZz0VEHcOJ+q4hkJlhfG9dir5EiDWvgHTgBKgPx+RI44JEQ2tBceyoGZHjutPSQr1RUiUIeGzCiWQRrXopo7M09TPkVDQ/EDwsi01fd/Dm2RAew4NdSGA35eRmzD9IZ3Mc1Jx/MVYcnrNJM4Ijk4HIasyXwwSlkFq4Hs3wrwmWkZ0mbMxSUYPykqeREU2mlgqRD6VtsUYOvbIX//tdvY5BMkNl/4uysoyo7DLKIiQmVzd/Pah7ib/7zDZzYhmmwVVKbci4+tqlrDetUbqBIK/XYX7R8N06qicQ01ib8NkiF+IvwRlkdt8kKMb5wkkYJLivpmgGgwTQ0Bko2ocHAnosB++q8g86YQ+QdnmPaRSQSZb/8rCvp+Ex0LvnnHGXa4W/f+ynmElQWg29DPGIYp56R+MoR6+7xlcfeotrHw/UXHE+rnEW+J7WCuTLlnno1b/ssDFXiI/W20xxXE4mp7B9F5HWukeCnJYNXZw8yllb0B32crPBKM2gz0CK0LiqN0IQGA3sjBkT7Oii1N/XLMmHQkwxteaJqMy+6bPSPTGI7OFVdJJ1TrUdIcs44iEi8yQpfZks7J+1BDu9aAjtNU8yJZemXv/zl2hhWeIHN9P8qBnYDEvpX19dU7oCB1y9+H9eYzoqjKLJoxcCIxzjcYltErdsSoE0BaeQTKrv21P0YK6WRZAsk3QlanS72FomO1LH+atKEBgN7JQZ8EksZ16PXjiiROa1T3Xbd59pzTmZfMUcpJ3AsSZ8mEJillpLgIvqK7hvAP3/2LhaicfLKMdFJob+NwcP3hv88aM7j1jJDQuiPLo2roMQoDGTvD2U23/iRO+gnXSqX0pcy4qWsF0Wf6XFPsvAg1517GuJctXQYzyeLg1i0I7B8WSsZGqH1cmGT2IswYEqrwfd7ZJEtob5GBmxNT2bj39/0cR7qqaC7HnlQ6Q1FnZ2YqSRnnZvlJ646idFbiepZj+hLKqjIW4Ss0SyN0dxinTGYRrNIbtrFlViBkhJRtM2AVW/Ufl5lDwr+6NU3s9moXU6kYmCGquZR3J1ezdz8DGuiHr/2k0/lpH1iDuhCS32coBIfY3MrjdYSoh1uTmmnegMU79jGs/2qhYdKa6rl3FpqY8a1U5NIYMuvFmNFP1hoWjUY2N0wEIuvtKbCCFoMoBAofx8x+AkHt1jfiUid+NrejkxSvnT3/Xy7J8eTMcJQHGCxHLzosqTxhoGygW1MbD7rokOYdAPibJ5IemlRewadVbztljtYUMOZgSZXOZTKQUuCLXVRSJsD7JpzTqBbDUGyOUpbVOJbp4VGcSQODc2aW4OBvQ4DLkhUcV2ek3a7JGOy9ooFurL1rj59AxO1UGJApMSjg3o+unAXl0Syoe1tqySxnWI0eSon1lve8pZRprnv1hjQNrxbr69Z3A4Y+NSnPuXuvPNOjMGWfmhuh+oVSRoBjTaiCh1gYdtAUElMwnuPq2BSK7vmtFNZ7UvyYo7hYJ5Yp+bkHqRMqLoJDQb2Tgz4iKo3IEomqRYy2jpxXtWpecZlx9MRRtpyXlVSmO3H2jNTsMVTtfP0xWjv+fi32LK1T9kr8FKmB8MFxtsx61sxz33K0WZ+42oNYvqDMaXFYjmVKFRB+a6Uchrrm/Pwz5/+GrGcaBoeO1Wzrk4cXQ0yDt1nkvNPXhX6oMsM/0jxiPeV2AtC84hPAAZEZIGGfEXdcnzu4ZL3fuIbdKM2DGYhUoNhn247pe7N8swLz+C4VQQ6LMUXQYeWDPFKOynKXlDLBFZHMCPUiNmB0blGCs1LdBkfCMReyihojG1zBbNK/vnb7uTLG7exrfJ4nSCvMiO7t0A03qYvh26ZbePHLjmbZ5ywL9PiHXUJwU5tvfchbbcd05b/QcBprdbOxgqx3RbBOYdzbjHXRA0GngQYMKbUYxh/Elinxg5oK5H5ZApPu/g80oU5MXCJS9s8sHGWf/rIXfTUp+6aUFMnjaGgEsT9gqWMk1M8A+0kPOey84jnNhHLERa1umxbGPDN+x7itq8VlB0zxWP1t7jEDl7F+cEpHan0uitOYJ+0ZKzO6EsWRt0phv0B3lutGjShwcBeiQExmGy4uD0ebDqz7czGu/KMUzGbrzY+jMSfkom6B6mMukDg9t0GY7bf2GKcc+HtK0u/8pWvtKiB3RwDRle7+RKb5e2IgZe//OUhG8lzHBIrfLP9aJmIZNXavzU2VUDSHQPtXdjh1QuuPp41VV/7l868yp4UDWn+ZYqT4bDCj9BMv2sw0MzyGBgYfQ04Qb5d2lVNS8bxJaceySFdMF5K1EfFDMtM7ORARvk8cK+Ug3d95HamVm3AfnOnlAOgKAZMSkF/+nlnc0AMSaGGFryaKLYfrRbjMTIUTImosK9tDFT39lu/wsZcx951RORK4m5Lw2aMRSnltm1cd/HZrFa7SOAE9htcFivZhL0VA48kgEfm/w28WPPEbmqXSUhIMvCa936CTfk4Y23RYl+Gqzlt5ZQtZmc4esNqXnzd0cGxa29syNREAgVqiPD6E9EHNTlSuaW9YghtYFltNsoPZTpdiVRaSW7V5sWdavG62x7gpju+hJtej2t1SaOYYW+OVWsmKBe2EBcznHn0gfzK005C581hNlOADZxzOOc00+MMi131OCw5sJxzIW1555z2AD0TzdVg4EmEAVm6TmQdyF/6YFEU5FUlnoZnXLie/SUEx8XOtcqIJ7j5o5/jbgmtntg8YEF9QqxbLH6GAmwwgfzecojBT15yKAeNebrieS8+yjUnnXHefPOt9IEF20y0CKcTnzwfomaBt1XF/h249JSj6Azn8KovNS4+wWR3bQ0aaDCwN2KgFlNWMc5kZyWXsltgWtxktp59892Lp2vdDGIgDswi6Wv8o/zuElqt1vJSzK7+yle+wq233rqbrXJ5iU1iBwz4HdJNcrfGwGhxr3jFK9w2GZSxToVNgI5KV+ZuHG4EZPHIPNDmVGotAqkQ6PALq5vS7nXcOBy/dpzxNCOabjOc7cs4kJGCjaA+TWgwsNdhQLQvlml1x8l7QybTiHXRkB+/4li6wkVXzCPbGnNgjd7EqpiV5W4K97s/+SDfma/p9R0dnQgXxZC2OkxkC9xw/uG0hjCh4Y29alcEtb7UmJnGLOXsgtKqkD+Me3O4+XPfJh8/kJ79q5hSp9LmUasy4mzIwasnufKsg8JJ9pLN0I6VMoXEQOM2YS/FgFl6SxCoDPMnLSPDi8oMnGIDzNhcBggvWMmL2ovb3DUPt9z5AL1oHQsLPbqpBEc5oN3ydLI5XnjNU1gHtESvgS+UDpOJBp2B5QWV5lJEED5u+3qMHQhXRW1r1npdkZPnNVtV+ZkZeOX7P04+sS+9+RLvEjKZ0XWSMje7mbGkZB+3wP/8+TNYo3Fa4jUzmE3pNVBRCOZsMoeWxaHg37hpaqhHjdziegs9YKlC51SgKhvLOYdzTtLqMY4AABAASURBVDkY3WmuBgN7NgaW/ouDnsJYwEkgmUEZiynE/eyr8mvPOIF2Jqm3MMS1p9mYeW761H3Mqi58Y1f7ifGDuqhkKMhBGatTRKsAHfPwjHNOCePkC7Ok4xNsU7/P3v0Qd9wHg0igdrV4rq19x7YH+3mtlkZLBT9+xTGs8wPGWmrYH+iAZ1xy2anGZlDUhAYDex0GPFE8Rj4n3lzVptPKOE423lEy6yYTJF3BuDEzvFS6GVipMZeyu0MwZ7mtw+S1xVEU8epXv9qSuxk0y3ksDDS772NhZTcvu+mmm8IKvbzbIbGCNxPhkvkQEox2LWkitlcZKElbVCa/Fc+74nyY2wi5ztp9pK0sUgdV6t6EBgN7JwZkJGcZPvVk85u48tSjOVreq7aYx+S8FwOZMm+cgrTyBTmOtgpRb/znj+In92VuYMa4aqUwFAszXHHS8RwzBWuUN76sKeSqqjFuc+onHV0lSoTgg4Jx8+3f5b5BTC+e0sl3jHMu/Icllzh8b5arzjyV/TReSxzrBGVVqg0w1OIUNaHBwBIGfliKqIuCWI7bBRyve/8nmK0nGPouRZ0QG+GXGdnWh7js5MO5/NiEtIS2LMuOSN7ZpEsTKjZJEsqs/BGwVGf0O6qqRpFPxHsRsmH5nVe+j83RJH3fBifXlJzFmWI7QU58Ttx/iP/xc1dxJITf4EpsfXI0KbsczNFk4CWbnft+q1luLr50YlMtfqloMWljWJFzNsZioQpsXEXqg3YDhDWaq8HAnosBo283om/jyCokvei6ItFTTajwuU85htT+QUlZaV9I8RMbeMdHbmeb6u1AxpjBKx1JNiFpF8CBfQ3Ryle3YFz1z7noJCaqPrZ3ZHJcF1GLuXicN3/gUwxUn8UJhQ1GhdgXk7+2hlR1h8kov1yyuZjbBOL7Is+otXeoqgl7AgaaNT4hGKglp/ESxsUC1fzGYOOZw7gl/qs1o8R14KhwswKVLQWvhJrpvnIhjmPMeRXJcWWrWFhY4M/+7M9Welm2lAZ+AAwYDf0AzZomuxMGXvOa1zA/r+Pq3WFRtikFdlfCrG2T+koqSA2Qr0oaiVV3VfCUE1octrZNuW0j7U6HsvJhX9sdHqNZQ4OBXY8Bbb86JjYjvp1WTHdKnnfZGYxJaW+pCnFHpFjqAa4opZo7FrTIG7+6wL883CNLxojHJxn0FmiljrXtmB+/9ASmhoQ3W7LhnPqYClEpX5GKI0v1LwTSvpWDhzXXBz/zVYbJhJT3hDrqyHY3tb2g5QsOGEu49uwDkA2g/hpYfcuy1l3BCZqwV2PAKGFH2I4MEW5wsWwveXSqoq7koFLFXTqmfd8XvkOVjoGPcWMT9IqKyNWsioa88PIzWat25GZqVsSWLnRzgu8XFussMuM2FsUbWHrURWt0np4yL3vvt/nkPdvotycZ5hXdVotIvJFJRkXdLm035AXXXsil+8GUmCg2x1X4CgXYm9CmBNtprjmevPc4Z7Nq4B801NsbWtLGqexrTn40juVR2rlRfnT//7P331GWHdd9P/qpOuGG7p6eiDjIOec0yIkgSDCCSbZk/STHn8N6Xus9ea33/vn5t+z1vOwnyaYWJStQFkWayiQlRjATJEASBBMYQYIgQCIPJnW66YR631237ySAEglg0DPT56D2ORV31dnYqXadvrNnTJNrKHBIUiDxcdnjO9ifuRv/m2eY1cMYKD5jPWw542TW6PCmJGOuTPnRzh73/BhMG6DBUhM4WTsk48rIchKhksnKNYMFsE7S7RWXnssGqxj2oT1FIXm/93uPcP9TY1wji3pVRRws1UCivDQS9o+h3PmKS9mYl+QKoFOU6uM0hyYX/iY1FFh1FAgebe/I2x3YuZXTNrS58ewW5r+afarMfu1NFLOZEtQgqbF2g72bVyo/CV7Z/H/9139tjwYOEQr4Q2SdzTL3osCnPvUpt3XrVsxp3qt6RbOVeQ22AtNKAiXzK0BOt/bo2L+ipnNtXnfNZdgP/dX2SbjabEgDDQVWIwWCvXRdMb2mS9l/lkvOOJazjyA67bLxIGOPrnpUgEskYQ77+ur3/+YuOuuOpVcEfLcFo3myUY8rTzspjm87qOVg591c7nyNSjGpwFjh6y58wsoDPy35/lM7WSy1mkSefZKhuIHGVPjRHOccNcP5y2sqw0BrqPHaoEcHPtFE6nnIpmbhK0sBsY9vZeys4CNffow5t068l0S7VrqUUjw84wou2ryBK44F+82ptkV2JRdBzGt/zRNfQHgwUEGcvczjKkySHGcnSCQAiep87OEZ6bmocXf/cMQH7/kmyREnUqRyxqsKl3ix+JBWe5qlbds5c/NG/umNxzKr8WsV2BUqKDWbgm1e8mBOsIHl1SWmoiji82fdNPVzm1RpEms2c+/G/ct7tzX5hgKHLgW0nZVsiu1Jll+i0jOW7VaX6GyHN998kWSvUuA6MBoM6R55HO/624/G4LMFvTREySRHMillYDlV6GAH7EzVyYZmQvxrr72IrLeDrg5mWJqHvMWOwvMXn/4mKuHsqyoDUzBVqTUFzIp2tZazNsHlpx2LX3yWqZkuUlQ0V0OB1UqBaJOcI2gvN5tUvOHqy5D1pJOBSWFQmxNxLK8HEkvsqi0TlDPQYyXTxEbb4ZPtp9/znves5HKauX9BCuzmrV9wXNN9hSnw9re/HXOYbRn9vk6TLCPY+18ntJNhVR3wZHrIoDTFZBwlSDSrHsg9YahT9kJHYdJrvPaqE5jq7aKbWUtB9C5orkORAs2a/2EKBNsMy5B7bXKtd9CplHNuHAQyzzpUpG5Et57nba++JDoAFBN59nIOhnidPENKD/j0AyN2DFs6qW4R5B0Ml3Ywc/R60p3b+Cc3X06nVicl34Z+GBKo5EwEqNRQOWFRo1Kp0zPD978/+jkG+Vp11py15DFtUVfq7yo65SL/55uvggV07l2SWlABPRMPqQf7pU51FbomrWIK1Hr3CSBuG4MqLRm/6zn5as/YZajNpJkK48yROCsk8L5Pf52FMBXlIpFc2G9AJe2cZOFZ/v0/upk1wkFfW0zxpVmOKBKGzGtmA2cdng9qyqVF4lGxZCAUNZUitLXWOVD3JwP8wd99RrIyRVWkMBzi161hqae50owwKFiXtzkyqWNguU0BbgCSH3yiJ7sv5/ZdRJaZxdvd/DMz3ohhQ7UW+51qYWVhYSHad/tTJSc83nvKsqTbkmALk3XXo0kNBQ5dChgT6xDTeUioBeg+hnGmBKcgstovORHOPWYT9VCy3O2yY2nET3b0+PIj0HNgtpAAheQVUlm9Gqke4qUAGZqkLVVxXA6vvup83JKOgvKUYTEiW7OBu7/7KN/cDsM4IKG0Lz3tB/qEC9nDUPZpqe1XX30p68oF2mGEFIZqKpxzEcy2qyLKrclr/NF5q2igocBhSQEJlPZ2XdnG7vwOXnvFCVFGinLIKBSysCaJyMLr5Z3AS06xjPKTJJmdZFfimcm29no90jTloYce4jOf+cx+C1yJVTVz/rwUEEv9vF2bfi8xBV4Uut/5nd9x9ve6o9GITqfDJFjVarWwOgtkmRF9UZP8AoMrqSuDIEfbdJTZfnPEUcGpzmdeOThGla+/9grKhW1Q99FN0KSGAocpBcT7zjk504Ho0GqHarJqoJ00Xg71YOdT3HLx6Zy2jujEk2sj7UQPGXenTTTacJtjPa+qv/v0V1gq26TtadDJl/1CbX/hGV536UWcpxNiO602QavkzScuET7NLQccrQNbx7BWHfSF/+tP1jzwk2cp82myNcIXSqyPvHcFwgacfcxaTtkI67uqFj7iSAkwy5cFsZazzaOhwPNRwDkXq50THwYie2V5FrlJ3MYi8Bd3P8gO7UJdMi1HMpdYDHC5125ygVdffi72pz/2JzwkqtPONijoGxEIn9kP++PaoHqh2pNsWgXC0FbWfmNr3OBxSY5L07hRtQDuH3zoIb719BIjVI8GjYbUgwGkbXy7jf2pYKse0qmW6AqJZ6R7LVBSdxui3ItP8V2eB42zSZ6nvqlqKHDIU0BBpr3k1u/9PiYPBi5Eq7NGba/achFT8hk7uWQibTFfJnzw899gSW2LJpbOEyTfNV5i6fDqhukKdEmOfB2wPwe8Y8sFrKFHW7I8Oz3N4o55hu21/MUnvx/1QuVSXCvXQY6C1XgNTsiShFS509bDLRedzmjH0yS2Dtlms+UGcsKjjZ8EspzZXI1pUkOBw5ECjhrnRrjeTt56w9UcKwExaTGX1blElrfC/iXtaIaNAJJPk02wXlax8mBy21VA3FbyP//n/7THywXNPC8BBQ4eTnoJXma1obj77rt3v7KXsZx8DpnnOVbe3XggM9JOtfAHKSUDM/nBxQosiBWUrdRWSdkNR4tom8zrr71IG4IFWjpd87ZpVp8mNRQ4HClgcmgOrRlK7EhYjrRzDucMggz8kDVypt909UXYv5RkNDD5MbmxvEGVpiwpbvTJB5b47o+fxqVT9HtDaGeQDLCvt9545QVsVtFiVXVSU2KbAy/nX+Ck5p1hQvN5LGuBgw988evspMtC4amqEi95RCdq9gVYp7eDt9yyhfW5javtRoGNTWI+3gyRQSw0t9VKAa8Xn4Cxw96gppiMBSttII2vjb8LsZQ4WPwHf/v5r1P7HKfGoq4kJhVZNWCWPm++XnydRxRox6hMYPemVKVKoBpxuzJKbhmINZrEnmmKTnUgpGgJ4mNQiIov/yTwt1/+LlvrjlBntJNSfQRDWTEFsMrSS1YK8nqABbEkXpIAW0wLZcag+V5McvsNllqINaYzjE6xoJuVnXN42Xl0ecH+Y1XVpIYChwwFJnJrT4KP8m887e0NIvMrp1SEQlZKgaNLEh2oSFYH82SJZ6nyfO6BB/mRIlhBYlkrxJRlU9IfTnJbS0Rr8AEVIvjMIcnloqPhurOOJ+s9S7WwC7pTLFYJ93zzIb6/HeY0rPIt6SQXx43HO+ELbFLV66+5hHXSIFOysom26c45nHPoJv0RMFs/kVea6wBRoEG70hSwvVtWLtEa7OK1V18gew1F0ZNESAy0uETeJxK/CBIPE+kgKSKCOtiXkXqsZDI5tfntN6XtoxDLN3DoUMAfOkttVro/Bd7xjndgwSr74sraUjnqAzs9ViHLsmhIlX1ZkluexfRVbZuGCERVFaTBTHHleRodiNO0U7/oxE1M+5GCXLYFWR7cPBoKHGYUMANpDm18LW0+fZLETahzjlxykfR3cPWZJ3H5cRl2OjzUCXOBG0uPA5xnoQS52fz5J+/Bd9bhfTsGnFoKVKWjXVx5+rFcIKe8pX7a/9teQJi9wMmZB0W8oFYj4BV/GtbwyMj+HPFB/PQGUDShljPhnRqKRWZagdPWtbntvC6ZxsCIsq4lyy25JF5PqwzCac8GGgr8bApYzNbAerjERb4W51CUlbgKvv4sPDpf0+7MKHY6YlQUdNsZydJ2rjrjuLjZbGtwWevUcXeHAAAQAElEQVRmzGscaAhUlJiIx/ewobO6fUAdxdfWLzK+B/vmd07V9o8X/O8Pf4ZtVY5bs55aa3M6TPFJIgyGKRfbm8xoYlfFfbCGqy0TJFHGtH/GnHJVvLik9eyNwIqmNwxwjvhUB+ecik65JjUUeJEUOEiGB0LUCXE5YvxUGZNAFIyKdgvHsOhbifVi/VdcejrJ4rNkskdpPsWcLNTffuGn9DRuricEeiYupZIhND804GW7SjSNWiCRu2n65B+94jLW10uUSztZO7tWm27HYu15/2e/z8ATv8Ryicm6hrnx8ELrsLGXnJSw5awTSBd3kClA5s2uGyRauZ4mrxPQ6CY1FDgsKZCEiq4CueedsIFTjwRZTFpZInn2EjcnSw0qjG+ulowpe5ClxGRWa/roRz+qe5MONQpIVR9qS27WO6HAxz72MffEE0/gnMMCV8452u22ouBF7GKGNWYO2K0W5louQo1TbgLKghQW8YQKtXu1O7kaeayeccQfc28tbiPVpoHmaihwmFLAHNnJq5k8OufihrSqKnw1ZG3V483XX8p6dWoJTFJMmrzytjkulVmUV//ph+FbT8xRpC1G1YhWp0WxsIsNox6/dO0VbOhogOQqy5HzYBhUkAtR1XpqzrgZEC4EI8GH73uMnywVzNvXJp0p0k4H+42dLCmYrud501UXslEovUUfXAD7QkZSrKGqVfIOUq9Mk1YzBcQF4gp2g5jPGHAPoKzYR4+YLFsp5/MEs1Lv/+x36bU2aJMqebDfYEs87dwzPdzF2264nGn1zQRiZSqXEOpEpZw4oSarscuJrcWLhnwZlh8E41OntryNydJIw+3PZ99/z+N88QePUGZdQpLSH/QZloVYOsEFgU3o0vEYbUpLn2Hrxq6QYnkDK75oMBlbRmKiatndQW+rEJEnesQ5F1/d3s/6NdBQ4FCmgMlvYJmb9bAAk+LFSKBBm8tS2+I0z00a5T/Ca68+jlPWSCP0eyStLtWatXz0vq/x2EDdu5JzI4aC1ibBI+EdCVGZ5tpHB2tBwk09hEu04b7u7BOYSQKjwSKtNKOWvH/mmz/k0RK2C0pSgtM4+bK1pC7ziVYDa4E3XH8Z09W8AmJFPCg2+XTO4aUr0GU/F2B1yjapocBhSQHbu62pFrnzlqtZk4BixpLTDEkMtWxalEYnQaJ+7vs71U3gua0va4395dI73/nOl3XOZrKXhgKRx14aVA2WlaDA7//+72NfWyWJNMjyAiZfZO12gpfrD+TDZjcwhjLA3H0pMavLZfwTOQOJnAmvRcj94MZL1rNRmUxRfFU1qaHAYUkB51x8L3NsnXOYTNaljLoCWKk27BefcDTXnZRHx9jXJR3fjpKintg/DDjQ6EpC8+cf/TyDdJoqk1MtoRqVQ+xfRjp/03puPHkG7fmReCFRk48u50AZJ3fCJTnBImHmWMuzmBPCPvDBL3yZema92jxeUa/SPnHR/DNtT3s4x2sul3Mf0Wh74VO5IE6jxslOtxF+nBbGC7qaQauEAk5sY2xSiJfEfpR6b3uqGvuq8AsP/IhRvl4BpCF5y0eohkucvmGKq09ykaVDDHUxdozrHJwB4kkLIRkPeuNGYgdDzviqY22iflA5GKla7M/TNbz7o5+mmFlLoQ1qJVnCC4dL1NETKnXQwYrXaXKQDJUuo0ABXo23GfWIOFm+W/nFQNzohn0xVEFyJ8AIqKf1cc5pmR67tGx7NNBQ4BCnQD1ev+Qzyq8JmFWpbMGnAicdkKppoABWzclduO7800EB57Ko6AXPT+f7fOK+J1FcCvt3RShGJD7RmBST94gulWwrsIVs4UwL1gBvuukKWr6m0qBy0CNozM46490f+SFpStRV9mPUAcPgyZOWVoPsM2w5JeWCE44iqRUmky2vZdPNtjvncM6hG83VUOBwpkCivdu6tOb6C2cRxzOREy8JaTkf6+SMopNaJpebZOy5T8EqVgYefvhhPvnJTx4kq1kZGhyqs/pDdeHNuscU+M//+T+7hYWFGMSyLyjM0Z2asj9GkgGWUR33OrB3JxfDywHXYZbcfaS4ZPAn0XXtWBIVrb2uVBDHqchGqYtbL7sQX1uJ5vqFKNB0PpQo4JyYfXnBJp+KGoECztMKRt15wxbMmZYfjQW55DdjEBTcsmH2W1VffSzwvUefpki1ic4kQHkgjIas73Z465ZrsK+3JH4E+eiM5Lwr4hXsx37wcsK9Nu8aUwu0hqIFH/7aTh7eugvXniFrtTDnm6F2DkkqeVzihkvP5rhpkG+CSedQUm345aFAFYTVoX0AWgUSdpqrocDPosBEvdeRH/ft9ZWvP8auoWfoO9SShyTxCvCWuGGP1113JTPqbixdidNqcbKKkhG7j8GbUVHWiyPVhX1AdcazlRi01Na3UD/b4G7X80N3P8mPd/aourPUWaVxQ/JsSr261IXDOScRHYn3C+yrjBCmNPtUDICNNL5ySCJKQa2SgR4vYbJ1Rz3hhFRr0R2TN+dcXJuVG2gocLhQwCTIeB67VXorVZiMmcwWu+V4IPkc0VHzK668kKPXrcX83VKCUXem+cz9D7CgttTrJjxOD4eT3BJBRaUaVWF+aj6queTENuecdjKZ2b2R8PuEQrg+ePdXeEbKwpaCNxwFpmMMNQgHYB7262+5jqlWjpPuksJQChGcc+rRpIYChzcFUhn36y46h3V6zVKA7HepQ1CPk7xAlGcveXECyY1JhZlsA8Y91Gllk9nZP/mTP1nZRTSzv2AK+Bc88lAeeJit/Z577olvlOrYyIy6FewrrDzPLXvgYbfDQAy4j5WTsZZACV1OfYKdbCtf6+SsredrbjqfTr1EVg8xpeZ0mmagJqWa4EqB6UFDMgE1RWVoStHyDTQUWDkKBBli+dC7F+DEw8b/Vhei8S5lzsu92iER/85mJZvaNa84f4ZUznIm+UBjy5HcZuXNMVc15sS/868+RDK9gSrNqJaWoBzQnfJM1T1ec/mRZCOTEag0S23uuoQpl+PtYhnNZjmw374aKDr2l5/8LL5jf7bldVitGezb706XJPUkO7fzz95wJbktuVzS2EpgsgdCiUscTkXnAvZnkJqiSauaAmIGDPYjglNZYPZID+n3WnKANqGqV3pWPP75B35M0l5DEK8lbQWJqhHJYAfr/RKvu/7Y2Nerby1hsj9MSJS3pKEYsqBbBpInUBf2XoYT1zqC7gqKqY+miLL06C7433d9lnWbT2bnkoJUXjOUo7i+uqoo5ZQnZjdNdquhMCAchslH9Oodn0KpFAQvNnni2p+DxjFu0DPOWKtHkOzVemtlrVqPJjUUOLQpYBK1zMzLj8n7JMrkkfedDnUy8b2LOuHC4+C8zTPMhB4oeFSkXb772Ha+/L2RDnk0SAdDQY+agHnALuZ186kCTHoqtbIandHwhhsvI+89w7puSwGxmjkF1Af5ej7yhZ/G38srNWMpy1pLCwwKGVqNlXnF/r2HV5w3xRHtilnZ8kkwXWYRas0u3xWB+QBj+fbLvjHxsjqDWGhuDQVWlAK1ZjfQI8qbV8ZAD/GwGFoZxL8+ghd7p2FIKyzxhlsuikFlL543OTPeNxkwqHXYyV74PAfJtdcyzD/5b//tv7m9qprsIUSBg5GnDiHyHRxL/eM//mPsX1Gw1difE1pU2YJX9rS6AwfGPgIT/70hKq0MXCIAeR5Yla1JvZnOkqj0ztoAF526gVSblnV5W4GsnHpxiNO4pAWEAVj03snJt22KNvhOjoSTQ+FCjeVproYCK0SBYEwt3sRAazCj7cSjGCgYZJ8weXMAqgG1TqaSRDJRVswkNfnC4/zrN9/AlMZ1VG3BIWWFqqASz1dJjn19df+T8J3H5tk5HJHmGb6zBlcUhF0/4Z+/5Va519BOQcmG41uSOT/UygZqK/WE/kBNqp7T45M/GvLj+Uqys0byNqOBbZKO3PytT7FBMnXHuWdzkqLLaVpCq0S+SsSRaKwTWNmceahI06CaWtCk1UoB4wCD8fuLF5YLlSoM8lScqUyeObwOKpLQx64fau/5qR/sFBeJs0YDqmBCkLK22MY/uuUC7CsJr47CSOoymQGHq0rxrSqdcZ+epKoDswVDoKd6E73ItKGQxShV67F7qpxCv/zRhx7gaTfFyE9J1roQOtDqMhzOaZgWlai/S3CZzV5Q+QKygmKwCzNJLS3I6R2VhNfJGgnxi0iGRwshCplWYGUnfP3+kMRrbZqe4EkVOC6LPtqbj7uiS/W6N6mhwCFKAS9eTgTpWI4SvUYm0NPkX2YIgzyoQpYySAJNHEyW/80dl7Fm1w9JKsko09SzR/P7H/g4ik+zKMm32hYlMxKoGcmsHpQSrLGpLjFFYlO96hT5oPJD3WCBtLWGouhQpJv4wL3f4ScatwTqmjBkiUw6rFCAuy0800I4C/y7N91ENv8TcjckS1JyvU3d79NuebWaPhESW75k1QnQmwbZd9TP4FAMYunFmnSYUMB40SAaUvGm8airxbATXmVE3nKE3pC6gKl0mryq457tkjOP4Kz1ICvFjHdkokkrzVAWCQ0+dSBZJLZ4qxqDU3VMXncDPQ5QqiWvBobePuqwpwWtbG9s8Dd/8zdW1cAhSoEDyz2HKFEOtWW/733vc/Yj7rZu+3NC55w2zDXO7dYU1nSA4GexkNULbAkGy7NbNlE+FbQEr7n+CjrlYnREhsMhM+s2UmuTXxZDsE2EeRz2HlKoNtY2K/bU0CY1FDg4KCDeNEfUgHjbw6E+TbAftMx8Jh8hELQJbycV5xyzlktP7srhtVeo0U7eMiTa8Ac8c3IWBqr58499jVFrllonzcOlBRJ5EWu0mT3v6HVcddY0Jkfqhs1oEKhVNAixzit40JGg7ZQ41Rnc9aWvs6hZa9emGKmfZKtamGPmyE0wt43br7yUWWGIC3JBuTriMdx28mZPVSrVgiatZgoYdxBvRgXjh92FyM6xZLfYVGGqnNK2lvDVhwO76Ipb1cEYy+TE/iw2Kbn2vFOYXWY0z/IVcaiv1QuUGzdYRmDNlWrsGRlWmFVETbHYV+Hbj8D9D+rWXcPO3kjryQijitwntJOCNVOSplzWSXwfFhdxuQRG+Vrg9EZqwTbWhrqWjAbhRM/4eAG38fjlgQ6h3f0GIJ0SIW4AwKmz083HNwIjGXap3h4NHDIUaBa6DwXGEh7vTg063MG+ftTGkwiBuCFWk7G6gaSUYxVBuvac41ibehgU9ELK1iLw5ceDgtNOsiRk1QhlxmADhWPvguGZUt2vve5m8rLPsN8jn17DoiJdjy0U3PXlZ5AZphdlP6VkRMv7KItec9lX0xee2OLC4zYwrXUXvQW5rAmtdptBfwnfsvDb7okZX56okGiuhgIrS4Hoqu61hCg1kV1lZZzD2p1zDAc9OmtmaWdtFnbsYMPsDNlonldtuUQhZdDxZ7RSkrjnYW3xOwbLE1mn5Sx71++ue2kzXvJqgSrDah932NPquQbSzwAAEABJREFUnHM453j3u99tVQ0cohTYi7MO0Tdolh0p8K53vSs+O51OfJqQTiLPseIgvBnzXX/GFCduWsdQChFXor2E1JqDXikFI9WobPQYXK1HvfstgvME9dxd0WQaCrzMFHDyjr2cbBdqzSx+FE/WcWcpL8B+FL30FPbbU2mbVE6xU4A2S0tCucDNl17AMfKgbaSxcSX3WEiUTCrAPtb69lPwxe/+kAWnjj7HZLvqz+n0a547b7iOzY54toWeXiMt2ZowhNG1SMkd2AbA/mnwhxfgK99+UE55isskW5IgqgokW62yxylHrOXysxI8UNV6B1LlvaHHXsup3gsS1RJBhSY1FNifAo7ncoecRasN2miW6v+1B76F/c7NyP58lQovHgyjPscpkHrWUZ3I14rXRN5Td2LGAYxhd9YyglTVxtGJnuNkNSlWHqpiUfC+z93PYDCiUPAq1+bSHNtc87r+Lq684GzWTbdxNqnJsw5RnBNijTNHPoLyk+SVGbcqc4CSrS+iDoFJ3rkDPWucsbk1FHhZKGDcbLDPZFZhYJWyr/aYgMmdyfTGKc8rrruGpLcLRaGpQsn23pAPfv5L9GLnlDSRL7w8wMakZtJks2Mz1gC5CtedcyQnHLWBmbxmNPc0SQsWXMLffvaLCLus4DRO9jSX7nJB9tL0Q0cLVDpKCG6+/BJaoyWcbGipdZBlCqoF0iBEpuTsHaRnzBUwPYKC0044xr4DzdVQYAUp4DW3x0k2DLz4EpORWPAgXmVYKjCbyVusoB7KZVzi1CM3cM0Z05INDT/I02Qf7JxjYkdtyd///ve56667JMVWauBQpIA49FBcdrPm/SnwG7/xG67f72O/g2VtJqgWxLL8wQqJFjYtuP2qiyEs4Vs1c3O76OTmeGgDUi2zZ1QxUp5yAhQm0Ah1lwMSBLHQ3BoKrAAFnIy+/ZBlKtaUh4tBsNNjBWJzBbCyEig8PpuJh8lpXdJVAOuIqYRXXbmZrpqFQgEl3TMh0bigQ+O+jn2HavvLj93DUt6maE/Lh6hoZanG9Nk843nlReuUR06yOi4nj01ohUTOhpxoobXS0lJNLUf7rz/9bZbqNqXLKGTMY1QqFKydyhk+/RPeePO1MXBgYwKJHpm9knI1MQPR0cGcmljhaK7VS4H4fz/ejAbLzLa7bHUCKxsrSVcH8UyZ5Cyp+sGHH6H2CXWiDi6Q1CPE6Vx14QVkarchuTUpH5NFUKNs1eNivOuWqKx+NkYsrgolpzpxLcFqMXecB+bgc9/5PtNr1hOGBS3JVKgKumHIel/wttecwhrtNxXdEoIA3a58dQmi1oyg1vpr9lyaUrWodk/dS5ULQmT2Ww8wOWV8OedUdONCc28ocIhTwDjZ6x0MLC+jtVzSwyoEJnMmD6pBxbhhNt2QqeKyc47iqCywSXLrhWRRMv/5B3/Mj2VDTXJRxMgCRgY2doxfA1UIklwNiQEsDecNt27BDXeA74Nw0pnmkW1LfPSenzDUkKXF0XiEdAbVCMMpi408VW695EiOW5Mzk9aUaqtspdkM9o+bJhUkVY1pofGfannliabXvuaU6ovl5tZQ4OWmQOS94OXTCTS5R5LmaoIX03pVOHAuxeddbG9ZlgXZ+g67tj/OHddeznqQxOl2kCfn3O4Vml11blz+0z/90931TebQpICx6aG58mbVz6HAF7/4Rezve61h8ve+lj9YQSEqcunM26/ezPopR+KHQKHNfs1Uew2+MlfFWFQOgBQrlFK24GsnVat658dPjXq5UjNPQ4EJBZwyiU6snG2R5QggfhRzqrZWYEkgBxrfET+nVM6Rp452scjtV5zHcRlY4Ms4vBQXSww0zu6eRG3feVYb7u89zKJvQ1dh3tKxtLDAWjnYd157IccmsE5+hnxmjbNU6qYKvJ4mWXpYqguytudJidCHv/gtmFonCVMAy06F1dWpq1ua4/SNXe64rIvTmAg+06oyYXOCOtZjly3RQLVBQARraKChQA1RT7P7MjazQhCfjLT9HCUpj+2EbXM90+Zylh1py0sW+qyVMbjx0pMkO8SNZcZe3OVUMDBZU3aSjOODCjats4Kw2mZRiFWLAr8C5d7zqW+yPe3QG9bMdGdYXOzhQiBZ2s6tl53D2dqJdnS6nCqQpiNm2rm2tZUwS65rrTtIflWSTAjZcpL4LOcOzMOcbTSvjo2VgrIObzt1UFm3JjUUOMQp4AKSQ8TQgkkyOY8CXYNXB9XXdRU3yyZzicqmGzal8JorL6bd24V9wTlqd3h84PjAF34StYCpCmHQY3zHam1CnOrQHTI16dyU11w0xab2gCM2dRWfWmAkOXOzR/N3n/8Ou4BOuw2mX+zLZNlUy6paQXfYrMW8+vILWecVOZMOKYU5yacUlM/IdQhrcwQdTuFthEA6JZFiHPsOKjepocCKUMAYcgy2pzLRqMWnwWTPSzDEsN7ltFpTFApeIWcz16ns2nbN7ZcfNT5AXZF1//yTmg1NEtMYEt+qivbTOcf27dv5r//1v7qfH1PT82CkgHHvy7muZq4DSIE//MM/3P0F1sTRPYDTvWjUplbst06O117hgpOPIRkt0O6m9HtLCma1qLVpj56G3aJiDYTdKkesu6fwotfSIGgo8ItTwIz8Moz9bJDxjydYIAcWcgtA9UZU5oj7ISd0PW+59uRo/Jf/CkE9HUHecXSKMxio5t0f+QqL2SxVmlMu9WBqhlS417s+b7r+RKYKcDZgMq8w1JITmWjlEswZUREUYLM48Ps/+1Oe7DsGIafyKbLkkDhydexvf1I4r2IDxBNlPYQDyuDliiOwSUowhJZVLsi5qeNTtyatagq4/d5+mUWWa1VSB+MV4yBt8fj6D56kSFLqNFWfGucFgzlO2jDLSbMg/xjFsgjDQKIe+ycnPhTKWG0iYBAZVlOhoBSxgCRKXVJ4TAL1mW99j35nhkHlJEe5cA/opIGjO45fftVpUR5btdV5KCWvRQlJLlQqSw7qZX7X2YmQohKSC16Sy7l90QQVzfHWA+fGjVZ2zu0uW1sDDQUOZwqYHOCdXrEWgOUSQCKN/aWeQkq86cYTmS4XqYs+dZpRTG/iI1/+DtslvqZrDIeXvkDHNjgZTY0PeN2JsTG5lUw7WKOaf/yq6xjNPyWZH4ICZksu43tbh3z8qxpnkw6E1GxnnkuPDOJ6pCGwdbz+uuM4fqYlm69ZtVGu1BWfyw579dMqZGeR/SbO7TWbpVo3Az2a1FBgBSjgtIdysm8uzi0PMvqpxrxjvqy0BzPQhgznS4YLz3LthWdyQosoM1kc93PfVqSjc+O3qySXkwXce++9k2zzPIQpMNGkh/ArNEufUOCv/uqv3FNPPYX9ze/kB+smbQfj05yRXAubErz6yovYmNdyTuQsmKIsCryUK/YVi+lSF6gTKVjpotoZ2yqjcU1qKLBSFAhiwTIJ2ImVs4LxqS3G1ZQ+KFAEbqRK+a8hKQl1n9dfcTGny+o7+chebGwykGib7gUlNUPh/Ppj8Pnv/4RhWyElBbAotUX3GbOdFq+8/Fzs66u2RxttwXKqNbaSc1yRKadGTWtNVdJiq/KfvP+7hDUbGdqfVZn8yAmXl44ve5y8aQ23X3EcMxrQEmgJjDTl2O4Ll+pAFcJMUEH4dFd20malBlYjBYxXjI/G7278sMwcqrA2ryCpsjGVug8EX3jgewSd6lbGYImnGC7RDgOuu+icuBmcsoFiN1eV2vxpgJKxnQHiOiZ8qHqbzSBWWwcD1VuqhEehX9732QeYD4lGaX2tLkVV08oyZnzN666/nJNlhAxHVzKa2kZXQd/S7I8JqGSKuAo/nkI40WUPYYstKh6QNAlaEYNy4ymcs5nH+ebeUOCQpoDJ6gQmL7LM3lZtMml2zSBxIUoi2oRaLCkNFWarju/CTRefoYD3SCYqUKbT/GRXwV1f6TNQx1p4nUmuk1/pKuXqqAdknhFKTIATm6wfeOuW49nQCkTTmMBoWLHU2sTf3fsddgg9iRluNch+Zkkii13LX63J1Has5nrlFRcw5SuoVFEFKkW7zS0w/wD5BHvrLaurtQBr5+e+mo4NBV56CjjxKQpiGS/Gn8Aw4TCZqDyhDvIFxdNZwIUhG2UjX3vVhfHAJ5VwufDSr+dAYDRbmkhmDXev1+Od73ynZRs4xCngD/H1N8vfjwIf+MAHcG7sBZjQ7td80BVNAWofwY0np5yytks1nKM922WoDUSWtsikO11tmlJL12vtqy8b9hVVmrRCFDBeLMWCsvM4ucaWZPHjaioxtW2gq7Kk1e7g00pO9hJvvuFkZsTT9i8RQglydDONSOQODwrHvPJ3fe1b9LIp+sMaBJ3162B+Byzt5J++4XL8SA6y3PD49w/qb3MGPWu8MMrpUD6uRc8lr2DYd7bz6M4+Q98h2FcvhfDa+FGfrFxiy3mncaKiV/blS1LWWkl0ta2HMAjBck4eDBO8amhSQ4GfSQGpanHjcrMKYvMYAu2r6ps/fFRhIu345BzTymE0YK0c5OsuOgonkTCbYHzmFGSyp4aIA53AW3Y/2KsuWJMmkzRaTltWTJ4+8eUHKCVP5B2WxN8uSyWLQ2blkL/1FSdhByiSMKa0kw3afPpJ0G3ZsffCG517Ia0Fy+iV22tulV7K9Hy22zmHc+6lnGZ14Wre9uCkgORrIue2QCvWPFe2TAOEShIYIJMY2FeamfTFm267kg0tBZYU8La/Ga676/nrz32JXexvruqog2R+1aIkPLrHThs6DplA7rjqAtbUQ3JsgmmKbJqvPvw49z64wKiTUmqjXyug7NQewggLVnVkwFtax2uvPZF1aUlGgW+n0lcV5gPUcRLdlucz/VZ5MN9huUqNTWoo8PJTwImfJ7PWTkzpVHLiWAmJPXwi5k5Ur2hVogPYs45Yy5bN0FE3zH7b8yAG+5hjsrwkSTC7an8++KEPfcjedNLUPA9RCogzD9GVN8t+Xgr8m3/zb5yu2FYoCBQzB+1NitIV6NAL20DcefXltNyQQX8Or02Edw4LYBnEVxC3BtUFOTfmBCAXodFCkTLNbQUoEMR8wTvqZDy5bXRZ9kijg5rUlG5E6gek4uk33XItR7bU176+kkNQ6xQ5FT/rYFisnEKW87Ach/d89l7c9Cx4r/qEYnGRKUWX7rj6oign07nqhVeRLJD8VP1FSQJUJJQg91m3UOumuJfu7/30V5iXW+3yFvEzahMenWTbX0O0yx5vuvUi2upnwbRUbcKOgVUtv45l9wHDbrBPZVM4rCnw/C9nXGDg1OzE/j7y4oR/VBmT2Dw+v78NlnyboTFWLq4bFEy1WqzNak5aD9MSg4jA2iu7xWHCS4Q9pXGujg+vuwTHWcnyQqLlDFT7jWfgiV5NbX9H66wN0jyhXtjJv3zra9ikPiaSWgmJK0k0izm97Synti8ftVm1cl2XcVkIr4bEtFc2ll/ITejjMJvDm7yrZIG3mFdjbcFqOWms8BUAABAASURBVN5WNtlttTKtEJa7qneTGgoc4hRwP2v9XuI2bpSZVaeaNJOxNdtmFVIPUx7OPhJO3jjNWsk1ieQjbfPA09u550dEe0idYb8JWwlDIenRMIYD3ZWiodMUrhrGr0p+7eYz2GA/ZWGHpqMSL5vZly744498mh0aP0ql31yidSFfVUEq0zmywfY7WsdKkdxx9WW0RotkXlKsAFdpPsBewmrdhYZadbV8XPMhrNxAQ4GVoYDZTNlWZ3wtQZA82Tq8qnfvu1BhcSez2qi9cctlTJXoAEi9dACEU5uyB2tKZDuD7Ojkt6HNhv7O7/zOwbrcZl2/IAWW2fUXHNV0P6gp8IlPfAIz2Hn8FvqgXmpcXDVYYkbOxC0XbmK9tObslG0jhhTFkET1BrGjbnsMvhrkjKiqSQ0FVoYCsvfRk5XxR0bemWNtbBlXYw5BTavrKAfbOTIZ8ebrNsdgLak6hQpv45SNXraelcb96ScepNhwLNt37iRJE/LOFPR6rGeR1193AvKRqUdyju1PFRIbUZN07DzMK4DlBMtOu9ZTJnDvI/Ddpxdx3VlqnVB7afx2O8MVA9py2q8571SOmWHskER5CnqlGtsnsPvSoEne3nk5v1ftck3zWF0U2N953ZcjFAsVOcY8amxjuR8/M6CvAFad5CiaClLovhhx+rFHIDZE+z3EgGNIbRS6FIDCcFt53zl9rFedRYGjM61+AUp1lZTwwc99Ez97NE5zUgqVNrlLi3Mc0XFcdSZx02pfciRq2j2d8qF2CmYJiXChF9EysaxBXF/QPBy4y5zuiN1pDTEDzu3JY5ccc3s00FDg8KKAj1I9fqdxfj/Ol95YbpXoW/D5l191K/XOp2XXhthXz9XsOv7sU/cxUreRDoySfIqhJLjC6Q6t1jJGPYb9eXzio21dp/5vvf4K6vmdtNo5lYJZabfNw73AJx4usC86K2mGRODU1/tEa7GaGrPCb7zxODZkI+qlbaRdT/xTQa+Opi+0VhujElrGHqC5GgqsDAWiNMi+ydyxt21LFcCN+666En8Paa/JmfUjbr5gI+uNn3UASireX5ll/0KzOuewAyIDs6u/+Zu/6X4hBE3ng5YCxooH7eKahb0wCrz73e8mSQ4N5VJpoz011SGtwE6wbrv8fNLBHGGgTXdUM7XtHyAYLYxdPbXTU5sVqSVV1oImNRRYAQqYU2q8qKnNUUU8aV9hOfvdtiDmdXIJ0gHF0lP8oy2XcHoqX0DVgQHIqFbxCw+QL0wpNn68Bx++/4fsDJKHPKNVDxXrKmkVfW4553jOnY1dIW1FZ6OoRuCIl1cmEQiN7qpKU5b0+NvPP8DWUQaZQl+jASHU+HJEuxzQ7c9xx1UXcWTCeAy6gqAGr4cTKKu5LKdO8Z1UqaK1K9ekhgLLFBhzhPGLVRjr21NR0/gQy4iP4DsPPcbA5YREPGmdJUNuOOSys0+PG0iTH6ze0BlotD0MlH1OEhaC/VmRDbLBmqioQJLBnHrf+60fMHRdQq+EYU2ap5IpzXfGZjaLpSUVJn6R372iu+bI453kJOBcghNeF4RIzz13ywm0dt1f8mTTBQtOSUdMkMeyClalV1ROyQp6NKmhwCFLAWPmCezzEh6TeQO3O2clkFCOwWRSVfa1yDUnw0XHbaBTyojWIwZZzlce/infekw2V5GlQtplJEl3EYgobLjZ7Cjzqk+ADSW85frTOWaqTTLskdfzFML5TOjyJ5++X8dIMFA/ZxhkD0vTPdIT1AV2nnRCDm+6/nJYfFp6pk+IysNpEQ4vfWH/+qDpFBuO+Q6qo7kaCqwIBczQ1uJRgcnYhB9lgCRWYtGaTPYS7cU65RK3XnwOm2Uw01KLTRxFVShzaKRWq4Vzjg9+8IOHxoKbVe5HgecvGp8+f0tTe8hS4L3vfa979tlnsYjzwfwSQUpzGH+PR6uUI2CK8U03nkuysINuW7t9eQT2W0K1camcBaKnoYL8AY1QqgVNaiiwghSIDqgfOwEKYCGediHBaUk+lIThLjavSfjlW06kI3sv34BSxh85zKFO1Iv4J3897cQ/cPdDPDMS34eMPM/x1RCvINOxU55fesXF2L+URA3ONtp4bMONntptU+pELAFywUiw5BQs2Ar3fvtHtGaPYCT5Qhtzc9hH/QVmtLazj1jHVae2aKu/7ZexVZucqW+CfG5NplgAFZK5CFqb8Fo3NU8elm1gVVNA/LEsB/uQwZhdvIr4yGJLYl0e+unTCijlVM7GIB4PdNTv/NOORyJA0H/YjtQJ0wSURfznBNil/vYwEBZyL261eVQwPi70HKrxwScKFkvHQr+EIHlKFDgb9JlKhtx25XlxPvsYUt3VWzNkqWZXSRvSIDlwzsV6tH7UYutfrnjJHrun2AtjrYksYOWc5jcI4xd2zmGvyeRarp8Um2dDgUOKAmLv51uvVY/By8b4cZeoXyy7XB53UEUdfzdvSrm33Ho1rb58x9RRKopddmf5m898kwW1bRuaVcwiPhuK/XmyzBmS7U5XAW7pFlM7MrVxk37rpefiFrYykxQ4X7GQdrn/kW18XTbVfsfP7CIk1HFd0j+y/bqTSVTf9orjOX4mIdNBrJedRbid+hmY/bU5rQ7VaWlNaihw4CnwM2YI4ltrilsr8akMs9jTWRXWFhQMnlIQa3q4xJtuPFtBXTXpEFSCRBUHLcujqg/WNPnzQeccv/mbv3mwLrNZ1wugwMHPfS/gpZoh8J73vEfO7sH/v7eVdTCHnbSiI4fijC5cefJxrMmQghxQJDWFvHZvUaxKHYLAFK0cDydo/l83FFhRChhf1raCOhp8yzk5pgZ5XdGWQ/3aq87nWPHzWmNd8WzQRno4rEgzVcrrXZCYPiYcf/2Fb1DSgfZaeot9Uiqy4XauPvtYztsA8qXJ1Nf+YcPBYETiFK7SZhv1TDRe2GIAK2gRuwR/9YXvYP96ks2HfeKl+dI0pSWnZa0ckzdeezkb1a8tMJxCqJwWVAmZHG+n1RiuSvIWBDg1G3g9lexhRWWbtNopIEYwXol8YrQYF5QL1AquKoNVPbNrkVJ8az4wzpNrJ7ihO8WJYkRxM86pIiXu7ewHkG0M4j0nBF7P2GCVVqE6p7zDYbhKGRKJHiTQA7764I8lQSlBMtqe3oSX7Uh6i2xMay49vUNXfZI4Hkkl+CynjLgSjQs45zD8xudIZtSdYDdntwMHdQ0WwIozaA32tLJzTmuyUgMNBQ4TCji9x95gAvYciBIooVh+Sm9gYPpAz64Uh6wm1527luN0WNQqloQ0oVfnfPq7P+QnBdQ6EMpoSTUIR1CFglxo3lo2Wp1jGkUjSAxsv/aaEzhxusIpCGV/IYB0SDm1nj+76ysM1HthqJvWmSct4ri8QxC+tYLNgtdsOZ98sEP6zYTZq7P0kO61W/YThA+DqLDU0KSGAitAAQtS1V48KjlC9tFpj5VUnkrlUvWj/jzrc881p57IaXIUOy0tUnu1QgHizHhexYM9mc+7uLjIj3/8Y7785S9LOg/2FTfr+3kpYJr15+3b9DuEKPAf/sN/cNXyxuFgX7b3YkNfyJ+o42n8P37FzfR3bCXVjrzQZkP6lETGPrN/tkW9LJnilVuiV5Py1b1JDQVebgo4OZ9OzOnEm9hOF3m0qkPgBJkCQUeKf9943fm01GT8qr25lulp5a0YuLUfsxYK/viuh3l86HFOPUYVSWctlU6JZ12PN1x/wXizXZcai/pAJ9P2O0hAzImX/GQmLOVADnphNfxIXvZnv/1jptZvYiDjjV2Jo9Lu2LvApnbKKy5dy7TVFz18CrYOKyIsKmEut8IPVKqMUqZ3MCddD9WAo7lWNwX8z/X6LkarYOcSLCrwWhuziZFstBePn3DUUcyK/5yCpjht8KgZCvOY24l8Zn0jv02Yj+UrMiYEcX0pvja7YPyqqfj+w48RNE8rldftW5S9gjWKAF9w4tFs0nzyx20gTogj2jSjsoJPFHQzjE5Ya2z9BrxMl0RU6w5alxZm6wlhd9mKL9MyXsppGlwNBZ6XAkG1Bno8f9q/USJhVRGUl6qQfBLt4yaVb7/mEuqlXQpWO4ZF4FnZsj/71A+R6UPNBAlXKp2A6RnTN95FOyvVoac0hzqZrjlvI9xy0UmU/TmGoxJ0+DPU48vf+wnf1emQqZS44NqaUgwlvsZ0SkcNr7/+fDZlalOAzMkXMMC0ifrY3M6MbZ3ENal7kxoKrAAFZGslB8aPYk3N70jFl5mg9GD/AIEXv1aLO/jlV1yL/QWAQwwv6+zi18oacoik6elpfvu3f/sQWW2zzJ+XAmLTn7dr0+9Qo8CHPvShg3rJTquzn/ExZ6SipJJi1KEX156WcvyGdSTmddgReUIMYKUWKJAzMLb6pkhtpJA0qaHAClDAnF5fO/Nb8XGTXhOcJ5AIPLmc5Vecfz7nyPLbgW9/sFOsqz4KbKkD/UHAWHpbDe+/75uM1hxJps0qvT55Zz2FeP2a807k0mMgBzJtrG2azIF3GbV2+dbdwPwKmzUNA0PNR+97mscGDpfIizZHXeMtYlbKobbnjZdfzJFCag53qhNpLYFytzg5iGMKQxvxWZOB9atVO3ZkrGSIGziwFDjYsXvxy3iNxhHGJ7uZxnjFe8RRPPXUgJ6CsySKHjlxq+Qg087v1ONOVLAU+dEVTh0rEO9XEYXhUxGTtVgRke+eDtSf2iq98tpIaj7tM9kpJI88tQ2TGXRaPLDdp+SpGyq2nHdG3GhKMiIim0PdcUmOyS9abyDgnCEHnHoYgLCjFmWsyUDZlzLZvCbPe7642ncSLe2lnK7B1VBghSlg1qQey9TeKwkq7A0qWrIqSaN8RaIsYuKhg9ok9LHA0W03nc6R66Zo1Q6fTTHoTvPxr32TZ2UrpSFoOY+Pg4hzOrPVstPoyvOMofAVystk89prz+OIjRtZGlY4BbrMLvf8LH9117fHc6vfqA+mm2TKha+m6O3CDoXOmIUbLz4v+gDejLz0XNDMwTqrp861yKrxWJqrocAKUEAsSWRes23ie8SfFrzyspNKhCTQkUycdswxXLoZOoXJTEEfZSRD9hOuHOSX2VFb4q5du/jd3/1dZ/kGDh8K+MPnVZo32Z8Cv//7v79/1UFX1sEWhU7KvMvkSkAuFTOlVb7m2ktIejulMWtQnX3SGhWuuS7axTvTsNZAczUU+AcocMCajTfNC9Uz8mMif8CLKwNpXdKu+rzpxkvi6bBjRKfTFY978bjHfpIjnXIsam1/9blvs+Sm6I88VemY6XbiF4hdN+KNN1wRHeJKnnuiyFXqUZ8atEv3aYpz2uzb78jZ/L7FMGQsCOdH77mffjLF9sU+7ekp9ZenrUBVh8CMHJA333IUXfVDgSrvPEKD4gnEjEeXi3GBRDkDPZrUUOB5KBCZZXe9lYyXdvORWDX4BMVSeXzXIkMxmfMe52tcMaTFiGOPmMULg3M20mtzKKhZRqEMMNbRsHfqAAAQAElEQVT9ysQ+1k95S5IL5ElbL6cRthUeqn6nblvnRwTfYTgY4XzJzNo2I50mH3vExjhfQIOdcKu/8bikSfKrgiXV6yAa7YOtpE4+jonrxGYbV7/Y+wSTpC2iqjRLpbnRM1bYLQboVONcrHXsde1T2Ku+yTYUOEQoYDL1M5e6N3/vnV8eYH82TKKGClLVnaTbJSdtostA5Yqe7OITCxVf+f48S2ofp5q6KpDZi8VUTmitwHqiiLbQUBQwJRm/5Kg2551wLBs6LcLiLpKZKULa5lP3PcBDi6BE3oFiBE5LqCWdWadDolNZs6133nRx9AHyekBiUWnsSqR1HCbvVueC1TXQUGCFKGCMK77Fgrg63DE7G22e03rkG7bKRe686UrWiE9TCUcluUCCYnYrS9TnIE+TANb73//+g3ylzfJeCAX8CxnUjDk0KPDxj3/c/fCHP4yLNUEuzDLHEgyHw+XcP/w4UD2kEzFnPdHG3JFR2W8QOG38NeHbrj2Ko4udtMoS6oQi8wy06aFYJJNizdOOnICOespj0b1JDQVebgoEV1NVi6TdFJd1CLtGdNIWuYJXLGzj5kvP4pwjoaOAaxZyQpGJl6VyxfitNvS04IcEf/vVRxj2HW3XokpyRgo0TfldXHn8Gq49qStnHFLNVSpq5dU/TXRPlIlORiDPvZxiGNSeJd/mEw88w9Z5nQbToZqaZbDYw+eBaTck2bmDOy69gONa0NY6hAW09kyZjuE0kKxpgPYFbVI5N5narNp8Ha+8Vx27QRVNWrUUMBYyMAI43QyMR6ScQTyLdwzFRTuArz/2DLkYPywtkMsRnkpL2uzkhGPiCIznesMa468WiUYhNDVQqjeYc43tOgVOtYaeQpkkVQyrVl8nCBoPDz9eMPRTLNVtXN4mT5cY9R4jkxe+fr1hFD71rhKQXy7rA9MBWpVKoyGunTEqbWeaaLOr9RVOE6ERjC85+8RVjYsv9G77WgMX0UufaIYlLSFrS3Zl+0JVoNfFJxlmv6ckt4kmqy2i7eIglZrUUODQpICTtI6B8TVhaXvuD+phVZJGTAbsqTMcgv5z5g9KfiXa/KvXboH5H9PJhninoHW6kfd84pts03jzN5Ei8Qqiq4iLSgR8nkQ9YHVrshr7anNWj392+1VMD+ZI5JdWRZ+yHlLkXf7H3wmfFlBqIZkM5GhUElCFU0FIOlJMZ2+Emy87lbD0LC0dRnXabVgYgNbabXtqBQcQXnVvUkOBFaBAKhOWa17x7GiJqayi74YMWl5GsaIj+3bKTM0t5yW0a3WTvR6Jx4fRMqtCyal6JVNl9np5Afvn7cfb/bKcHwofcyy/xkH3OJgXJE49mJfXrO3FUuD3fu/3IgrnHEkia8v4arVaWFBrXFq5u3x1zBfX0RaJlyJ1FbbKo5S95eKzyashzjyEuiKdbpMo2FVqgzEaFNTRG1m5tTczr24KyA8m1anssN+j6o1obdzEUEHidhLYlAx49TXiX5GoLgvdwWmjHYoKJ63bG2mDDXz8W7v47lML+LSLrwN5t8NwYRcb/IC3vfI6Wupj8uDkTCAXWcVxMs/BwFf0egs4dTJnel6tH/j81xiGTDgzwmBIunE9tY6Jk7pgvRyUN1x/hpwTdazkTNti5JAYKgPsZqA6BEIb5TFWaYg9DZRtUkOBfSkQwE9qbGMYwVOqri/Y3hsSvBNfJuqnbWcYkrkBa6eIl/xhEm8O9RiPt1rhnPB9ZWWnm0GsX86r7JxuKnriKHYs9BnJntRJG5PTuh6Ij/u0245OB3H2GKuhsZGJxtrMiYLNSNYsOI3WamPVpOTw7HUt98MQ7FX9i2aXl61hY0RGA6kBrcBWBW5cjV3OObQkvQfN1VDg8KWAsf7+sNfb7t1k1c45KglOrgaFiDi6a4GjsykXt1IOBtTpNI/uHHHvg2B6SAoIXBJNHcvXRM4TSV4yCWVJ4Vx4FFxw9Hqmk5q8lVAoqJ3PbuTz3/8pDw2X8enAKc/TiM9+3BrnpF9KBefh9TdewIZkkbQeMegPcUduhqKmL5+hpSAWmm95Cc3j8KTAwf1WLtP6EvGrp7a/h01VVJBWzihuaSevuvRCjnSqsyQe9nhchEDia1b6SpIkLsGCV5YfjUbxoMfyaWovA5/97Ge5//77J28R+ze3w4MC/vB4jeYtfhYF3v72t7unn346Nk+i0RaZtoraPhu1zAqCqZ/4r1SZo24/YC01U8momyNy27VXkmqTE8olGA6QD0HtEmwT5LyNXMGFN1Ovego48WxpXw0GMW3qGdUVZRD3Dhe4+YKT2XLsmEQuUxgqbuYLXFISzX6eYV+lfOST9xIynXUJV5I4Rgs7yRhy7jFHseXkNG7+R0Jj3J7LdVCWyYN4eRLhso20LePLj8E3fvwseadLKAbYDrhS8IrSUZeBq885kQvklNufMKLNPTQmgOZ6URRwzzt6D18Z/1qXHbvmqMWkaZJRi4klLjjnUHyVCY5EPqflJQq762zs80LsqBY9nSI7tbLJMjyzdRvBbIRVqM4cXCfbsaYzxazmUJWJjD12w8Q+ojXpdGd3/cudsS+y4uGSreNnTO6cXvpntDXVDQUOHwr8fG8SfUh1lRllbQavveEquoUCR97j0oztC3N84p6vIU8SWUXq2kOt3rUUhD001lIaNZNkK1G99IRiYfyTO26gXfXki1bYBx/2lej8oOIDn/iRLDVUwi9sBCkg7yrMpFZ0YqD5sk1wy/knU4yWMH87jBxmdytpn1E5tCkbaCiwMhQQ30sIMHvnk5yRTprE8jgZ5iT0OWpNi9uuOBF5r5IKxLceiRZTOGr1icM5OC6TLVuJ2c1J4MrKBn/8x39sjwYOQwqY3j0MX6t5pb0p8NGPfnTvIpMAVmJGep+Wl7/gNKWfaEJzKMz6KwhgivLs4+CszZtw/V2g6FVVDDHnHm3487Z9QSaPQeOb1FBgZSgg9WlW37dItDEOS3OILUlGc7zt5stZo0XJDR6f5xrjurGHsLPXp6e2u774DD96fCet6fWUcgoCBVkYsCGteNXVl9NWH0s1dXSGnRUEQTBJRVWSZu14Al2o8u/u/jqDzgZGOlNDTkYijyQsLuGnZ2E04HXXXybXGpMyFEvQiCY1FHgJKGAB2ueg8URejTfYsWuX9LeLgSX76jY4T+IdMw5xv0FFavmgvJ5Ee6AC48uqxjndJwWJoE1ixWBIxdmWf+rZZym0eR1/SYW6JHgdkHTzVpQr6zM5v7G8zZLan84aagsOmbxqvIo/I3nVG+jxEieb2hxx5xzOuX2w71fcp+15C01lQ4FVQIGJqJocJ3rfS05IOG/zEazJU+kc1WY533joYb63E+YkUjrLkVJQTwtkBY+XjUVW2CQ6qBSEUGc+0IctJ8EFmzdiv4PVbrWZG1ayp2v47Fe+yaMy5ErSL5AJb5ImyjsdZoFML+YD/NIrrqTthuRTHU2+AC7DJV79aK6GAitLATOCgiCeJCQkOFryHtvDOW684CxOnEE+KcQ4r3g20WqNr51sc3UQcHBRmNcLyfJeNk1TnHNYQMv2uU888QTvfe97nZbdpMOQAv4wfKfmlfajwDvf+U4WFhbGhlxtWZbtzqu4Ysm0SlSIy8ftRT2uyVyCnWZNa2WvvfZSZusluqmUqP22kE4KTG8W1mF35Esdm9RQYAUokObi0hoqM6R5SlbNc+mpm7jsOJhSfSrf2bi6kpOgXlphSSZHdpdyH/r8t/Ezx7A0P6Ju5YyKJY5oO848Yg2vuLC9O9AkzldvIVJSZk8SYq8Ilc58mdPm/Udyzr/ywydYcjPMD4ZkwhmqGif5mhaccsR6Ljs1Z0oYOvlurCo16WdRoKn/BSjg6ufp7PHiU2Pdpf6AWlFTsaS2io7gHOZ4qhlzRIL0u+VRZxsjT5TJZe2TfHyqT3xqQBBY3pmXrSVY312LfUqXUJqdSMCR6D9Py+YE5VGdSQ7x8rpnkiU9cM5JOITInlbxMoOpCgtg7T3tpLxCS9p7KU2+ocBBR4FE9s1kWJJLptVtFNxxxYW43jzVaIiXzd0hRfG+u3+AYlK2VwcFrkzXYKJOhRNomIqeQhlVs6YF2sPzy7dez8ywR54lst/T7FwcsjOk/O0XHmRpua80mtA5FN5C8S80lDXlkMuOybj0tOPkGwwgy6EIFBLyrNtGS9LoJjUUWAEKmL020IlJkEX0SYdaB6J5GLHJF7zmqtOxLxCrEZIJxNfObhHyaCv9Cix63ynNf7AaL4GrJVP2tPLS0hKpgll//ud/bsUGDlMKrDwHHqaEPZhe60tf+pL75je/iXMOc4QnQm9/VrGi67RNiDYY3vloyO3Ui9rjVK+qeIJ1/XldTp7tEnQiYP9iWialxKgaOyV5jrqu6Cs0k/+9FDjMGz1mNNFG2T6BSpJAOv8k/8cd1zOtN0/KKjqxxRB8ItmTk9BTXaW2j399yPefXqROZlVqUSUB70qqZ5/gzddegdUqZhtlwEaqU0xOdwPs5mqC3IpSdVXL8f67v832gaOoHEl7BvnJmEFvyf2odjzNa665lHWeeKJmf1VIczUUOAAUqJdxmm62vLGqtm4U0ttBkanaGrRzc87TyTO8+lsV1qCMfNGxxyy+Xc6ox3OTUIAhF4I4j+VlP1SkKGusvQolzkmCfCLbl2BnHp7x5awwzqJpSRLrU8X+6owyPP8lDDaXNU6eln+BoP0DcT6Nt3XID1cxaPp9kTvnVKdOTWoo0FBgTAEJT21/16eSyY3TMxWY/b3lks1sygPoYKhIPPX0LB+67xs8qXbtySVzyqg5Cr+ylmppo2AZgaRc9xrXh5tO85x7xDr5odJkqSLiCkTZP5jy0fu/w8OKYNkY5xxLIx1GCYcFr5Jaw2WjLQjw1tuuoN75U5JUK1Q/l2TY72CajlKvJjUUWCEKiHNNhoJ42ifU5YBuGHDpiUdy8UawYLBa4tqc9TEhMzuNkzcrXmZlLy9noSzLuAjLOzdeU8d+6FK1v/EbvzGuUL5Jhx8F/OH3SofTG7107/K//tf/wj63tADWBOuKB7BsIZUUqJ4DPbxpSzP6BtqYm+I8QW23nns6eehLucqTKCqQ8Tfvww7c1dykhgIrRoH4A+1mNJOUZNTjqpPWccOJSdwoy8bHYKx9PWgLrOQOlL5L/O2re79GP5tlru9g7SZKOQ6tvOS0dR1edemMnAPkBmMjFMSKAoHhI2Csr9s4Bep4WvxjHRl/5P4HqbO2Bsl9zjqKqXlwCamO0E6ectx+2TpyxletU2nFzCLKcU1zbyjwi1PA/b1DvHjQGBbxOTp3EB8raIVxtvjShnan2pEHTdcrxgva8BmPBx1sMLnGKJZL4ukgWC4pTCUJGItEtlzt1Oa0ybQPekOoCApUGTrFtOJcy91sFepJrENXktgqwDlhkFOvDPtf+yxl/8aXqGxTB92cc1qC2werqvYpN4WGAquXAtInEmwvhREkzSbvJsGtcPMZwgAAEABJREFUmvivph3fgduvupCONuSV9M6Cb/Fkr+JjX9yJPEk0ZC/SJcKSyOtE+qSW3a1JzbLWA6SiWKee//im65nyBcPBPMna9SyWnp8sBD5+30/QGVUc62R/Tb84rYtStdr0O429To6s+Qb5aBfOS2vJXwiy2VJOam1SQ4EVooATd8rW1Ms2NXUB+1c433zdZazRkoyXJQzRH3XWx0vCJv8okdoPhmS2cv912NdX+/90zv59Dv5ys8J/iAKRP/+hTk37oU+Bd73rXW5+fj6e7NrbOOfI88l21mpWCLQOtCuwOJb8DiyPTrGQOyBVGb9kuf3yM9k4lalKQSxtvNtteSa22RgOQPqX5moosEIU8C0Fi4oRtvmeZcTbbriUVsWYLbWJVtQV50s9SoZyAEqfct8Penz9x09QtqbUMYVSA0Z9sjDkbbfdyAbxdBdoU2IutVf++ZLERuKSRWf8s99a5OH5ApdPkUquy/kFyHLKQZ91mePG809GcTU55cIUAlPdFuZjq9SkhgIvkgLS3OH5UUycy8UliF8rJil4B86hbRztXPIDqAY8iKF100M8GjPPd3N7V2puFa27UCKkEU0r8XirnCDUyXFlJ8cusy4agfrtu2jnXKzf/xbUc++6OEqyvHfdS5mPy/4HEP6Mpf4Do5rmhgKHGQVMELwfy7TEV/vvsbTWyH7CW285nrVuQJp6ikFJZ9PRfPCz97JLQjxKICoejQsaZSErexo2Z8Er2V/siykJpJuH11wxw7HTGlQsUA0G0F3LMF/Dh3UY9VQBUnEkzkeUKHCOF2KXohGsBX7l1iuZqXbiyjkYFiRrNhDUX01NOhAUaHD+HBSoIJTqV4OEZyqtWZ8FbjhzLalVA7XHmtADuxXO+gKSId1XNJl/kWXZ7jXYRxqTwjve8Y5JtnkephSIPHmYvlvzWvtRwAQ6scCP6m0zYcKv7AqnMQtOTs/jYrQB93IDUrklXVWcdRSccdQ6ZnxN28n293qoGVOmqA/N1VBgRShQU/eXyNuezmiJE7qeV59/DOuTEvvTgNJpUfYjWDqJNblLnGeHqt591xcpurP07Td/jPF7C7Q6KZvacNuWI2nLcciqQKogrhcYmoEFazU2JjnUgaAWLzfbI1ea9951N2V3A0P7cwrhJZPbrAjVdCujmNvKr7/mAqY1WD4KmNMvpFoOQkNzNRQ4UBQwvjfcYlksH22OgklWZ9CTLhcrWhZFuOKzLAp8Yvz7D3vIo0qyplFeSIz10VOJtVNt2q5CcSywBnVodad4esccPfW3PqXVK2/JZrI/Owiqi2u0P1Uvhdsl2vymOlMZRVGR627dx/ASBbG8FzqTSXsI9PpxTvtC2tbinBNpaiwvNaF1BFSlnk1qKHDgKHBIYDbFooWGZfC2uaZUCcz0nqD4+NVnngA6+KTVZWlUs0vwqfuejQGn6ENWsDiCsWwLU9zQKyIVn4zlLgPzRX/5VdcxXS7i5YtSO5YGnm1Fwie//lMUlsJpZvuyGTuUMsEWmLqz39F65VlTnLRmyCxzJJ0W1YIs90ukQzRtkxoK/EIUiL4g4ljzFxW4QoFeP9jJP37VLRh7T/5ywJB6u6lrcJ7UPiDg4Licc/T7/bgYs5fmY1jh4Ycf5mMf+5hWbKUGDlcKRL48XF+uea99KfAf/+N/dMPhMFZapNq5g0C+bQkCbVfiSVV0KLRCK+fUmDPQUfnV117GVNlnKguE4RJRw8o5UFOTGgqsGAWm1k4zmttGMvcU//LOVzFlK+n3Ii/LLxYHw8i+/JCjIJeYL/0Yvv1Un545rqmcY/H0zHQGc8/w2uuuYEZ1FtNKtflGo53GBeFM5DjoQTBv2DuC6s1N76vyk9/dztZ+RdXqUAivGXJ0ApyGgmw0z6uuvpQjNYU54PaJOAp9aZjQ1/HR3BoKvDgKyI1wz4/BiU+tpaPgrAVgvIKqLPOyV9uwGAeGrA8KFqkqZv/eW9jTmlmgS3JiNc7prjYljpjuklZDBYED3k5otdHtaxPbk1AuSnCUFONN8dZZwyy5sUcvuVClktVNoLKI9KSg535F1Twn/dwVWtrP3bfp2FCgocBzKVBPqky/LAuU+ZBm8371NVfSGilsLd83z9v0CvibT34uBrKXbGAGSU4Me9mY1BRJqYhW1AfSUt4jRSK/E245f5qzNs0omCUNMuzRmlnLU3MjPvSlb2EBrKg27F+pcFqQSyn0tOEMCmZU9a/uvJlk/nGqXTvJZterxgua1FBghSgwKmjNijPDEk6B2eOn21x//gamxZZ1PcTJtoqFmdi7Whu0ShAEalyhRe+Z1j7EsIMnq4n+RRQ2+L3f+z2rauAwp4DY9DB/w+b19qHAhz70oVhutVqYwMfCSt1MMxoH6ql9uzb9NbpFSKQdra6ui1j1irPXcOpsF1csga/A/g5bp+8rtfRm3oYCTsa9HC2xJim58JgpbjjbR15FTrJXmwWRhjL0vjWtA1nPUCT7q898lx1yZQdycnM5zilL5MUCp6+Z4vbLN6MqxPrjTXSpYK3Gm8OQpfKwNSYkLjraOkRmBMwLPnj3V5kbyitPM2oFsIJ5GzpCa9dLTFVzvPqas+mqnwWDneQpLJ8sY8beqeGgTM2iDgUKhL93kdLn1Fif6WkkG0GsHSLboXob2u8NY7u4F3wC4t/4tEbbSMan3SZQgxMwvsx8aBDxqeGxVubh1GOPoC3Z9LWkJ/J5zUhB3YE2lU/tgkFpPeMorUlTq5hoPuccu/FbHmEPQfdx2jOzyuqq+0ueagW8zTY7t2cC58Z5u7u44pd82gZhQ4FDkAJOax7LsTJE0dirqivRPX8jXLBZ+oAKN6rolzU/2DrHV56EUgZ3EtC2YanaTDWV0htIqwT7l1CEoyoqWjLBRwBvuuZS/PyTePNDpRvqbIZvPDHPp7+9QNRjzhOyNmaf7bzJ1FKepbSBG89ez/nyFbppTRW/qq5V26SGAitEgSSj1MEO5Rx5Pc8rLzmXY8WwTstxOihNJTOJBMK4tFSlREEtXjWyi8qtdJr8gLutwzktUJmFhQV++7d/e1xQuUmHLwX20vyH70s2b7aHAm9/+9v3FFY4Z8qw0hrsSdxUV1KXMuyqIyh8VXts72FMar8hcPOF50B/jmn7ttWCV3GgdW7gORRoKg44BZy41Q8XmWHAW265HPuXA+XPgs/lFIzIHNq0JzHgtCRG/sojFV/90VNUnXVqSPBhSFfBr7D4DK+XU3y8HGRxPXEDrU2sbeZrYQjoMuMsHEEeujkTlSM6yA88Bd9+dBtBjgjmVlgQQH3aQpSN5jn/+I1ccAxkQTjkTbu9Nv/qpsomNRR4aSngl9GJRbUFHBemVUhSJ9YOqhMzKpgEgWFZGdcqN+6nFpxzoIQFYtWbv+eybi7iWu6kyZMEzty8iW6lkLE2npUCwZoY0oSiNcWDPxmi/SS17MvyqPjwki+lmCcKsrLLTwsoqRSXVSvjnM2szAFINpfB/qidO3Bz7j9XU24ocEhQYFkk/O7FKqeNdxRU1dlXyPZV9Juuu4J1tWxyVcgeZ2RHHsN7Pno3i+qzKIE2P1RqAyppINneNO8qGOWolhEl7QRDm6vvHVccw4nTCfbbWkV/kXxqlrJ7FH9+1z3oeJXCEw+rTH2ZPilGJQiPly5ZA/IVtjAjn8EPevIBhFB1TWoosBIUSJyn6vfJ5CBu6tS85pozCUvI60Qc6+IzkYWuQHdUNwZ0GedKWpRbuZTnOfEvDrSERIbf/rLoYx/7mEpNWg0UkKpdDa/5i7/j4Trinnvucfb3wUtLSzjnVvw1J4oROQ0oiBWo9N9kWWJPW6M23l1VvfLKMzhyTRtf9cmtKXG4ldagWleTVicFMvHlTBhxjI55b7l0E3bCOhI/mruaZbmc0xAdAG2j6Ylf/9eHP08vaVEMhqQtOchyHBjt4sR1efz6ygJg5kRXoYZEA/D6L8W+yEA5o7LQY2DNhSo+eu8PmavbJHmLYEFd85i1Ll/0aVWLvP7GyzGnuaO+cVMueTLHupbgGB6rbqChwEtCAft66jmIapzqFE9lKv4dYaWy6sSrxuEWqJlfZsQgHo9Z41GNsTY9Yqrjfa+bkCphf1LrlVGKcmGBXet73DpY6ytactBDaRJZQ54ySHO+8YNHo42pVDXB6JTxkh3nLKeCpeW8raOWTFnVywE2l83p3J61OOdwTvByLKCZo6HAoUCBqG9MixDtbKI1l9IhJSnBDmqc5L4YYr7jred5Tp1KyaULXNpie+m496Ef8705jW1roBSP/WYWiTSVlEhFS4GunDRrMZC9FlpGRYn9adVRmvLNN1xG3ttKOwkMiprCdfnuT3by2QeHLDqY64MepEAendUK22ibHb7x0pM4puOYcT1S+bzq0qSGAitCAfuycFp2cY32VFtOO55TZDenMsSXyJ+0JRkX27O2W/xJlyTm7Daus9xKgsnVZP7BYMAf/MEfTIov+NkMPDQo4A+NZTarfCkp8F//639lamrqpUT5gnCZ+jOQ7wDmcMST9Jogb8E22SxfvhzRUqdTNsIlZ53KYGGn9vc1LvZf7tQ8Ggq8zBTwcj7D4k7ecNPVrJedN2Va6Sb/V9ZfmaKKBt+W9Y1tcN+j2+lTQ1JHZzbVzjstFrnh8nPZPE10tFHwqrYf1dRmutRpsOJM6p5KJgJBm/Fa4yUKVEL62E743Fe/Q5mvpfbqY/Kg8YSCuuhx0tEb2XLu7BivpjXc4IUn0UGzYRGSJjUUeCkoEDeT+yOq4yZOkhAbZmdmcMbQCl458alHPI1j69bYLM721E6iI7CaIH5H7Sxf+3CsFQSGzsU+Zew1vsPaFpxy1EZatiEVz0ONDAaLEpzvP/qElWRD2H055SYBLAseEQy51aKs1mll9dk7PU/V3s0vKK9ZFbCu45zOjed3bvw0hHtyVmqgocAqpkAUBmkXPZ0kWjkFnYgw/q5Twu5rUon+UepzxxUXQ6+P8zmLss2LrSn+5tNfiV9LKZ5EtTAaE9Mnsq+ptEamJzocyqSpahIpG8PlSrhjy8kKQkFb+FHPQeFxU5t410fvZl5YOh1kt6U7Kjtm0gJ8QCdaUVOtU7v5DG5hK4nZbJUPs9S8ziFBAS+eFJ/LFrf787zx+qvItG77et+EwltJbCsuhmX5UsayaGTMHgy3NE2jvbS12McZn/nMZ5zlGzj8KXAw8eHhT+2D5A3/6I/+yM3Pz0dH+WBYksy7liGvQEoyEZj2MbMfg1iKBuTa6OugK55mXX/leazrtMwXoNZpmgY2qaHAilAg0Q72hHVreN11x0fHdFAO4zqMk6PnK96lGGEfF77n499nV3cDhfrkXUcoCjIZ3s2bZrn5ijPoylGwIG1WViRJQqnNe6XTX8OTKjhQyHk299prJq9Z5Jrzic9/k20LBUXaYVi7OI5iQEuD7GT45uu2MAtRVtBJtLIEhFuS5IXfyg00FHixFBDrPg+KOtbVcuabAHEAABAASURBVI4n/Lp2zQxefByk4xOHNpLjkU88tVN8SYR4U5uNHrfy91/esFvv8ZbVcjZuWjiuOP8csN9KtD72jyJoE1lKGJ9d6PPjJ8Cpj5aDYUCXBbAMlI3JOXWIuQN7kxrZZwILoBnsU6mCcy/PejRVk1aUAs3kPzcFTCRkH5GecdIrZhfNTo61SYmMIihY1S3g1Vs2cNymTRT2NeXMLEV7iru//V1+ukQ8IG2ZMnDSIBb0FiKnRWgYIfUMBkvkaQKqzIBjdXv1tZdCNSTLc+mQDN9ay30Pb+UzD1XWDUaLOOmbuqo0osLJjx0M6tj2+us2cdyGjqxxobYmNRRYGQokrRYjBXUvPv44LjvGEb9KFo9jQiTxEdPKm0T8HcSrNRIxoo1emeU+Z9ZSe0Av+25fLVvjH//xH9ujgVVCgYnvtkpet3nNCQXe8573YII/Ka/UUypxPLUzVvQy7j4qStuEVE5NBtrQm+LMVbz0BDhDJ+sdCpy0rbMG1Vuwa28g1tfCV6tVJ9pyTPZtB/NXaK5VTAHxho5T7c8NgtMpjoFMtRHEIeu9uw3ZbG/VkZ98KPUsScOQW684l/VqsYPYqbSlHJHz1AF5tpBmPKYj2bu++n0WQxfXnaZWkCnzgay/yEXHH8l5OpKdcsQhqXb2ThLQMyc7AU2MNTg56eqiFtv+w+NyMD5y33dIZtdRe3WsPF6BLMoR9gOxm7KSV142SxfouFrr0Gg50IUCXaoi6D/GK7ViAw0FXhwFjMckL8ZT4jQIXpDiKyeeJV5TUwlO/G3BGQvKJiFn5FtsnetFTqyqEnUf5+MIuwXhqRE2EwNVWE4QJ1HR5tGg6MhqpP0LnonY3STxvDNPUdx2ntRLWHyKc5kGeAbe842fPsu8cIyESpUK6aJ11ph41GaLgtYanJrGdUH5oJKlOMQKBlbxkoDNFTEr4O0wGu2D1uhLjfWy+jj1pGAVDTQUWGUUMBmo9M4STekIlRTESlU2IEqKck6QQEuidYyM4dXnnUg6WMBLFxR92DrI+Py3H2e+BrotQj2iChWmR6ILoGoNpaNgl5nkoHKiCvv7hTffdC7deoFkNEeqcaV9MT17FP/7o59HqKE9TfQBZHfrupB+qZhqe9CizWe47fJzyOK/9FYy9ilsEXoVybW9k/klSKc6LcTZxHiCNFXQE+kCa4tPralJq5sCY34xGtQ44xfxh/HMmF9Sa1B9vZvPgnjI2nMFWaerJV5z/TWYzdQwKgVd4+9hiJ+xit2jlRH7aqgyxIeLuZW7pToEttkT7RHtZ3He8Y53rPSSbDkNvEwUMHZ8maZqpjmYKPBv/+2/3S3o9nfDe6/NNgNWnjwtf6BgNwOGTLpSoI24fW2VaMLKwCeYQ4EiBHmADap78zUX012aY0aBhFydskShLfvXY+Ib1cJT0O7khEpBLjk1zpSwbQCEI2pd4XDa+IxBhSatTgoYT7gC7OsMJ96LVjuLgc3EAqQM1VaCeInhkFZnCl8W1INFpluOVljgH73q9BgkmvHYB9eIE6n6YkrjRTHxNjmv7/joF+i15bK6DkEbdhcg7S9wROjz/3jtFmZGjJ0HW48CWyWBxHvzc9UR5HkIt4+4XTViAPz11xf5YdhAT/iLsg/CXRSedKpLPdrJ6684k5OBNdS6D6l0ijzSybJX/0Q1iZC62GbtqtgrNdmGAj8vBYyXrW8pXlL4SVwlmZHsqEhk4DLTlgtsw3fisTP0R/Pi6ZQktMSnOX1m+fZPtsnlVrV2hvZ7x5I4kzzwwhwkHNr8Oel6K0qyIlopeTVaUq3PydOW5ikEQ9qSo1RNZx+fctJx05LTRaYVLEvsx2m0wgUdfPzddx/lCfWZFxguk9tc8+T2zyUOK62vjVdgDG0gyQJDyZZ1dbpV6mebWcur+IKTjdfqJetCEb/SsBIsDYZkrTb2W3hO+qCWzvEEMtFHPXenKm4wdhebTEOBVUUBs1yl3rgSxCS5bAm68vlSaYJAi9LkNpGkSbRa6vS2mzazsdzKOpO3epoiP4Z333U/2xKYF1RZQl33pCUg17CWJrHfxgpSRrX3DFWnBx3h2iwl8/ot57IxXSD0nwY3oh86fPeJRe5+FHYAPUFwmnwkqy0dpuFMJ0gfwa/cdhpZvWhxM/kMC1COMB+Dvvqaz+EKrWNIgj0hmI9MG1xG8JXaCuVrmmv1UsAFswziL+Mx2T0nnjF+SWvxh9oIYlKxSafToZaf2PalbJsqXE4i1lk33MFpUyXXXTCFirTVHfEWQZzbke1Fzqo4rRb/V4JSDGxmsY69bYTBytJ/NLJ1wjvf+c6VXUgz+8tOAXH+yz5nM+FBQgH71xrs08t2u639+TCuqpJhn0S1J8/YcMBvpjll2YMmkgOie1SdI9uuKIiFggwW2JL55upzZ9nYDkxJ0TopaqRYUQReXj9kwqO6gZSak6dh6t1FTMIoBU8EcJrHC3jprwbjIUQBt8xrccnO7l43g1pmO5BkOSwuwZo1DJaWEEuxbrpNOfcsd958DWsB25ybk1vJL7CRUx3xsXD1BT9UbOnzP3iM+OeA6pvkHapRwYZuwpazTmSzPOG1YlnjR6JT4DRvIgDDNRhVxIICaNrRUvkcrYa/+dz99LsbSOSYMJLstrrql5MqwNUpF3nTTefSEX+naFEgKUojdmXlECOUNePLZhnnmntDgRdKgTE32V38urdMib0SIZUUccKxG8kzLxnySEVrH9ZlqA3Zj594FomJeNSP1Tdos6abJfEwEZ9lVK+6cU5zLetyVYmf7S7QJpFlnk9VvPPmLbj5rQwXlsiyFjbEt6b46qNP84kfQak+hSStUlBr3ew6Hn9CYS3Zw6ooFageYXan1spMGjUj8XJVfLykN+ciujiHNh7xGWt0k3Lw0YbVWqnKk7Q8ZlJsng0FVhsFgl44ykqUBeVqyawpFzWoRJJnROVQ9zEddPIs3H7FOYy2PUumQNCwarO9aPHhB7ZhdrWUdUwzjUGXcESjaU8VDZ8eEZ2TnpHp5s6bzqNbzjEl5ME6py16rs2ffeJeFJJiwRSMBvlEOIuCRHlTT/YnzhulG++89Vr5EttYOzNF6p18jEWYlVexuIjLW5orYD5KiJKvActPqQRhqgVNaiiwTAGZkPjVnoq2tzFwdrjvEh3AVCAZqUOF2TZkY1LZ1alqgTuuvjgewpq9DAG8063lIMivFE8rB/hlC6TqWKpxeq50so8s8jzHnv/+3//7g2FJK02SVTW/acSD7IWb5bxcFLCItbcduSacPJWNyRRCzBzg23M1jtXsYUsLsE2WIPseHYBNimJdeeE5VIM5ghyJUidXKCggLQZejkKaEWpHIqfBBT2Vj9pXejlqXdvFCJyUM821aingZMRdyPGRPxToCQLxhFgG6pbqxUv2SYhZ9eEIFBwd6dnRc636vumW46Ph9xpjREyc7uIxJSoPAxX//K5vsG3JC5dwJ6V4tidXwJGMFnjj7VvGJ142TjBxCYwvzZlQFa1WQrCvC1OVJACLznPfT2oe0Ua71qnuoNcnm5rWeuWgDJfoFj22nH4Kx3WgrSGgd6AV5cZyKUgEatAqgk6plWlSQ4EXTgExuxOIw/fgcMpOYDmb6Hnq5qPI9XRVxVDR3lL8XImfn9y2nWcWUTAL8eaYY413PXbp7my0IbTy3lDtKdhJs32h4DSD+luL8fqrL5zlrPWzZKru9xdpt0xWEvrDkvd9+C52AZJsQuJ5atscx23eTNLSyNEiszPtuHl0BIWwqijlQf2D092WY6DyS52C9I3B/nidc5E++9c35YYCq5UCbp8XN10heB4pCdI5IdRR/9x67ZW0yp6sojbzkuyR+n/q8/fRF66R7GJNG1URjaapHpAeIFpSaYZYHduBk6ROrrngLKQ+KBUEL+qCrNPl/gcf5VvPEO27Vz8ZacWthNdUh/rYYWxL9W+5eTPr3YgpBfbNtyCXlTZfVm1eOsrX8mVDi+iTOEXD3FAthdbjBLkgYlddk1YrBVx8cfPpIMinqyOMGTezRl9T6UCfJKNwCfYXgnlSk1UD1ndSbrrqjMjb4jy8fE0bElFGTveM/yOWEjUYOD0PTPrFsE4+svjc5z73iw1seh8WFGi032Hxv/GFvcT73/9+98gjj2CfYGaZqS/wfswSFjgKcqRfGOZfbFScMTz/mNRnlHW5u9GUp/V/3SvOpVUPaaVBa1azrVXBBeypk3a9iRwKtSlI4YXbqcvutE9hd22TWW0UEG8QkugEOvtTJeQcukpOgKeWq+sUxKoHBa1cjmc5JE09TrC041luv/RsThQfqYWqGoECokmKjD0aCwPgh/PwsS99nyJfJ7/Uk1ptb4mu+l582nGcczTRKTBnWL6vWNeBMHjdTRpzPS2NKvG/0ybaeYSS99z1BToza+SIjCiLmsz4Pf6YZU13OM+vvPIa2hpoOCp8fB/5K/GTcSjUUgma1FDgpaOAE6pEvIYxM2CiFbNOylfJdPCxYspp73DiZwvwDtUWVK4ka999ZBcmM8aZxvfGu7UdTDgJlUHELcRKTjBONTjxs+RJTD6e1GXaknrssg3iMcrcefUVtDHsJS5NKMpAOjXD9x55UvL5BAvq0xPMbjqGp5/aqvWNmJ7qMOwt6BVKyWUlma7GU6gfKuEr1MhLeYlMEd3+dndSTiT/scPyTfGs5VzzaCjQUGBMAZN9v1tWZRZjtZOuSSjjRv3M4+Gys08hr3o4HYCOSHjoyTm+/TjIkkeoDUMMGNVEOZdwCgVyN6MmCvGORsIvvfoyur4mkZJzgkIDivZa3v+Jr0Rru2Ohr5lTUvkRoa7lTyTCqSdgPsQrLzmX3s5t+CwhTbT+YkiuvrUCWCh4VZNrNaq3BejgzHwVF1SW74I92etqsquGAi4g/jWo2XMlsk4JYdlWBPmt0U4oeIvPsS/4xaik9YismOdqBV9PmAWxbZSNjgKpwQKoxldOtleRUydedyCuRjk9NS8TYGUv26faCv7wD//QHg2sMgpIC66yN25edx8K/NEf/ZE25lJUqrWvrpxzyoH3HudczB+omxdim8FAWSXVuDHsrZKLolCbUl3JlINsOKeugUvOOkGb8iGptixZpw2J3qMyzSoctYNSYIo4ql2Nt2SbHatWXrpZ9yatZgr4Oo3GOw2VnoWYqxY5nOxzpnxGJ+0SRiVep6rlYIlpnVhN+YJ/fNt5yO5jm2RxncbI5VXwVK4phmGXav767u+xkKxnvueijLnhIrk23GvckF9+/TXk6uMEGiZZU8Z4X7zqDORYOzm7lZbUaqun2uZL+LYiWPf88EkWilJObkq7M01vUYE3OdBrsppzj1zDlceD/VljkCMcIK4n3mxhMRisTflyvbUr26SGAi+MAsbAGpkYz+o5ScZqFqRSdawyOekqt3l2rfhera2MIksoEYJ2hy888CMLH2OBXEeh2oIk6uoEFJRCiBzPd5WqrATjZLkq9i2jbM4iSZTQAAAQAElEQVRoqlddfhRHSYS6rYRhMWAk27Y4rEhnNvKuv/002zT0WUGYhs7UNOWO7XRb0gHm/Fu9BDQIDLeKSkFQC17CtJetlSbB5tsbu3MO51ysCug/LWG5GOua20tDgQbLoUMBr6WaRNgz7uQl18hOoqe5f2q2LBIXzDf0uNhtnRpef8MV5KOdZApSDcuaxbrLR7/wbZbUJmtKJXlHfmUE9VE10Yaa3AlM+p0qZwRnSG9ccvoJ2D/qkrVSFno9RvIbvvjtH/GD7ZDNzFCq33iM7vI10KFXpjpby6/qMHbGF8y0U8pBj6Qr663gVTvpQMi0fOtps5XSbEPNU8lXAS/fRSiatIop4KnF1SKAeBLb6zivR0qlp2oZ/4NByvkUXBJ5yWmf5EfzrJe/eMcNF2B2ua3xZqOdngbUngjiOHSpFHOxTWUhIoLlVxCqquKJJ57gr//6r90KLqOZeoUoYHy5QlM30x4MFPgv/+W/uJ4MrjnM3o/ZYRLVfjnWZzMa4GrGmjiWmFymlTq5VKsUK9qQ2wnYWtlzhat43S1X46SIh705Em3gk1ybHftU1n43SOrWJ+qoZy3AlLshDbrpNCJovomTo5omrVIK1NHQe7FeSSI30wmMFMHCojqBcj6nlINblyOSJFDObefV11zKmWthWryUhBK8syHaHI9wylYqfX8OPvq1hxgmM/ipdSws9fByXGdCjwuP38hZm0DuKR5dGmPjYl7FYLv4UljEp+mk0meUKfzZJ7XR76xnWAa5LoGRmNil4vt6iF/axltvuRa5v+RaWzrxMJQXWhA+NGoMTFpjU3NrKPCCKLCbt2y0123MsOLeMX9Jz1qmJfVu/H7W8ceS1gN08iAGrChdYFgn3PfgT9ih0UkcLplSsBeTK8lnEODU+JwkpCzDcrstx1BkmlSSG4NYm6fhzTdcRd7bIRnX9lRyXCtXpDMMukfxL/6vD/IDyetWNVWqb69fx6Dfi/JudhF83NDaTHuWEJTdt0YVLzoZ1vGc+6ISmfDe3kz1cXOtZ5MaCqxyCixLxB4qmCF1Ui2qMemciAyyvVDSCmC+49VnwgmzHaayQCVd0fdTfP7bj/A9RbJHNtZ57F8OtDFjbKq0pPFEnYNUUs208hYAePNtFzNV9yhGCoG12kh7sFMG+y8+9iXlYaRx8WswW1BdgHRQRklX9WfKl7h9yyUUu7aRS1/Wo2H0OZDvUZNSyw8hXrXmLCMgnVQ7q3wOBayygVVEAS8ectG300tHXknEM/IJVTT/NBWHy5iJbdXRkuxHXvU5/6QjOfMIoo3sipfso2IxPaS2b9Jg9cP2TRqj0r7p+er27fGylLIs4w/+4A9elrmaSQ4+CviDb0nNil5uCrz3ve/FORfB5vZmZC3zMoCj1iwGepiydHrulYKcCy9nAlOmSRJbTL3myl16Ss4ZRx8Rf7h6VCwR7KQsKnKnbUhKJuNfaaxBMLymdG0qgZVrOQv2pLlWJQXs/71BdATFe078YfzoxGvjAKenr7ogI8lwwLSrOKJd84YbT43BJ+PDyJeinrmVPo81yD3lI197mkd7GXP9mqmpGeqQkCWOja7Pm6+9CNvQpxrnBLVgnCZ3qWXxLWhyycewqJFbzMM9+OR936LqzJKvW0dfgdpawbV2u02n6nHKuha3XDKNGwiPectygOUny9VV2ZJNZk/Bc+dUZZMaCvyCFDD5iUOMVa0gOYpl8W3kMQtC6ZTUnOxcDZeefgpZ2Rdra5ton9KqfSBt/VQv8JUfEWUHjVVXpdpc7wgqxLQXC8fy5GZT2xdf1m5WwmQ5yqZEyeTsl6/fxFXHbaTrNXdSkuhQZGHkeHS+5pFBzr/9v9/PvQ9KcNpTDObmFLAqKesqojeTUkdZjEXJU4LTf+PSi78b6SZYLG8BLINJnT2d04wCy0/ATTLNs6HAKqbAbjkwmykwGYq6Z5km8fd/TF6rkpYOOluqXy941TUXyW4O6aQ5S6HF04OMD3/xcWRmKdW+xw8WNpvEQPWTlEhPJdJOWQFXHA1bzj4ORj1cu0VIEsrWDJ/6zuN8e7s0msaaLY5jQ4gPbKxy9vXLnTecylFyCrryYYN8DQsiDOpAZb64/FSkf5zmkzpTzmM+i+k8A6Fo0iqlgJuw0u73F6PFIJZxCiQyvKGSrd3LduTiIPsd4TuuuywGc72a7ScmYhcLrhouK7gEE5vIY/vP4zgoru3bt/Of/tN/OkhWc1CQZFUtYszlq+qVm5fdnwL/6l/9q6gA7E8IJ22JDPAkf6CeY4NcS0fW4yniKsZZu1vRSdlavhpoc2HGvK4ZLfaYVuUawXUXnc3Ra+SSaAPvvNyO1OPtE9nK6TRsRCVFbBsbTWI+wPhDr2VlbHutqJyFp0mrkwJBzqGxQ3BShWKIaMgRH1ET5OzW4p/gE2am2oS5bVxz1omcPkMMYGEbcBusLa1RL+g5UPlJseoH7/06w9ZacgWvFp7dxowCTr4acrwY99azWti/QFQu/2lsrR1yVcqLWHZsNSWY84AuOR9J7rGvUz7xtWfYVSX0loa4vAM+hc4Ug94SG9MBt1x8avwcfLolVo+4PS4QIfK/A1wKpFGqauWa1FDgRVNAPLaHobzQeRUlPxiH6Rn/bJX4VeA5x7eYCkO8E79L9kjEq1lO3Z7lvu89GgO1iD9ZDgYb6koY7alHTD7e7WY542XPpI/VGM9Tidlrp0CUrQE2qfs/e/WNdIY7aCvCW/UH+NY09ls1o+mNbPdd3v/pe1nsaV3tnFSbUK811FpLMN2AYSaKUaK8k66g1hy88Mveaby6fXHsDl65ZfzLesF6WY23jA22ZwMNBVYxBcbyYFJkuTEhrDTOje+75akoIVTkNdF+v+6G40mXdjKdOYZSIKUOhj711e/wpNrVU4OlnHRnImsmeAaqsxYDdFC0JoMZ1d1542WsyyrC4i4KHSz1fYdn62k+eM9Po0dhfxBQm13OUvU2REIsH8L+wYrTZ+Gas08kzG9jzVQL8zmCyb/pSGrpnRK5I1q/p5Y+MtVjALVwNamhwIQC4qsoCsYnkGgfN/YtK8RE2NV2BUdMeW44O49fX8nMqUkcr+ApxnPqVA5kB31CcGMOM17bh9NUj4H6rmT6yEc+spLTN3OvMAXE7XtW0ORWLwU++MEPRmU3oUBhhnZSOIDPPTpQrLinoC0CUT+qFruSblcP61AzrWBCJsNtTsObbjqazmiBWSnkqjcnbVvgq0AmzZt59ZKxx0+wgPwL0moZlfPKNGm1UkAsIgNdU4sNKidjTRZ5zom38DpWTWTUzWtUUDQMFlkT+vz6qy9nLRCDT9ZmX2nI6AcqRqrvi0U/dt9jPLlQUGctbaChPd1laed20mKJf/nmV6MYlmaCqSxDLixofKo57IdmnVUIB8abThlVDMSvOsTlLz57P7QkB+Ln4VDryxSp0qlyLodkZrCTt9x4urbbYO/l2gpwocvw6REFKlHGyTnW7LW9YwTVNamhwAulgFg0Do18JkHCEbOxso55Jz5HTJyp4aR1cM7xR9L2kq1EjK0T30L1/aTNx7/4NXbKSx6aW60nkgF7RFTLN5thOauHF/5MXJwIrGet2WvQIQchxcDiWJl6JiO49lT4RzdcxmyxSEub1pE2n+Qt5nXC0Uu7zNUSkBlJt5z+uV4P15J8KcKWpO34D50Io0pCZvegvprNSi8G9OpauzB4F59GzuFwSGY0qyq9Sk2W55g9npqain286CIVYHtxDWxSQ4HVSQGTlX31gZM+2LfGKJO2TI5VLzlCh0UtDTTreKSqXnvt5THg1JqSjZYPsHUU+Mg9Oxhq4KBUB9MjkkM76JK2Aif9ovHloABzHHQgFIoRU8CW4+C8Y6aZbUMiHVJUKYN8HR/8/Nd4RvpHCQuKmxAHGeRgesTXFMMRdhj7a3fIt1BwPwyWpLo0d1Q4Jci+e63bB00ZbXeCxc8tomW2nuZatRQI4qO/7+XtowSzJc78VAVvXdljWvz0tttvRGwa/UUQj3mIeBLxnWxR2ulivFWrUmyHgbJY3djsqZ9VHGDYHXzWPJa337xSdnf61V/9Vbe70GRWHQVeHi5cdWQ99F74937v9/DmFWvpg8GAXMa+to2Ayi9L2k8NWdFj6tPAVmCsOoFapr+ybQ5HqOmNt1yN00maUwhhqtOiXJxnqtvGBTWOEWFKN2ZVl5j1N6C5Vj0FXI3xRi1TbuDFH+YsEk+jKoi/q7ZIOwy47vzTOVMbcHN+21kC5jxoczs3PxCK1NwAnlXtX3z6XugoTBUCFpgaiB83dFLOOmYjF5w8jY3PxduJRjj1dxqtB2ju+LSb003OsRBQJfCRr/Z4qu8JSUpckznPdizmAq63k9ddcwnH5ugtoBDeyN6GQ2jMaTcHvNR6K5VrPb2eXmsgggpNaijwQikw4bM43jjLiaNDhFjlVCc5EqtG3n/FVRfRKXpgvxcjZ7lSz6E4N3TW8okvP84zhVzqZJqeToFDRLDn5pR1u3k2Uc5LbLw4upZN0EA56apQLyV1tpZKQbIpyUZHVf/ittM5Z22HTEGsxD63HPWJhmKNBLs9Az2VfUI2PcVSX9tYk8EYrEJzqCu6onDpeYCSOeoGE/SuDjErKsbn5ObcJNc8GwqsTgqYLhiLgUmHAbvFf1xapovpoCjBVi6ROoi66HXXn8kMA5Kqj23Oh7Lnn/zKA2wt1S/+FlCijJeegUE9lG0NKkOaCYNlzX3Q4VNSDJDF55+97ibS+Sepeoska9bSdwmLvsX7P/swOl6ltDVIv1QKRA3sty5V7rY8bWE9Qyro2vNPw3wN7M+sMw+uEpSYT2LvGUxPOvkAakLBL5pr1VPA3MA9RBBDGreaXyveSrIU28e1W+JjHcKuS0s2z6Rcc/505H/Vamgg2kCWL8mKyYJhUsty5fixu86YUf3QHOOWA3ef2ELnHIkCwxbEskOee+65h+Za3RQwNbi6KdC8faTAxz/+cffAAw/Q7/ex39SJlS/DLbCXinR7T1gzdk4m7WJVU5gGsVspUw5Tyt9507FsyAMzOtWv+gu02ik9ORBocyQk6jFOE0zjku4HeCOiGZp0sFPAeM5A298QecuPWUYnnsjdBG2KFRjtlIu89ZVbMCe1LQfBCyqNiV94dKao8LHnX937LN/fPiLNdeo76lFUI9pyRNOFZ3jLLVvYkCG+rQnFUKODRtWar16m0vhpzoPhLbWukctYUOsHv3A/9ueDSZKRxg4eFMRK5VRvSCtee815aPutnoVWBpVy9jvwUGInuOoc600GDIRa8wYBzdVQ4MVRIDLTmHcRRyMO98JoUBmHKZAbq61O7HjjJRvZ1IJEvEs5xLqgTdmuYc3fff6r1JKReSBVQCnouW/aM08QUmuv1cHJjjjjdftHFZxqfKzEHHSv0+eaobaMcKSq/9v/eQfHdLSy4Q6ytjCEAoYDotCkObgE+ypMpzigd0HzOOkDp5Lh01TKNBGeBAAAEABJREFUKVmFhiv3kiVDV2mC6LQ7t+++QuXJREbSSf7weDZv0VDgxVLARwROd8vZ00BFJdUs23cVolxJzWBBoyvPOI68XsS7gqH6PPzUDu751jwKZVOpTJJKImsSb4dUst0Il2owA+ssDy0FCrpCfN0xcPHmWWbkg1Y6CA7SPa7d5m8+dx+PSsUobE8lnWIxae9ayifCFOhorPkWb719C51S2i9odjtEM50WLbc6yF8Nce5EhSY1FIB6D4OLHLWggniIIz5VW6UOzvi2t8QaM23zW7njmovYpJ4ywdE+RvtrN/VH/Bwij6nDXsmaJsVamaA+Bsoe8OTceHb7sMImS5KEVqvFf//v/53mWt0UGGvf1U2D5u2XKfD2t7+dTsdMKViE2y9/kbXcfMAewTCPdRSmRw0sQOBl3nczqLUbYNe4NpNxb6tom5LXbLmUVMGrRCdXnU6u0/NFxgfntRS6QP0sWWDASt5uAhcnt5YGVicFxEtyDOO7KzBUyzDHvN3MEaj7tIpFLj71aC44GsyndOLLspCjoL5VgCRzLGpjboGmv/zMl8g3HcdgpApXUSuAtaYVOH7a86oLphW4QldNmiaEujZWV9mS1iHnwXIGQquwGSyp8LkHd/DQ09tAQbHg3fjPF12i2QPt4TzXnXsyJ68Hc8gTatWb9IBeR6ODoBbYE7Uqq+QFiaBJhwkFVuA1xhy1PLEFjZaz9nDibKeM03NUif+cCkq5dm5HiPkuPvEYZhRsyk0BSw6QPCwqavSjbT2++hTsKIkBYQ0RBrsvgwJJEhwVfORlYRa/M3bEVRs7C7/p/krPYlDRSVMGkmFJKTMS25O10/z//Is7OSLt0e5to4U2i8VIwlHi2mb/HAwLXLacF15n89pTwPKLLz+s5gWDZnrO2Fr0iAGsvVoSvZjZ40R1NsbIpiqVmtRQYJVTIEjQpQX2lkeTEauNlLGCbYJlM7FnrKwVRiJ+ifWGm7cwVS3SsUC28CTTG/jYvV/HfndSMSdZ+zEmHwXfYzonojD/2DtG9qWmJreAgAWh/vEt17DB/jza/iVVN6InP+KpKuFD9z2O2XNpm7iMVGi95os/RyBdKHc2+hgXn76ZdqmelcJdGhunVb8Q/QN7Gc2+/M7KNWmVU0CsR/T1zAYbHxlgtYh3U8xVdfWIdr3EaZs6vOGqIzBf0UBGT9QznvIaMQZV7OZxazEQq4oDiTBpry1zgME5t88ME9v49NNP8/73v3/fxn16NoXVQAHjy9Xwns07/hwU+JM/+RM3NzfHrl27YoT75xjyEnQZ66Cxut2DzkmdOqlRA6vVvgMLPmHdoyH3yobogNhvq7zt1rPZJAU+20ro9edx0y2GvkRoEBriU15/mYCBkwOQSAOrytA3sFopUKfiDY9uIGYIMtGVS5VNSbTx7thn12GRX3rldfEz/06KujqytIX9q0LyX+NG29B8+CtP88RiwULtKUcVeZbR8SNC7xl+6dYtrAWmMhgMtFkW9zqVk8icQql5iYBaiLVDwP7s4G/uvh/yNl6TVQoAIGFwOhXOhn3WFwu87caLEdo4Olcu0Tgn8KlulnEmK27PJh+wapqrocCLpkAtDNKzxlAGKllKxI1J5DKPtz+3TVQr+WplVfza4LbLL6RbDOjmxqTCUVdk0zP00rW8488+jvHuYiBisKHsd6kJA6seT6t7SFUUiN8L5SpBLntgHbtZK9oK70qq+Zrrj4V/+apr2FTsYHppO3lakbRykExRaj1pRrDfuZGd0LK1jnKP/Oj0w4JjZo+CptU0LypN3sOQWH7ipLOf8+6cw1knQfMFlojQpIYCks/9ieBVYRBlxQRKZaQT9oGon0CxbC45OeGsI6bJB3O0Ek9feuSBn27je8+CQkgMNb6qS1lWBIl8A1UYPtljw5l1dIwqgfTqYwGsW8/byOZOxVo/IHcF/cEAv/E43vvp+3hGQ3frtZqIK09tFSjQDtJAvPX261gXFukOl6IP4vSOteartWZHAM2FfIwIaqO5ViUFghMrRPCMDYN4I3qjhYqlcYoYqoUdsk7nGeWurfzSbdewAfFaCea/Kquk8eItIhB9z0lNopKB03MMk14a9jKl0cj8ZeJfBnnvqaoK+8mbl2n6ZpqDmALGpwfx8pqlvdwU+K3f+i3Wrl37i077gvqbupUNl2ocs6GVI6KYGbeM1SlRGVt1pQ72HKvRmkQKe9bBMYLbrryCWhuQUalzs1w4dRLhZOy13xACw6eHqs32m/LOlHGNAyCKrtJk/++XvQAfv7DQ5lb8EXQ2a3yRVzKavXkuPekoLj4+kfOKnIEgYqmT2sS42DDjrDnVfujur2G/eVGjPnkHp2BTWvc4aibhVVuOwtzURP12/4munFJD4NTfcGiUWi1ngDgbfiAP+ssP/pTUfpOu6FPa5jppkfmMrBxy1sYZLtkMdaGhSk6QyBGpyjE2nNV40Lva3MphNdH5rWNOI5rUUOCFUMD41LhdvOYMxGYTllJxb4wmLmU1UochLTVcelqbzWumKHpLeAtijfokeZe5KuM7j8/xxYdG2P5QXaXj7b4M0udCslwA4+dYEH9jPV2i+K430ZRUxRbq0RAnpxfVhqrHujWeVg2/dtUx/MotW9joRtS7tjPlatxgCOqft9vjwbo7jXNhFOXGGVa9a3wftdWClzrZ11cGRNmFmNckXs67HrvLlrflxGdzayiwmimwn75xRgurk0xbFmmKsAyWx6ESpGq0oNMbb7wK+10+O7RaXBgw6qzlLz/1DaQNQHbabHmoStMwOAcYSC9UAmKFqqSbXFET8V17MZ3hVvUXhukpnhkWPNar+bv7dlJqbKFqG4oCCZit1hyFhDkD2XMffY62fA/zQVxI1SLQOKcB0Vcxv8X+0Qn1b9LqpcCYp/d+/xIfbZUxFhTirbzdZbg4xynHbODGi4+go+5T5gxqf4Ts5t44arV5gSWxmz3AnNwJiGmt3voYjDsc2Hue53GCiR0cDof8p//0n2wZsb65rTgFVmwBLxcPrtgLNhP/YhQwxWAKorR/oekXG/qCe5ufYYpzXwRWYy17aq3GTr0rVQVMf6lGwSoz+mkBb7zlAmY6OWlbxp4R5qHYj3KndS2lrkFOYIpbG4FEwatUw61dtU1ahRRwMt7IOTQj7uQYGtRyJGtzSEOCOY9HtDxvuE7OLcQAVi9+PeUx9pIt1+YYbZjhY1/exY+3LjI0J7clg5u2lQ/kYYnX3XwFFhJWLcNRRUDD+wPdx8mLl63O+DrWhEo4A/anBu/73EPsrFvUcjYS+xMHrY8koy4rpsXHr7/2SmY0KPHjdWCfhoxKMjnu3hZoPC/8iN+tGNlf/S0f64wGVm6gocALooBxbr1npIpOgPGVeM6y1mq8nWRiRleQU7BOI151w/XaQNak4mMkFYPhiNq16WzYzLv+8m9Z0GCNUM9SsJycYVvO62HtYn3l7J4Ki05oVZqkoZx531K9NqUMtIosodL89meM9jsg/8crz+B111zK5rXT1IuLtIQhlfzHP+uJjnMt21HjpB+Il62ljCVhU+9Y+YJvQSMN9NiNa/cXWFa5DM45nHPLJQjaLO8uNJmGAg0FdlMgSokJ1W5d4aNs1ephYHKrbEwVfekguPGitZxx1AYdCqk1aTNSMP0zX/82P9pFlPU8zaQHHM7wCon9+X/toNDGvjZHM2JzFIMy4nv9VUdw9lFdnLSN707DYp98w1F84LP3sUN9pYagqkEpyKkNwtEbDuJYC52/7rorMd/DfBDki9SSfevjox9Q4qVbXZ1qPab3hLBJhzAFXvjSg3hQTAbmFyrvxG9jCMSrApfI/unw6NW3Xs96iAEsxEfGeyruTrVyE25yNly8TQQVdBiL2RxlozCp78ud7PeZbc4PfOAD9migoQATfm1I0VBgNwX+7M/+jDSV0jOFtbv2QGSM/bz0rx8jlwIeZ+xudYky9jRQdp9kdSlOgYJQV6xVFOvUNXD+qcdog9TDeWnaUBFPqzRurOg1gSn6WDZ1Ldjt5KiySauLAvp/72TFjUeMXTB16JZJIAvuGXLqpjVcd84MFiTK1bfbaTEYiW/Eb7GnvM1FZf7qk19k3nXpTG/AfryVopIzWrMx6fOWazbjR5AG6OYJtZzPvDulUTaZ1xPJADqtJV6Vcn3VLKn0oc99iXR2EwON8bkm02bfi6+T0RwbWxWvuXYDmZbTNlFRfw0Dn5AkjjrY1zEeCQOTyyljoIeS2nRvUkOBF0KB5/KR+GlPJcaLVrSPBtHlrGK5YMHct1yzjuM3zOAG89hf4eiYmGx2A88uljz49AJ33feYtpdQRkkSAkvO5nCSRCuAStrEjfN2r+0mcMsQJCuol5teg4wFlXChK5FD31Zn+3OKf/ba03ndZafQXnqClnTCVHeG2v41QvtqK6izdEHQvOqu8TYjwoi9TQRe5OX2Gq/9hvYH4zkSYY92S+32xokOYpRlUmd5dYmP5tZQYNVS4AW8eBRraZGOJLmr8baxv+yMY7E/+e9O5Wxf6FO01/Lpr/+QbWqvlvUGQUGrImD6wPuUTGDSWg6HmJ1tT+fI7GL47thyPt1SQfn5RZhZR6+Ah7cv8omvzjNMAfMjNNhlsDQs6bQ6cZYZNd1w9gynSjd6+SBB+kdVmhPq6KjU0nkCrR9XW1MDq5ICXvsbvbh4MvKBK1VYThMjkWf0F3aIlzrcev4mFEqlZXxjdjFR372Mj1hRFbDMbuy51EmJvYzNc/twwK5J4Krb7VLLBv7Kr/xKXM0Bm7BBfMhQYMKzh8yCm4UeeAr8+q//elQQk1NeUxoGNrN9mTXJW/nFgE3isf/QnbF6dDDOyKozBqfWBJZLaHuPuniCakqB04bdK2Bghv9fvPUyuktPc1QoaI1Kal9S5BCkyEnkNQThDJ7K6n1B7WiuVUoBJ0/TV0v4SuGikNLJxEG2cU2C9rojiuF23nbHjZgzOitHskVfG1jwLQ81yoCdpv7V13bxaD8wbK2nNxJ/1W3IU7Jqjv/j1ss5qoINiQb0hzg97DcJKsS/2hRrIio5ttZsbShQVal+KPTvueshzdqm8G2W0mmKpAPaeKflLta7Oe686UJUg/21rGaNciHBAAWvwOuRqqi1Km9JBWFdTomeBno0qaHAC6OAF0slESBBGUvxOc74yHYdj7Q0uhJlJGPqa/d1qvnnb7iRWclJ2nuG6bym6i8xko5e7B7L73/4Szw4gAX1s71esKdupbZ5UvdITBk70iW4WkC8vO6aCYNWYpLhwOuZd1SXRcDnmI9vf854lPr/P19zMv/81nPwRY+5XfO01qyVjEtwHZQ6fQ7pDLaOGsMq2dYYG2tzKfuikqaAEJM9GOh18jSl0uYXl+C9R1FxuopSa0Xq4/CpozZFwou/GgwNBQ5ZCpjwLMPyY/wqVojaR7KjGitabgJWVrXUlCeVnLUkc//sDefqMGiX6gY42e++DqT+9ovfZ6Z6HEcAABAASURBVKtUywBdScJQiijLXcQsQdytg9K2QgPeUwqx/Th7m5q3XXM6p7Q7tOUbIBufZW0WNfJvvvBltgK9bqq7kMsPzVop/XIY7fmsdMEaTfiWW69hWG4jZEOcF+LBgEQHaIVOrCrX1wz98Xjdm7T6KGC2z1d671IMY06gAlihLEmSXJUpwYm/1CGp5/mlq8/ivDbMit0QD5fGy2KpSj31EM+zG/ZkJC1OIL7Gy+7ZU/w7abdxvAxXq9XCfvfKpvrQhz5kjwYaCkQKiDvjs7k1FNiHAn/5l39JdJxVa0/nxuoqkeKzsqpjNNyeLwYM6wT2xWOsKQVsClMNkz6Tp6piMt0t9U0mRd1SzWbp2VdfcSHljmdo+VonFDWhlpq2k39z+GPESs5/4ii1Awq28dG4Jq1CCuj/fZYG0swx6g1Z6o9w07OyzzVpscQZm9dz0WltukaauoQA2svGIBbis76qltT2ia99h239Qg6ow6VT4MW3gwWOnU654cIzWa++KKBKRIB4FTmfyKet6SmolZjHKzwUZcQ/VP5ZwT3fehjXmtF8QlDUEDzt6Rm6ac10vcCtVx4VAwNqteVo3RrklkGPfdL+9ZOyPffp2BR+QQqs8u5e7z8BZSfJ+EqgFPnSnkRdrkCSnrn6mVxdfwpcIDlbIxkY9RZoSR67a2YYtKZ4fJjy9j+7m3n1rTWFiYB3GQtLC2Ri+rFJklyo3ZLE0yTMsrh4t5sGIvACUpxkSGof62ut9ttxFgQ+QoVLTz2KdTNTJFMzDIfacdoXWFFSoXYJEvflcS5uXLWEvebhBV+2Mhtsa7Z11cFy4Nz4aSbLWbBdKxjXwPJClGlSQ4GGAj8PBUx2JrC7f52QJh6Zatao8rYtF1AvbSPLMuzH3J9ehM98daeOrqByKV56yqlfZcrAVI8JrMqWKt1qySiy7KnA/NFXb7mSTT7QqmodiJUkst8PPbONT35nRM8USCbprwYaCZ20hVwSGAY2SkFed8EMZx67UQds8ySuwk1PMbJ/WEI+Q6qARSa/BWwRcXhzW4UUcOK/NEnBfpJCpzpZuy3T4KnkS6LDThcGHNN13HLR6cyob2RPp3bRqs9I97+Hf4zRzXbuDbFOw16mVNc13nvsaVO++93vtkcDDQUiBaQ947O5NRTYhwLvfOc7Y3miOJxzjEaj3U61fZ3l3MuszeKK9r3Zl7BxFYknUdNRgjdfdzXdlky7G5B4hwtqqZx5IIJamw83fg+1BfVv0kpSYGXnLswTFR8Yw4QsIygi6hXwbA92cuf1l2O/lZPZEuMXGzmpAyXMptfisS8+UvOtHz4SHd5Em+9gDqXGp71nue2yc9ksr7hClwVQTds64njLelKytuZUXVWPQKe+IQVzZ+9+YMBDz8zLac7jnzOliTpptz1Y1KlrEbjtios5QTvvuDaaq6HAoUeBXEveJPi119winezJFLQqykUGo52ExNNzLT77zcf48DeWENfLkSXq+HVTHT0VYNImMQqT5ChIIGvGlz336HWTtHE9cXc4zjs9DCRyyoH1P+KII6KNM9umDE76IDa+zDeb32AyreWdc3r/vd4FcM7egOZqKNBQ4AVRwORJMiT/0HKJcLz2+jPYkA7x2jjXVYIdUn3q3q+yQ21DQWqdFEyuZOOlckDD0RWWn4k0SUJNFY+W4Pbr1rOpXZPLdjMakugAuNDA9931KRQbYyhlVWt+Gy7Tj4bivItoZ4T3rddewZrevA5hhwQLqLs25NM4TViVReynbk1apRSoxIvtTJZ0JAKUCanLx18rOUh1UjO1uI3bLzqH49dF1lKnCnwp++nxticSL6ryoE2TL6+cc/zgBz/g/e9/vztoF9ss7GWngH/ZZ2wmfGkpcICwfepTn3L3338/XtFv+7NBm8ZOpey5d1DLyisJWTKevZYpr+VUKF7AxUfBFRecTlXMkbggFW2d5B64TBsl6T8FLewdrAW1jjE099VIgUp8MxgVJK0W3v7MdDBAcSFOW9/htZduQO4iiY6tFnuj6JQ6ESkIerot6fnnH/osIz9N3u2Q6KRVXiapTrZOWZPw2mtOiG6sYmKQ5pClEAJBzrHXWEveeUYKXlWhxPyJgSrNsf3g5+9nlK1hYF8NJgkaLRDHliPadckbbjo7rnOCh+ZqKHCIUUDSQF7ANcfDVWecQlooTOUKqlpnw2WJ78rrXnccv/O/P8iP5mBOMhdfUTKEZKwsTQJrJMLsfU1kwrqrVVtKqzHYq5c1qii/WHcoa8ml8C4uLlIXWpTsnhfERt0siLQ8RCWlfQoqv8Bk+mT/odE2aS3O7dvqnIuvqpXGISrGZ3NrKNBQ4AVSQMEik30bbV7iubNw5RnHUvcX8FmOb83wg8e38uUfDOipU20RJiq8N82iCrcMepiGseCVk08ZBFY+tgW3XnYm9Lbb+RRIz5B1+c5Pt/LFhyr5DkDSlo+hh7JRwLUQiT/20fbrL13HWbNdukkFgx5p2iVLpilHFc5w2ZgGVi0F6lDFd3cW2HQdnbuIQ2tVtXM6bsTmdMQv3yzbqirFPCGT4dJBjpdV7CYdcakaDuKUpim2/7TnH/3RHx3EK12hpa3yaf0qf//m9f8eCrzjHe+IraY8zKl2zsWyKRTnxvlYsUI3W0GiWykd7uQCeBn0VHsPC2K9/qZLmU4K6spOrmrSOtUpWIb91hAKYIXa4Zw8BZprtVJAppxcgSucp5JzWCs4ZF9idao+b7jyfI4RYVqlNtVyWJO8qzviMm12xWOFWOcLPxzyrUe2U7XWMaxqRkUPL4ZsM+SVF57C2V0UzBISByHVAOehHuAUEFOVnghnSSonOlckdqgglm3J738CHvjpNvpyMFzSotPuMOwPyBT42tRKueTkYzlxLUwJdSJoUkOBQ5ECqRa9PoNZPf/p7RdwdDqkVvAqWyfmriqqrMNckbGTWf6/f3o38xKapYE6hxoU9DW7pBJIkHVOgaQrylSse75bsB4aa5tQ4Zp0kdkgkww652hJHzg5zRbQruyHmSedDuDTNqt7ozdbG1Tp3F6LVAfnXHw/a1ORWKC5Ggo0FHjBFJDuCFFzgMw15ju+8bpL6NZD2fpAkeTM120+dO8DKIZOYTY8jEh2f4qNqZ84vaPWs9Y4ZNfBAWaj33rr8Rw9nZCUQ81Us9BXkH52E3/2iS9g9t5qR0PGvqnGxIHSb/YPEx2r8puuvIBWqfBZt6XAVU3RKxW8cuS5HWupQ5NeMAUO5YH28ycu89hfxrR8i5yODu0D+ATnS+rFbbz6gpM5Z0b8KPZRC/EfNfFB/uSIVBXuICeAc46h7LAdLP3Wb/3Wwb7cg5yah9/y/OH3Ss0bvVQUePe73+0eeeSRiM6CVjGjW5IkukspapMRMyt8c7YD0Rri34JLKfs+XH4kXHzKZnwYUCswgKJcaRXkG9RS4gE7jQjatGhYk1YxBUZFTdKR62o7YDmt6zopG3zB67echDmzeSqntCowhzV+SSVahQwW9fzLT95L2dnA3MgRfC5eq0nLedb7Hq++8uw4vq1+pmQVYxXPie/MtZUDQVCDUAdtVJVTKgguZUG59332W8zVGWUiB1Wb6YH95kXaigGsfHErb7rxItapXyYw3Ho0qaHAoUcByYAOg7VZhIs2wS+/YgvpYJ6y0G4ubzMqoV8nlFMb+Npj8/z//uIBKglUbyA58m0C+/qzVjLLNAErT4gSLBMrliXGgmBWJ5CPrDtxI+C9xyAGx3bLZmyW3UBzjvMH6m7rNJ1gsPcczrm4LpqrocDBQ4HDaiWp3qYlCd9yyhTnHLMON1yU2xiou2v58g+f5JvPQKE++AQnNWLBAJNXmfFlTaRcUINKdk/Ut6UOx3XgjTddTr2wVQdlA7KZtSz6Dl979Gnue3TESJ0zmXo0XEMxcFpMIr91So7D67acKJ9kyNpuhhYEOnzttKekJ9VIc61mCmStnFExin8O6I0dZBeRDQvDOTZmQ95204VMq35WPGh0Ku1PWanJzLcUb1rdwQ5TU1O8613vOtiX2axvBSgg1bkCszZTHjIU+N3f/d241mQ5aGWFvfNWXkmwPUaWObP5YJ/TJoWUc4Wd6r/l+quYbScoBoCrSmoFsWLgSs6BrTnIEbBnA6uTAsFJ/dmPXaZyDHNBGsgHz3L7pWdwnDbKiQJXsvXauAadnIq9alAM1EJQfPHRwNd+spV+amesbUoLMOUpreEObjj3eC44KsFahBWL88qHYFiXODu5NaRVTeIgd1nEbX/rb32+uRPu/v7jhKyrvpnmdgTxbZJPY4jOPqLF9adDS//LhgpsCYVyTWoocIhSQPInsWO6gF+5/lhuPP8MwtwuvBxz7E/5spQ+KbuyNXzwKz/kb+7fznynzRxtCkwKvF5cgmkyFfQUOOVdgEQtBnr8jKT+anECS3ZIU2jOqiyxPJlJr7UgORTCcfYlvD8/KgteGTg3Xpnlradz+5atroGGAg0FXhwFTFcYhrqs6RCwg6vXXH0B6+jJNjvKbJqtRcpHvvgQ8+pYulz3gFP0vabWCBUpdQtgPoX0lUlqClFDMYTXXncUJ61tk0o/tbtrWBpW9NtreO8nvsB29atsgIYLnUrSS1pUOVjCykd34fbLzqfd3yVfVl5CK4m+QTFSvxgw05AmrUoKlApyQiW2C4zkU3r5jUaImbrHbZefyRlHQDYQGG+pwSVed0+aJRwKl9ljs3//7t/9O5OQQ2HJzRpfRgoYN7+M0zVTHWoU+K3f+i3X6/WYBK1Mmdg72IZ7UmfllQKdjzHRbEWpXZCvSfMaPwzcfFqHY3RqNSN/w5yNoCOK4ANjJR6IP4q5Ugtv5j04KJC3qez7/WpERp987kl+7bUn0w1anoGcApe2GQ5H5LL5Qcw2UNP7Pvcl5pNpFkbgptcwHJQ4nW5tYJE3XXcBCjeRaLz95IA90eUTbbh1OmYMW440UO2VfW2iCp905S7DXV96giWdzoa8pf17QVE78plZimEfP1rizhsvYYNwyb+l0xE+5Vdtal780KdA6qn7S7RTsEOHf/36K9iclLRHfTDnXJvEgWQkTM8y15rl//7Tv+Xr22AgmVmsUrnuHmUZX7ahq6AWUBLHS8YksrFZWcZ9l8eoodSmleWr0+kQbZpzVH3Nv1w/edhhScQxqThAz4mN3R+9c1rw/pVNuaFAQ4EXRYF4wCnBHg2HUT1Y2Pr2y9dybKcidxUj2eAyn+aTX/0OWzXTPF7BAvma0jFBeVUpSecoOEUwJwF0RyoN00VrW3CsCleeeRzr2zkLu3ZBu8sgm+K+h57iYRV3yR2IgzQw2I9fCWOqQD2upBXg1159KtnOp8j9EMKAgfyRRL4Lu+fXgCatKgqYL1qbH5kmJApI1XbgagEq1W1MSwVNL8b8Tyf+kwkV30DiMvGueNUo5ex2cEMq4bz77rsP7kU2q1sxCvgVm7mZ+JChgH2FZZFwA+fGWi+eUB8Eb5CMlxPy0itbAAAQAElEQVSVcyqDXmnDU8mxWN9y2Enav37rrRTbniRrldS5PAEFuGqdsGPvYTuSg+AdVmoJzbyigH1ZaH+CWo/olkv8k9uu4Fir1v4XxFxyMgMJU63USsh95EEdmX7xe4+ymGjDm3cICvCSpOTUXH36UVxxdKI8UFZxjIaqEFlUT1O5nrTVjhWp1xxydZ/te3YAH/nsl6iE1+QrTT3BJYx6A82fsElRtVsvPwaNxPh+JP4NGtOkhgKHJAWkq6HGZ5IJiUGil7hSUaz/9xtuYXpxK+3MhFAbxdwzKAZUrWkeS9bz//qDj/MNyWCpAYtqDraJ03gq618LS0noL+hZCVQX9FCyFsua44/TnBqXJPYEq6+qKn5p5ZyQZdrG1hohGdNQnHNoX6AR6mv1VvkSgM0r1BGTZkMzx8C1Oe77rEc9Mq3J+iReL66y7Zf1aFJDgYYCL4QCJnzSPxJ6JPp0pzpUpddBFmyU6rjzmvPIqgVMRdQ+ZVGW908+/CA9YFCP9YbJo4pKlhNIrxha+6o0HlyZjlNAXWqNf3LHlaTDJVL1NkEfBs9iax1//IH7qHLoqz7+rpFQa3rpJGWEpJAKs9/j/NXbrqVV7YTa/rSxwPmMqMs0rkmrlAJloCO+XejNkchO1mKWKRmRS47fxIUbIVUeX6Kt0Tgvxkt0WGp8Y3AwUc3s3WQ95v9a3jnHb/7mb1q2gYYCz6GAf05NU/HzUmDV9PsP/+E/OF2YAz0YaCMha99qtQ6q9zdlbEZftp5gTgkFHa3wgqPg8tM2k+nkqijmyRQUcHIydHSPb+Xq24iAyLQqkwt67VEh3oA1Uy2mRnO86cbTsT/9iydbpAqFego5moinRmIwczLf+5H72DpMcN1ZqkpHp4omTXdaODkRv3TLVVjgtOgPIUkQg+E0zQRC3AJ71SjZ/OJF41k6Ce/77OOUCl71FRDzOlUri8J8a8wxCQvP8qprLsIc4ZyhsNSYTApLkxoKHLoU8BKCPKPQG1h2rZ43nTrDnVedjd/xGN71SboptrHrK9DcOvpEfjrI+I3/9n4enIdCcSZJGkujwMC+pjJBk31ybe0InyfCUwu/gWbFoLb+qvt50nIsa9z1Fxg3HvDz35svsH5+WjU9Gwq8YApYcMnst6x8IlNtCsHiUpbdoNvNF51Ke7iLbvyMxTFK2tzzvZ/ypCYMWZtqH+VhWsUaBJZMuQgv1CRSbGkVOFPG+/rzz2DKvrAaDSDNsN+6/MYjW/nuVhh4pAc9C7L/kFBIfwXnKMoR0wHedMOJtKuddGe8/Fgw/4DmWrUUMP81n5mhv7BAq5OSt8AVS7SLHr96xy3Y/seJ/xD/2Zd8xovIpwVvtRE4SC4LXiUSwlqHQ/ahxOQA5/HHH+cjH/mIO0iWufcymvxBQAF/EKyhWcIhQIH3vOc9cZXtdhtTMlb4WY62tb0sIKNuTocpZsUWMEDKeQx1PEk7Xsddb7jqAqh2aUlyGuqSxHwN7UZqOQiqbNJqpoBORzvinGr7E9x5/eUcLyegJdPuM3mw0o4WtApO7GOGX1X29dXnvvkD/JpN9G3XbUdc5QJhaQdXnnUKV524Vue0QzptIdI4403EZxoaORM5phGciG6g4Niggm0qvv/z34K0hew4qX2ZJR5FXkorlGx0S7zxhpMRO6snYvuwjC8Wm1tDgUOSAmZLgoK4E1HKSzhtBn7tprO4YvMUs65H9ewTMBySdNoMd+1gmOZsTzbwf/3PL8TN5E96UOaSsHZXmz2RQRtDhsKoQBYmQ5Jn1cZkJiNmXsAtotI450xwlTlAyeyqgXN75nHOxYC122tOVe1VarINBRoK/MIUkH1lWahqPRUjp9CZlPkAZ66H2644DxaeIVHQqfYZP3hiFx/98g7Uhcq32aNPvKY2wEy2DHQtCNTey7uAblIyDbzt1vNYoyBDqlCVk+9RuQ6PL5T83ee/wZLa56Szsu6M8KYEl2uelFS6ra2Jjm/DG264jHLXE7S9FKX8Alu+hh2CqVnyS0GB+KVSmlK5klAqeFUuxgP7i3Rw39UEYhvkXi7nxJPKHWzJAlZecmLrsqeB5S2g9T/+x/+wbAMNBZ6XAmON+7xNTWVDgT0U+PVf//X4W1hWY19i2dM2H/Y8mMApQOCWt/kJoL0Qt148zYnr2rR8QT0Y4L3CAFkGchZwB6dS19KbdIAp4LSxTfT/vxuGrB0t8su3n04dI1ba/CqAZdlETGQOQE9son0y7/nIvSwkHbIZebeDEU7jp/OAn3uKX7rtiv8/e+8BaFlV3f9/9j7l3vvavCnMDDD0pigqvXelqSCiYo0lapJf/MdETWISTexJTDQxxZLYuyKiCKKiIqKIgtgAuyJSp756y6n/79r33WEGNYnC+Bjnntnr7L72Omuvvfba65z7Jrz1wv4WgWgvygpkFKNxvCAkMZVrAKHOeQqN8bkb4eapLj1ZHCMjTXL7OZSaJeqXyuA99oG7sZdeqakphreWU6yPj+E15MB2yYFaa6H2EaViibo0tx6jmxNpwR24FJ77qOOZ6G5gpxXjxLGj3LCWeGKEosiZ8aN88/Y5XviPn+QurZkZdZ0TZElDBz/p9qYWixPWeyySe2TV4/8WanmvFP5vjX+NVlvSM0jbvmrj3RONGfaDNoGWQeaeDYf5IQeGHPi/ccAOzlpHYT2ph+33UjWQ9UiVf+KZD2Ukn5IDqqLSy8+qMc5nvvyt4Gzqql6qJ2zjSIcFsAKVhyD1U0ir5dRqUxHlNQ9ZDkftuyujZQdXZPhU+kw4P3f9TfykB3N1pB0/JtP+HqlXJsdZYkTVUHfgaacdwJJiVg6sjMicWGodxhredkgO2C8FGmlMkbVJZMcukWQ+5cxDguwmQTYqSZ+xprLbZpBoBondXLCICdvvnHPYr3uMjMjkXYk77rgD+xvMSg7DkAO/lAMmx7+0Ylg45MA9OXDJJZdg3nIr79kb8QVFY/n7Bu4dFqfukZxXXkYDASpS6e2dVP64449kSSkLwX4yZs4rlWEHHIuHsENywMlIbLgSZjfwmOMOYVdxYVxvO4tCZQ4inYOdyiRC2Of9P5qHq276Ib3mKDNtyZLkyN56jcU5R+y5lGN2IxgOINNBztEo9sgGDRCcZTIoDB92KVGruidYpwEuvvLr5M0JurKks7qk1ttZ52vifI6VjYrHnnRYeINrRnWkN7+pS4KEC41hG8KQA9sdByT2lC4mk4mdUhJpPYafO+QF9vb4tAOX89JnPYHR+TuJe1MsWTFB0pWrqtembDSYH1nGl3+6iZe88TJukHd5rTigiBktrFrrA/sSyxagFomCau8OljfQEru78H9JVUawtXHWUwfK2jL3PVQayBxYzg3GqXHOBbDRavHL4iEMOTDkwL3lgBMCR62oLpAOgiRWkU/CAX+fCTjmAbuEv4VVZR2ixgi3bJzjCz8ssb+yN1AJ6gUuIly17k6AOaM8TnFdFIzEDvuJ9NNOO4ZlPifOusTOU0hXrcsj3nvJtfiY8LewrNxT01KdoaqKmrEWrAEee+yRMLeeVDgcIlplw7BjciBKEnL7g/4SxBFXcOiaSY6WITtq7JAcOkmxkwSimFrCpTIvsC/3nOxR7gdXQ3u5kWF7nu19ljZ4y1veYtEQdhgO/PoP6n/9LsMeOyoH7I/pDbzkcSxluNiMcCLAQJGZDvI3BAPE6QCDKWwpaCelrsBjj1jFXmOjqq90VHIgY8RH1kudh2GH5ICnllEJkQ7FTzr9YMbEBSeoZUWWimUTIGEJkpQp/4FPXc+mMqHr5EYqZQXIQeUlQt3pu3jqmcehl6sQ7MkEH0VUZa4R1NGCmofMQmwGs+Fsq+6bP8656eZbKOJUB/Mm9j8eksYIA66ziQfvuZMcZGn4MkXD4ayziJOfS72HYciB7ZcDEmMR73By2MoSh6ZMkiZUclKNqOa0/Ud45uknMJHLcTW7EZ/3aDVb9MqMPPK0djuAr986x1++9mPcJWQb1adykGnV9vISnPDRvyw1AI2gQnXQ/X8LzgmhGsm3HJawkiFYPiTu5W1LPEE9qMCMeef64w7QO3d3Xk0GxcN4yIEhB35DDhRaSLV0RVhaWnyuEiLFRHE49o8re85JhxN1prUlO+zL6G6d8OFPXUVPddbUdEohHLVAJqdKK5DesbISMwkqnPZ2++J/VPbBkXvBofvuhuvNU+UZLmpQNCf5wrd+yJ3qkKmP4TSd6OXMtj2/jlWoYPQ89bRD5PyaoxGXGtEoUMUw7JAcKLs9RhoptV66Rr0OTz7tWMx5ZTLjJR0mRwbImgwCLS45QdjI7IVRX2CtZFFgS4dVq9VikN+4cSMvf/nLA6mLQthw0O2CA33Z3i5IHRK52By49tpr3aWXXhrIiHRAD4n7yc1pHw/GRyWCAphoW2EPX2fYV1hnH3k0o2mTrowGnKMqMqyfegzDDsgBpw080kH4pCMPYb8l0BQP5rslVSRHkjb2suz1P/NX+Y82wBeu/y5ZMkphn2bZW6M8J5YTa581qzjpwAnMAVYVaizDwQ7IZZXL/+UDWCkaLxgOypiIZopnBJdd/TXsf88srH3SgFgQxcQULIlzzjr2cBK1a2g7tw/GAg4hcIKQVt0wDDmwPXLARNiLcOdiLRktHt8Dl0vypZ+lviMV/d5xa3jWI49lV1nmZbei06uIohySio1q3hnbmbVFk+f8+dv51s1FOFiqGy6xv1Hjsau22wJoGRHW4kL+/xKZQ0ln3W263AJdIqY/1pYUq1DB+4VnMUKUH4YhB4Yc+M05UNs+7ROkSQISb8agOb219HpyJFUqbQkOl3Gw/x6raETIXqzI5SH/zo/u4CfavK0NutQcA6S5MGf8QpnpoSLUOOqelJU6jKnho04+mmWtFF/0iJKUeb0Ymy1TPvKpbzHQA+qB78lKUJ8ycsz1alqibX95sU484qFySQifsxE02DDsmBzQC500SWQrOh64x+6ceECTZo4cQWKHQ/LaByTrEh3CZQnJVBBLS4fCxbnZXmcjl6UWhRJxHIv2iv/6r/9SbhiGHPifOdC3iP7nNsPaIQc2c+BJT3qSs0zPNmNLLCKY7jW1Z3E4WZhSNrCCQGUlc6JgNPG4eTjvpJWsbkCSzdEcUUJK08lRYWD/y1XtK+zjFnskLxwGZtNY3soNLD0os/QQFpcD/TmpZPT1gbBR+y2IqkK61hvRrdpqflO93Uzn1/Oc8w7GnEH2RdNoU1aqeuRyJsVyVMV6uzUjIbvk6h8x7SZp1yml/W0rM1KrNs32Ws4/7UjG1McOxXFTCScDoleQJk1JF9QqCiF8GXh33ij7qeTyym//GEYm+ngzGax6E0WWy3nWY7cxz8kHiCbRkAivvWnbjHDLxwwDDG9DDmxfHLClJLEGu9lXCgvCnepFQ0tlK+TXkm+ZZ56yD0fttYrVoxFLtUbL9kYou9jlkjGmqybTfjkv/Y/38tGvr2cKaAtyQX/9VRqiam08gAAAEABJREFUCAAFSmBXrjG0tHQYhKjy1D4TFKqurBpzcqs0pK1dv7S/8MwfHSruxc1oq5wh0IMqsnypk0UlheSc5fojYnnLqo2XHnGmWSxv1QaWVh0qr7cCFjgaKrflbYh7yIHtjgOV7IUss/UOXk4iYu21DpwAXbaDr1B82hEPo9Fry4nlqbTJZ2PLeO9lN4Wf+5mOUZOgQ/qLzWG2humLWGuxqZpe1sM1ZRwIb1zD8XvBfsta2M++CtUVck7P+yafvPob2H/oIisApI9I1KdAGGBCb7CcKqz/cx93KPHcemLZMDa20zjqEMat9UyDMlMhBoQyj7UzCPaus1ZDWGwOmKwMwGix+fHaXCwezGkol9zYXDrp/8Ecx6MNOjPrWZ7WnH384bTUcCKB2FtPZQZzvLmvyixYuVOjIBdWsDgQRZHs3lIvpPqxUTE3N8df/dVfGYWWHcKQA7+SAybBv7JyWDHkwC/jwEUXXYRzW+uXgSd98DeyKm2sg7JfhuO+KKu0aReCUhDwSUmH2G56M2UGRF/R1zR1PlgpOP/Yh7K6nKPOdLyRhyoSnXZIwVfoBEM4KAhfovJUpysH2OaiKASnzWNLCIXD26JwIMyL07wJYnM4ac7qYOppB9fGbAZAbZ9EySaVwGoiwexTMyrJJRNlzmkP3I0DR0A+TqxrqiexeW/6hJ7mek752wu46KqbWFctoWqMqZ0QZnOMpwUPHu3xmAdNqBXMy7rIJTulPGEeYTIDVDVFLauz29P4HhNRk8vIEqr76Od/xMZ4kg1Zim9NYm9vW+qvMyyjks+nP+oE7H8gmowqMo3pUo3toS4WEAjHMPwucGDHewaJMQ1fYevU1gSxrVstRho4LW772tD+hmErh53Enj87/whOP2gNzZlbWBaVjFIQdebxcvrmyRLmxtbw43o1r/zQVfzrJ2/m5+rXUb9S4OjRy6a0/nItrZqiqlXiBZCpPlGjZh2R19oX6lmVFIzobXAq/eHtS93YM6eGlWpK6Rb7UMPHytzLsOUqFgnSHtDpzdFoJeTFPHEjpmzPEDs0qta9xrNztvPa9TqiVTTpgfoVqquUKcQXe8pM6VIYjWZV9dssDGiRwVblVjCAUHH3bVB8z/juFsPUkAPbJweaqfbqgWCbUnKQar9tkpNKQ2jH59GHrWaV1pzpibmsZrY1wSXfuIGf6pHnBJHAyV4k02pzMW2tS0PlhUMrmYbGyIsCTGcIml140eNOopXN4MPLMJgjZqa1lLdediOqpvbCKlps4UdFSVznuKigqbIHSFWe8aB9aMiGMVvAaa17Myqk13COyIPXC1pzcEWVp64Tahk4kWwkJ5o0qBpUSM0yvBaTA5oom+CFCOlrmyOzQW3u6qKHk/J3zuEFqWREm5Sa1ZpTzZ92r8lmyR6NDmc8NGUEtHeqWrJYg3YCT+lipSoVCuQYw0EZQSEhqZVW5aIGL+etETCI/+Vf/sWyQxhy4H/lgC2b/7XRsMGQA1ty4LGPfaxLtSFX2gwHn35mOkRYmyTRzmoJgXPbXjtKjUvlm6rWgBYsqWEtsgNBjTd9jX1wpTMPZx6xklV6k5Xq7b294XZYS3VUn9BQ8UKJCkE+hLAhhIxupvAN3JaNVD4Mi8cBmwovZ5MXOMGWlJg81t1uvyhNgqxk83NMNCPGqh5PPVNGpGplm0pStMfLUMQOrcqZ+HZU96HPfI/eyDJ6voH8ZMiTRCKBijubOP/kI1iuNhZM1oSBKBJFCzZD+JLLDAitF2uT52rh0GG4Zr3s2U99+TrKxiRRa5xqZk6y5inm2qRlL9B35IE7M6n2sYzOyJWY7NkjuiCYDK8hB7ZbDjitxkQQCdB6KwX9NeQXnqnSWuvo5UNFo4bVKn7u4w7mzCMfRDx9F2l3jhGtY584ys4c3fk246t3Z5Mf5b8v/SKvv+Ab/LiAn7YdXVqk6RJKrW/7n5tinwR1X2ikUmAkxBouFi5GY63hiPZcR+sRnBOlGl8BA3SpKNQped+EBcQiQaRoV5NTHu8o7NDbaNHTgSQZnVQdrJ9HzvUENzqCnWeMADuX6NEoSURjLHBWjCjHh16GORSF29a5UDS8DTmww3HA64n7K0UJC5Yx0EpCx3/kQJB7i10TOOPIQ4nzLkkc0ckres0xPnrlD+ion/mNsEUYyTOgvO3TirQaIdL6q2Ure/XLHFqbsLIJD1mTsM9OoyxryVhwNa45yvrMc/l1N3CXlJL9By9hndaGyTpWRHEtnZAzpqLHn3IM4xSMSQeW7TlKwywbh1ptej3SRESrnX3h6WQ0DMArrWKkHBhei8uBOgyvWdb0IjlxAVQoedAdNIfm2LGzVtHJJY4ZjUaDaMR0vyOpe8yv/RnPfcIjWaoOYcb1AjT2YLhLlVkcMpIQDCSnVm6gkdVi8UItWXXOSaaL8NNB+/rqZS97WeDG4lE1HHl74YDEfHshdUjntuTAr4v74osvxhTroF8cx0EBWd6+wtqyzsq2FfyCprMCQSWzHUH/axiQTsf+hsHqCTjl6EPJptcyKmPADI3KaRnoLRUGStd6I5ALSqWdlL29CUEbC67CfmZY+b7adzUYMLwWiQOaB82JDV7JTKSOcbZBC2oHlebPyqg0v7aDy8osVe6bMb69iUP3W8MBuxGMzNGoHxf2NjSRu0ht7XC7Vsg/+eWvs7EzSyWnp09HGRmdJM3arGjIqD12fxSFc6SNnkjm+uOpozbnkLcyM2w1hn09oRp6cqJecs1PWd8tcElKXRbohE1jZCkaWs6reR57ypGskqFr7QsdYL2Pg7zpEUDyqYe1qiEMObCdcsBLhL1WrscvPIEZ1QahQHrWfkqHHLdeetiW5qoIXvCkw3j+kx7DkqjLbGcDWZIxMuYYa2RkG2/RGlE8uZwPf+MHPOdfP8U35hybhH+6k2idjpG4FrQ7pFR6Y13ItaVKBVfmlL2ubPwKH2vhuYhCa66UA9qgMHWjdkar19pWEupw/41vsWiI7tG7rJ3OoCpVjDgUpU0K1+CyK7/Kld+DSqfXjSLCdBOx9EY1h+kHMVLYVC/mOT1prIJIutDJ+Y34x8I1IFmPs1AyjIYc2ME5MFgUm9nglPKU5v1RKhY84ri9WSHVYT/7o9uhdAmfueo6pgD7KTK1+shJpSzNBK3cPtRKOa3MyEdakWy+xiM495TjqKfv1AvWJpVsgW5es3Y24xNf/AnmGHNCGTqYUaDxEIbIe93hYXukHL7vGpK2KGjYgA5qtVaE6K6lA+w/ugj2qsv1MrZUpZ6kjhQrBJ0w1ALixKIEExfcAv81NdrmiBayhSa+8CJLMlPmJZHsxyRNZfZJJm2fKjMJXQ/7Sn+fnZZx/ANHZENCZPMvxJH2AJMFJxSbg8qtzMCr0OosVnLRgjnmbHB7PoN/+7d/s+wQfssc2F6HW2z53V75tsPTfc4557hOx7bYPitM+VjKnFeDtOV/G/ALQmxK3BS4DIdIm36FdgW9njblbnv22Y/Yg93GE9J8Ti0KaicM9lbKwPopWy6A9THwAaeeRocqa6KUDAK7D2FxOaCJ0U5ch+NopA280Jxqc1+Yp1ybf9IYwTsZbZkOp84xPtoi7W7kcaceqoMfag9mOFTdiiRNKfF0dVoVFj76+Z9zlywJJwMxHtVxMy8o5+apNtzBk08/maWor0hIFcs0lD3iZUQKhIWoJPURTvjaErzc1USyM2WjMg18+MprSSZ3YrbdJpuZwqcx3azC5G1FlPGY49ag5uGLcXSIdrFGqXXILjJqa+SExEDRMAw5sN1xoBbFATzOYmUrgWx5Wz3Sy+AbMT372zNaz0sisL8Bsxx48jEr+LOnnM1uS7We61mKqdtVN0fkVJk0cOM70W6u5IYNNc9/3YW85fI7mNXhs6tFWpmeb7SotZY9NQ5b6RAnGqDIoVdoxxCi5iiVS0VLQqFWRpuwB1q9Srd0Cln5rwuOSlhLQbFV16qCslaR9i681nzUoIhbbOg6XvXGd/MX//55bhSZG9VkSofUUrqpbnhUhP1S2VRDov6RPWetZ7JYbdFhyc4wljTwdhvCkAM7MAe0OrQ7iwFa7rpvDrVKDcx5bPajtdtHiueoB+5FU3ajqrUvO26dyvjK99vIsiA3G8MwaJ0ZulrrG2toZXI6obytuUrLPS9qDOcjD2+x55KYOG+rWos2HYGR5Vz8pW9gX2FVTp0FlY8oKh8wNJSWGkMudh5/0iE02huYGJNyU1Nk43jVJ7J5OtJvtQY0cFKcXloM6YOKFKk9tdZ4ug/DvebAb45Ac2udnexDr+mwrCLs/FGZzNjZpJfjfUxjRHMcR2RlD/SipZlA3J3h/LMeHmQhzoSpEggXErJYyLyyinS3lCLtNrYPmOwNSqx0scDbMy4MPjU1xd/8zd/0yV0oG0ZDDvxPHLg/yPD/RN+w7n7MgU9+8pNEejMwPz8fqDRlNAArCD9/sMQ2AhNe03YGYYhBQrFtAuBlJMTkvQyvw4n9TGxUndY04LGnHE01c6ecUKbx1btWhYH64JRWMBxON68NwTYYU/ym/wOoixMMw2JzoD9/pYtkk3lsnpwdLs1YswlSdSznj7fPNwzqml57iqP234Xj9gE7FMsOoLL/2SxWfz2OOZh8GrFB6Y9d/R06reW060KSUUJd6qDc44CdxnnsMSvDT5uSEjMJwb6ikrzIyoRCRoYoqnPJnvCYAyo3wXEFVvP5H+d8f7pE9i/EoqDZwNYSWUEk4+OUh+zD3g1QINFzRF5t7PQpWYyCpeMwOg31EIYc2G45oENZWC9bPIAtIZ3xKFVm6VSO3brqai0UrEy1XLSAlqnu8Q9u8Zb/dzb753exIu7RajWZLSOqUTmv5OyhSsmTJbSbK3jdxVfxB2+8hmvmYK1wbMyhSlINXZHLISx0QuyFQ4cE5yh0+EMrvpLuqH2slRxRSpcYPaiXFI26qECHVSV+w6D+wXkmYhYwWEmlfaiuInCCTkYpp3YVNZkrYtLV+3LtHfM85a8v4HWfvYXvAz8TZ6YVG20TDUiEROdVEJ8oY6ilOxziZynKbaxC+yKoSHVsfVmhwdaloe0vKb5Hq2F2yIHfhAOL08fk2WlFWLwlBbaOtIRCTamV4iT9iQon1OhRxxzIEjdPU57yUusqbyzXS65rWacOttTUFKpcmkONqwr7BQD9nBWEaqkzEnkXtDKxF2C/d+YJ1NPraTabRPEI6+dLfjLv+MzXN5E5dZOOqdXYVEJwbKtIK5pRxSfKhjFbJp+bUk5BNo43kM7SAxCG9oUqSqksEWkFcmKh5xGhKlPVMCw6B+zn64nkxWtezGlZeQ9O4KXQJYOlHJ5tvZ0oZNcmaYyTTIz6kl31UvWMw5fRApaYR1P9yaTj9QLWqWzrIHxWoDZWNwArWixwzpFlmZ7H8Y53vGOxyBiOu51yYEGit1Pqh2QvKgde+9rXhvFbrRZlWYa0/abZEvYlVhzHltymIBNfW7Kp4oVhtjs7SFcAABAASURBVEgulNBsSLPr4O9VZ38QW++4OPuEvdlN1n5S59rEK1QF9WA5WOwxfwHaKHxdawxpfcWWH+Dtx9a2nxreF4kDNjWaoco2fM2X0yaPC4V4yWCmDb3MK5ycmBRdXGeKJ55xHOMiV5Ihn1SO7wuS5Fj9JAxd1X3iyz/n1p5jRu6pOi/Jem1SGQ2TDXj0kQ9jldqMqG0kEYhlLZZ6K4a6qxi8CikDGU4FlSq65GTEFCr44Ge+RDa6XPmIdGSUpNHCOYf5skaKDo896TAmIbxZixSrO5j8GVoDjWdrbTCcNRnCkAPbMweCWOsBTKYNKqSDJfjOKZYjuOjOEsuRbD/dtcPbqM5lR+kE+M6/ezon7LcrrWyWUZ3ssjtvJ2pIy0dNatdghhHKlbtz5U/v4g///kLefc0G5rTw7QumjAYuHiPT4LNa4/gUFwmJ9guRAt5hB4qyVlyBY3DVShgoulfBcAixcFjKQGcVao0HIir8rZOEWvorGl/Kj+6a4idTOe3xNXzwqhv4/b9/Lx/91s1Mq/+8oFPq5gTqat2VCqGW3gG3ZRHYYAyvIQd2VA7YuhuAeGDrRpGFWiulFBRyHjitG2kTaRE4fE84cNdlNKqe7IaKLF7CV753K9+5BdrqWDrdwsKqSGQDRHKAO+EIRfZ1p15yhf0chB3SCk4/fIIDVk3g5qeRD0Ob/lKm/BgXfOGrTKm+jjyZ1qoCUkeGTRRV0lwwJjxPOv04ovYUlD3MxinkvOjJ5sHsHdX3jZACZBvV9BWDOUqUZXjdHzhQhfk0k9X2mkr7HQY2V7YnxSkujqmyDrUmLm1E1J056umNPO6041muR9B2phefSsh5SRSD2pscqGSL4JUeQGXYlV/84JxjamqKF7zgBW7xqRlSsD1xwKR5e6J3SOv9iANf+9rX3Mc//nG8NuoBWQNH1iC/LWPTdl6q3+LN41jGIBR4ykIbt9J1W+Z9DVFOeFuxZwPOOfEIGtr0Y/uqBmtXqeXWQV3CAab/t1hUbwXIHeEINsnWrYe53yYHnM1FcDrqgKv5sL/1UDovEgR2ANVh10k2S1mFteqbPiKVEXDM/ntw9L4J9oehk7Lqf4WXgkSJunBhXm/rwYc+/xU2mEXRHCGeWE4qQ6LOZ1kxUnLGEXtgDjB7c4ZdGq8ZR5bqQxL3BST894aVUOeCiK5qv35bwbdvXieDtwVJg0yH87ybU8joTHqzHLz3Kh60MzTVVmJKVKK6grqsVdIPlSLv9VCKh+HecWDYezE5YJK89fgm1QYer4oIJPdR2iK2FxF5l7w9g/1MbkJVS9R9dzV7xXNO4cyH7smSbC0rV4xSTq2DVKsnU4MowRw71eQy1gnPa977Mf74TVfz7Q7crhHmBPMRTJUReSlk9rlDrbUWW7pCVaJEOr8m6AaUw6tO/e7roCGoqwhzTmMawwo2ydWWxnh5t6ORMSZ23p25rmO+sZwbu6P83fsv53lv/jRfvLmkLWLtjz/3bDuLIRDvwHRlpOdydSKsRrsaOAPxR/UqVCP+12vLppb+XzsMGww5cL/mgBaYgpG4EFkyQK11rq03LA1kH9rLzwnVPPLYgxlxmdaUo1s1acuJdelV1zOrutyWVmLGhDIhWMFgpVRSIFpzsjetSiYD46o2B8QTH34USXtT0GvR2DI69Sg33jXD52+4i7Yam1N7gEVZ4QFXlDRE4HH7JRxzwJ60eh0aclz0Ca7o6ygbT7rLnsVBUG+KneymAAyvReWAhMBJ8OSXwmzUQvKgqRFJSmjOJHaazgjnlbdP8RNkL87R1Lnlwbuu4jFHrQ7nmWCHZpprOUhxmmBhcK4fCz1YUihCbGlQUjLC4l62z8WS2Xe9612LS8hw9O2SAybS2yXhQ6LvHxx4zWteQ57nRFEUCDJlZAmLf5vOLBtTGhmDoLDpX0msQ4wOI64ld0DRtRcTwTFgb64ee8oBjJTa9PU2LTKjwgx6OacwBPbTFqGwDT9sKqb0rVy4QhPlrU5NdvSwiM/vcTrsOdvxNXe1XimaEVDj8RU4zVVVZ7g0CvKZVAVjchCdffSh2Pw31N6FhppMKv1TH9memzK4/icZt8wWVPY3KfQWtZjLqPOC5WnB4fvtzP5LCcYjuip7s0qNT3RiFM5cTjKIqdVP1XTaszREUyywPyb9kS9cS2n/I1qvQoTJGJVgNZvEkWM0m+Lxpx4R6IuEV+iIHSRpjNNGb/gKlffyniWHMOTA9s0ByTYm5AtP4RVHW4C3te1TlViNASQtOX7R2tS+41VjP5lbqfivzz+MFz/5DFbmdzJebSLNNuLHErATgjaGrrxYM0WKX7En197R5lkv/TCf/tY8twKbBPNNqOIRnBMFcmzr7QcRpVZtgTPtoOWqZqDlCjE4D6rV7d4Hh40QwIx6O9AYlHrxkiyd1MG2Do67LMso7KVMpLEr0ZAsJxvbm6t+Msuf/+eHeeWHv80NczAvFilC/nhMJ25FoPE0FIQHCanhbciBHZcDg4V9NwcGJV4rP5R22lqgOfbnAk47dCfZATXjejlVa3G1lu7K5V/7Fj+dBvnEyaQTKkGpfdpRU8lJgfLB+NQeb/rICWnDQ6SBtFQ568hl7DbqGFNZuUmImhNU4yt592VfZL3aepXbxzVCJ+e2Cgyfd6QezJY556hDgm2TyKlFJP2VCERJaFxDLV1VCkntCnUuML0ayXZisy5Q8TD8VjngNC8GpucrB6XA4oHIoUwqZ2itOS3KHG1G1HTJ5zex60ST8045DnOoatsiOLDM/rS5l6DUkj0vWZN4YSAxJeCVDIQ4lFqNAYt2Oeewc+Kf/umfukUjYjjwdssBqb/tlvbfEcK378ewr7A++9nPYoa1PUlkClQJ55z2UdtE2abXVlrPMgYLI5pw97O62yEpVixjItbGYUp/tbJ/8IRzGJMDK29vJLIKldHN9CYrlcOi1qbiKYRIXQJWV4KhQpdtCgZKDsMiccDVOsSZMee0wfucSoZarZ0+lnfRvq6CitoXlFmXlpyUB062OOcho9gXTw5NZlWBNnUzMu3vTfScDIkU/uP9H6NoToKMAeytVmOEROOM9jbwzEc+LLz1Mjkw+8/LQUbfKgBfkYw2qB3gY6w4lqEbU5s5yW0a7tPf+DF1MooII5I8IscaesXaFMI1zR6nP0A09IBIh++6UDuBsmh8nCeWUzZNGqBn020YhhzYPjkgebf1EsD1H8F2DIOgirVWCH+vReuo1lrQuiZtgnPUWgdFmjAn3WznMJViXzI85WHLedMLz+f8o/cg2nADY9VGmBPY+mouk+6eYLbXYKpqsdaN8Q/v/gQv/vcr+fKd0B6BXt2gspOEDodk87iyK8jlrqoo7EswwPYCI610UUir6F4Ee3A9nzAYXj1O2Esj7aOVDi2xnVCzNmVnhhHpmRY9GlUXOhtw9oVY2/iyjLZbzk8bq3jPTXfxe/92KW+56g6mhKwnvCKb2kHl6hCLCWDPKMZV4ouaYP8blL2IsvQArGyQHsZDDuyIHJCFYLsueIfpg6bWlO28559xMr47rb04YXp6jqIxwSe//APkepKLQctLzPI+xhHhXQyoPwuXFrpfSFqxzBNWK3/ecYcQdwyDMnXNnHTeDWu7XPOzDLnPiKUYpfowyHpa2YZSdk/ezjn7YaM8YLKJ2TgybsCQar27qtJyt9Gss6eWjWTgZLi4YDtprGFYFA44yUGsF+VesQIyWTVvIsUJVGDbY6WzSDOWQdqTBNheULaZHPGsGY0466Ex5vxMAK/plYYHp7mOE5z2xgoQmgAmx7YH4FSoNoNy5bZ5sBcyhb100Ujlwp+aUXJzeN3rXrc5veMlhk98bzggab833Yd9hxyAV73qVaSplKyY0W63gzGs5G83BMXcV9iVpTX6QqTUlsFUeYFRa4eeUw8ZZanrsvcuk5Qz63HIWdBIKXsFiZwElZR95Ry1kNmGY5uNgWGs7TaEReOAC0aYx+YFp3kLICONGJsjL8rqKsNHNU1t/lFnlt8740RaEoFJ+y9cqKjChqo+lSZY7WcEl31jljvsjFiblKg8EshgTGX8nX7ogRwg31OqyTejoVJ7odPdgtqJGMsbWJ2a4bxREkm24AOfuZkpP0G7WxKbYVLVmG0sO5diZh1PPfNo7K2afGAM3p4qEYKNgBrWwuT6meF9yIHtmgO1qLe1UlMpRVjLZrhjFQZWbDG2hmIVx9LQMbnyVoWuSGBvoBvy1CxR+iG6/eEjD+H1f/Y0Wht+wOqRnPG6S9d+iqe1U0UtetIRyfJd6Y3szFd/soGX/9eneOMHvk2vivXyQseCvKA1PioHcykorJdoqxRrAAXz/5SK732wZ/J6rj6m8KiWFBO8dEmtN+m5Di87TY6xZvkYzXyWkd5GdlnWoN54B+OtMYqpHumK3aG1jE1dxw86Mf/56Wv4f/95BdeshU1SFvPCOaA+ywo54yqVOLydigHvvfa7BLsKHTbshZRzzrJDGHLgd5cDZthJl9gDDqTdYm8FglhQViU4lcgxQGeeMeDYgyZZ2aho1TnpyAhVMsLlX/sGa7WsuqqfzSt1ifr6QnYKYQzhCLEaKFgO6b266CKTgsedcgBj2RxLxmR3yGYp5dHojK3iHRd/gVztK4GWLvZnkZJmA/vTAypiciSRXoCnybYxp1oiW0dKS6izvh0UlIqexJ4hOLYK6wa1UWDQz26X9+2caKe5cZqHSnMTTFC38EChHFl7To5LB5HmKW8z2nD4+Y089eyHYzLTAL1Ytfk06fBI6BZA0yvZQpdQhVS5kLa8kr+1YC9C4oVfD3jtMz3Z0ja47TFzc3O8+MUvdpYfwpADvy4HJPG/bpdh+yEHtubA1Vdf7S6++OJQOKLN3Dzulvll3nYrv+9hCzFeUIULkYayOsspVlBBCI4CU/5rInjiaceRbbidsZYa9DrEemslLxzU5rhSmTYX2xiU3cIgCGiGt0XmgK8iHSxtjrQ9y8GEDn59khzBOJDzqcrmadFjr8kGZx2+nGUOGQYVJR6XyFiUARH5hEwd1wvef8UXmY/H6ZSRjrlq057Bp5UcXx2edvqR6HzcFw+PcFTU6oNaInylTNZSeTMnrLxSWR0lkjbPehVe/OVv0UmXULsE+5MGtSzShjZ3rzevu7Rqzj1uN5rq7wWlWTROiRDUOcRWY4BGYngNObDdcqAW5SbVNbUM7EryXKlkIVjSGixkLTL9mytRLIAtDTPim2qrZQ5aL06Lb0T1D2jAI/cd56Ov/kOOmMxJp3/CTjp52k8wKq1GN9JkdtMMs36UXmsnfjadccPP7qKoY2rhQYZ21u0Emhxa43WpNa+BhNuCpYw8iy3/m4E5rmwtR5u72zOZwd/fQyvSJGZUh9WZDXdx6IH78N//9ETOPOKBuNtuYpWfI5fTu9FM5cxaT6y9i+YohUu5LV7KZXd0+P03Xsy/fvZW1mmEjgi2Xx6n0nkuTci9k/6CbtYLUOhIFct+AAAQAElEQVSgbnu2HTZSvZByzqnXPYJwaLrYDPeoHma3Lw7s2NRq7TmDX84Fk35bmUG3WDvt5UVRhZ1+XymZkw7am6SzkVovxsqkwU82znPp1T/HfrqbJMJraG29WKy+OGEzpAKFUIrwpklEqna7y29+3slHai3fTstnIFtmhhZf+dGdXPvTNj3AmR9KaEzvuDQO69dLPy1Tmdk2e8nGGa3VsjcP3vXtVdNn6BI+XE4tJVlj9KmTiodhMTlg8yB16kRDAAlCXakAzH7Ng04ulC9I6oJ4foqH7raKUx4QBTtR4gBBChQZqoBD6RAq3SvtYYoWQrUQ/zaj/l4G9mLEOYdzLgxve8xb3vKWkB7ehhz4TThgIv+b9Bv2GXJgKw7YV1jmUbfCyH7+ICeQxZbfdmDia6ARpBNrwZYKeqFGlQoho5uCctoQCF9hyWbgqSftzGq9TRvTxt/QJhFpAyntZ2OhoTrIyAAh16ZfhZjhdb/hgObHaNGc6eSpea0sJ5NOxp0MRuccLXmK6um7OPvEw1iq5vbzpKLsUdtcqk2pHoWmVyYjX/phl++tm6aX6rRbpaQy/tKsy0TV5ugH7sG+8l7V3a4kodAYNpaBEITghVMHYNWG7MKtkKTNK/3pr61lbQ+9rR0lSZsUvUw4nIxVyeL8Ok4//ACWql1cdMjtpz1mnZjsORGn8ruDHiKM4blnzd1thqkhB+7/HKgDiS5Is1YGfVA0CAMBV7zlSrPqSDdn//On/QRXldp2kN8Jr3RL+4/9XawHy8P1huc/muc97gTGujczUq7Xiwod4rrTMCpnT68ij1s0lu8EevlSlRVZu0s6Pob9DRvbU5zT4KKwtoyNqayCUtwrGDx7ucUq9sLodGip5TBDB9DMvsAqeiwZbTKqE83uDXjB4x7I2171PI7dY5Kl+QZWyJHV6m1gvM5o2SFVOouxpRTpJD9rR7zlU1/jT153OV+7FebVf5POQ1JDGGg4GmkjgDfmWcEC2IFjITmMhhz4neRAja04gS1Gg4WndNqZvaCmwGndgVa8XjrFo2PY0pRa4fxHHMRENU2z7qoVtJav4aIrvsI6CC/DerkQKsgowLoTxnIMLksVRYaPpMlkv5RdeMqZuzOeb2JMOKHUv5RqbCUf/PRVzKujrVlDWermhK8U4p5sGfvi3Gybc044gnrqLpqyeVAd9hNsYgINGgM9k0GlwYUChEO3YVgkDtgcmAxaHEiodFfGKTIPVqWJLaqcRBI2WmaMa7972iNPRdZpcGBFFDbLai0Ztk4LIBShPJIEuTDnarJV8KF+q6JtkDHnVawXtIa6DL92AHNcWXpmZoYXvehFRrFVD2HIgV+bA/7X7jHsMOTAL+HAtdde6z772c9iismq8zy3aNHABLuvGbUjOOXsEKIDARaHvCcSdfY/y4wrfvbjHoWbXk+LnEibRq22dTAshKVWfwO0FShZCuyQpGbqOQyLyQEzxGx8zRLUtm1L7lxB7mMKl6rI0dQBd+8lEecctwJ700mWkUQNCnXUOReb2jmJif188MOfuYKsOU7PEEeJ+nvGJAvLupt47iMP1lswaNr/hhZVsglLyVAtECIFG71SbCGS0WBQV7VScGsJF37x6/jRCdFZCn8hSYMoaVF2Ouw+WnLeCQ8IXwXar3qS2BkasEOli8FJ6Phdu4bPs2NzwEujGmzJBa0gc8J4lW0BtVNeYVCkFaFjmbVVSa7FVWWqtbwitfVaL3onwYgW5ZIC/vCkfXnDCx7Pw1b1SKd/yLKW2s1sZGxygqoomJ+doaPDQSJnjhY9lZ0Qk5RKa8+gEKXybWnNq59walSVcC+Pf4bF4/VwTjidUBtUeolSmy5zjlIKqjUyhv00v639yQ4uo2p3iDzdr/2j0/iXP348e/kNLPdTtOoZ8pm7aPiCeHYTpueIRnHL9+Ca6YQnvu4D/MNnb2NtArPCYTzsyole959Kz+NAuq4MB10lTfeoXQiib6FZyA5vQw5s7xwwka70EBYr4p7yLWuPyLxVVuHl+S21YpwjcmrazThQL7OOPmBXlrcc5mju+JTb5gu+8G2tQ8AP9nClbQxpKWESDrwQ9AsHh/uqKJlows4RPOb4g2H6Tjkt1EM6qCOr4Jrv38U37wL7itJwabHSk2OjpCKWLVPlmV6TIRtnGfvI1hktC3zpKGUDFc7GLDSgbCPTK0pJ5WB2rJLDsEgcqLVHld5rHiQPkgnbA3wpuZFQOungyomwRkQlfd7SvCVzc5yw7z48fJ8RIlX1waTB+qtgi+CUjiRtkeSjD5jIMLisfpDelrFzd4+05QuSSGerd7zjHdty6CHuHYADvyj5O8BDDx9x23DgDW94A6aYDHujoQ3fEr8lMDU+GMqE+m61eXdprSOPAdosDJyqRnTz2tdPf9BSDt57D/L2LGXeoTnSouipoha2SmCx2trGb2N53eTDsJckwrJIYTisOKDdXnc0P05z4nX4k9lGLSuz8gneR8ytX8uTzzqF5WoXC4g98isRSR6c+hiGQlN81Xdn+f7P1zLTU2GrhV4VUdYRSV5w9B6reagOjbEamwx4mQNZ0RGOSikhVZdKkQWnW0RP5T2QFZIpf82PKr5z5zS5begyiou8p7PlqKpTujJMjn3gbkgEha/GOa+4IpdRa2an7FBhsKARajD8nuE15MD2zYG+HHtpYy+Z9v2HsUInOQ9vCMDWmsm/SkK9Vcv/Eg5ryMiX9wed9DBFLBsfczIVaqzzm5xQYOt1aQStosvRq0Z58589keeccTQTs7eyLMnprL+dNKrxqXSCHN0tOadjHRqL2TnwsQ6AsdaoQCuy1AAK2CWUKqks+RuDu0dPr7yV1SK+pNa4KpEuKMSdlvTRxGhTR1lodmGJ2q4WHLUXvPXl5/Kcc07U2/n1LHc9luvgnHa7jLiISA7y9bM91pcJ7ck1/OclV/CiN3+B78lbP6v+USMVdkdXzjv7mzpe46kY+/rKe2/JIQw58DvLAW2nWzyb1rPpFBQLPDVeuqjUCy8l5GhA+gBsWYxHOfbi83EPP4Y0m9NeXTDTzalGl3LpF74cXo5pYW3GXSllYw1iZRUq2SFFP16wRUaUe+IjDiLpztCKSpADu6xieq2d+PCnr8d0oeHJ5bxKfF8LGQafeDnbYIX6P/XMU5hft1Zq0VwXCbVsDkeJl34ze0dPgOGoHdR6PnUZhkXggM2BzEMMbHjb8lJNcKppt3xtBXFN6UqSMmeF5vEJJ53ImCpHBJFsTCiUcppHqJXaOlQSwYpINZEq7MxiEGRA9jKYfjdQ5TYM9jLGPmxIEtu5Rac2Ufv66k//dPg/D25Dtu8QqLe99N6P2Tgk7b7lwGc+85nwFValTdcwD2JLbzPYrIgr7B+6bw0m4p5SyroSEQa2P9RKS69DnTMeg20IjzvzESyRQV9qs6j0JtpOQE74/WCHURons0bg1D8SkrAZKD0Mi8UBm1F0fvUCR6z5xBWgwyeRJlZzt9eqlZx51EoiFWvvhDimqzeoHjUT2JfNOq5y8ZVfpApvMzWxcaJKh319MZY0edopx7JMbfXiiDk5oHS81HhycJoBUfdpUC+1ULdwt7oeceSZV/WlX72R+cY4ud6UYqdqyVcdp9SyIsdaTc4+/lDMMIkwzD4YHpUMzlK4RDYqYHgNOfC7xgGnB3J4tr7qsApKCuntSiA1vdAgotK604qQkwfVlHFBLiM/ixvkWmv2VYGPCMvfYi04yEuW+CZLtEBXaEE9/5QH8K6/eDJn7jvBKjmxfN6mldY0hKc7N0tii9xLd8gBXrmEwqWYI7usHbVwGCmOQkuyFFSW/Y3B6dkduoTXYuNErWc0ox89gBsdY35mlrl2l9j54LibSCGtezTLWXYSmTup+1OP35UPvvaZnHfEQ8h//jPGokRnXycOCbHe4osJtPViZmzlblz5/Tt5xj9exLu/PstUpc4KTTnunHNKgTmxwvghN7wNOfC7zYGwBMIeHlLhYb00EFqHBpFTkaCKIFfSQprU2sY7HLGXY+9dlxOZzpDt0KHB9352Bzf9XM4sa7gAWoVaiwSsYKvcxqooyyyUudQx3yH8LGx/vSg76ciHkcpJRTavwha95nKu+OaP+OHP60BVrhdgXj2d3BOdXgaydWwMs3HOPHole69cCbJ9+oowxl7smW3kpMPQ+BYNnVcs7uU0vOxABE6Tl0gkkhLJlcqdMvaG3CROlVGRc+LBh3D0ARFRFzknc82+EmoKHmVQD4tCOiSEk1CqGgWh0d6pDla+JahoWwXbR+wc6Jzbaoh3vetdW+UXIzMcc/vngCR/+3+I4RPcfzjwmte8Bu+9zg15iH/blP0ygTZd/UvpCDrV6WBQM6oGx+6f8sA1y1ja8mTTG3EjIzqgqMKCOa9so1gAw2n2wdAIMOYsFtiurB0/bNKR9mwdNF0MNldmkOqQ6+c28diHH4s5h0ZV5SQgRZ5jTqPQTTKQR3DNzyq+dftGNuWO5uQymN4ERZeW67H3qiUc88BEb0UJsx+5SMZoTTMZ0YMLaSglvAE1I0TnYJVbSOg6+N7t8JUbfgStCXSqBO8gbVC1Z0nzTRywIuXwvUdlippUiUBijPwRtVHLu2XQjBoDQz2E3w0O2JQP4H99Isl7aKPY+iht0ZagorvDlhWWDgKvvlvFaN304e6Ov0bK8N4TtsK/5XgLeO/ZPuRN7g2MFhcwWLH18CEH/VorMbBaT67SXCvHRilVXOhmDmmrVVbrLAI7gapcZ06WCcmkKg7S7R9+/1he8ezTOWA0Y3z6Nlb6Dll7A3VdoMWNEhAMbwe2Ju3UZ8kFelzgnKruw2DPUUl/VTaW8Nb2MkjOpWaa4vRQpUDeNNDBN9IblAYdvXypsK9LdxNtL3nCg3jDC5/FAyY8o91NpIUOwEVH5Htco8Vd8z16raVsjCf5p/ddwj998MvcKFVnX2NlcnrlGtPp+RzigaAWiHWUwr1AEuGxTUGpDuOV2vNLQci2CEb6PWGL6v9zsn+Et+bGrV8VVyLzF6EUnQO4G49wGGGKfjFsiaMQzq3hF9sPS7ZLDki+GUB4ABeymNAnKbmWg4mIbd3hP1GToml4MLvx0cc+lPGw8XuywpH5cS684qvMCI851BUF20CayJKSQEVOoJDETTItMAVkbuKLCrMfnvvYQ0nn15M41ZQVG+cK2vEEH7vqWmytNhtjZHVfgkcaTdnbPUQOkzHIyuDcRxyLa2/UCIVgsE68dIiB07NZmT2Rqn+zMOx1H3Kgdl7YDBRpJmvtNwTwxL5mPJ/nnOMfiNmxEw0o9JKd8DrDM7g2p9ygxGKVaj/RhFvmtw7OOSI5d+1MiC77slcRf/Inf7IVlVY2hCEHfl0OSLp/3S7D9kMO/GoOXHHFFe6qq67COae3S2VoaB74kNBtoMCUvG/Cghp0UvpeYLEBSvcBHGzOmcAbOJUZdR1tEoVatLSX208ynn32SaRzd9LS4cD+L1puOwAAEABJREFUhkhdy9wVYBuGjAvKhMTL+RDHZJTBvhGqYVgMDsiZ46ouqTb4qoqpozHKLFLcgCxnsuywd5rx2GMmaIm+Hhup6REnkeohctCTMGxQ3Ye/9B1uLyfpRSN0dWgcbzYYn99Ac+NP+eMnHhlMBVd3SSjwir0kqqIhbCmFGR8OzNYUSaBDXS/zzMu8XQe87bKvk7uWNvIEXKRBM+wQGhdzrJi+gRedd5QkEDqlowKlnUCWaFWTSi5T7LIai4Ve0d05ZYZh++SA5nYrwi0/gCAJNsu/BILzQOVqqzu5kJQCS6tIKYVBwtpuBWpp+ky6C41hR6BKsYGlrWwrMDwGQmnBkgOwvLrSR6XRtW626qtKw2mwudw6W0eLDSztdDPQmkLgBF4QbQVoTaDLg603HymOtAIbggitrLBGWypOBXbQVHf6bdUnBkNg5bae7Oc/S4Fz9oELX3omf3zk3uw09VNWtEoi+28Nu/MiWZytSuzv0zTilPZsO+iMWhwvjadhACG5F6GUrnBOCESiZkYcg/luSSJnE7bnCIxmNQu+79A2dlTOnsK0mp486zEi3i8Xgp1F8mMfAP/9ZyfzZ48+kpXlRibtcC16614BrXGKtEVPh9/5ZIILf9DlWf9xGddNQ1t0zNnP5jWhcVJRl3MU0nBd7XQ9kSjU4slCwmSoVql98boViIhQJ3nAQO0VaoHlBqBWodbKtwQ1WwiDlv24VusBVFuk+wT121h60MZia1fpWcoFyBUXmyHXLFo/DbclAYO0igf4DEcVWhuGAfRERa79ZAFHaP/r3IZtF5sDEnekKvqrOOgUL5L64EKp1lZYZxGJkomqFNGSeUFkrqsY+cF5xEOWsttozWTiqOclYY2VfOqmu7ihA7Po0nowuyDS8qu0p1eSGhMzXEwtuyWOYq15kzaI4zmWunn21RhnPWRvGvYVlo8xAjpJk4u//WO+r4VozrFYtAU8GiIxe7Xq4Qow3Xb2sRPs1JilRYegR6KULKtIXBMtahLZTMh26o8qBMPw2+eAJs/hYK5Na3SUXI6ejtRJWxAnmsUqBZeQ6EXn2YftzzF7IUdoTel6snFHKDW7FQ2QrDqHYcJilEZl1leCowqTckKRFQdwylsixJbeNmBfYG2J2f7m2xvf+MYti4bpIQd+Yw7437jnsOOQA7+CA6985SsxReW9l9Fd4Zzb7Myy8krGtnUdxJa+L+B/0sVWtyVsHs8KlXF5R8YCHLV7xMG7r2RJXJLKI+GcdhltLKQNokaKbQV5t0dZyIqIY/UchsXigE1NItmysywyCs0pxOhS6BRMxp5o6g7OPvYgzDHZkNWWaMOujFjNufmRrEtb+RvvgOu+fzMdTalbvlr7fsrs+jtYnlac+uC92WMJqAvydSouSdUxVqYWvjqUQGavaH0l47CrTEGcjrGpIvytmZtu3yjjpEnP/raW1kTS0sFTdI/rVeshaybYb2ksUwSESphBZ2bCVeuugycGOi4pF+rVQiMTwMqG8DvGAWfP4zXXdwNhtmNVeMFC7JRUsBJFvyJY7QCsXwRB+BULp0SU//lSCzt9mSyq4cKQSt0zaAw7BAonglpQqkm1ALXyAYVTwSBY2mCQD7HwqK3bDNiyCMDmy8PCWE7togAE3exg67aDgoXYInty48QIMFbAror/7LwT+YcX/hEH7LUz83NTMJJCI1FNBVI0zt5i6/Bpz1ALiXNOK9KDxtbtXgXDOSBao1HX0Vb4vNa/U4nI0B1KZQodfks9cSW6ElOAaoMdduenacg/bv9b4ROOXck//snj2W+0oNFdx+RS6Z25WZx4V6p/3ljCz2YjftBOefF/Xsanvt+h1DPPVZI74XVRoqdLpelSqhoKEWexCgId1bx0nWWED9HSBwcmX6HM+APqyv92qRcGv6rd3XWVaLJWIsaiAP1xUI1T3oXY627gRJkT7n4cKdWHSOWezZdbSFlssJC1yFr5gC1Wb78AsUosby2GsL1ywKbaQJOqR/D0Y3QprRnG5DvEhCpra4DWD5IgRw9t3zz2+MPorv05aWuEDg02uTEu/OzNyKRQsyh0tiURCYsTVLZeAftalJqgarzyyFnshHNFBI867lCSzgyjzRh1oRunaHXzzo9/I+DtAA5EhW49aVsFpYi1NOxvYT3p9GOo5u5A7+IoZbPGraXhay9XOeQDx17gOWkx6zOE3z4HnIaMTSjSlE5HuldnimSkSSV9ntuLhKLs/+0rX3D2SYdh+5WrZiWNhYBg7grF3cEQGlhJiE2iJDvWOuStYgEsb7CQ3VaRc077WS05L7Hznn3A8LznPe+3MPK2eqIh3vsTB0zC70/0DGn5HeDA5Zdf7r785S/jnMOcWM65kM7zsJ1jSgxdzjndFy+Y8Eca3qhwaUziS+y92rPOO5OoO0OsN8y1bfCyMpxo90Uha7ynHjoh6DQRDx1Y4sUiBx32SvsG38lqC58pRLhYRkBnml2WxDzmxP0YE4kNbeIJLXLF/e0fSnUxibz4c9eybtNGopEWda+i7lakMiSK3gxnH3cYu8tyUFNyGZAQCYPGMLmQ5emF2xl4YTIwwzZqUqosVuXnr7mZO+bm6NVJeBGqLkR6U0rR0TjznHzssayYiIUVyZ86aaBg2xpSr5sC9myqujv4kLSqkPgNbsMu9zMO1Av0aFItafIjUQhyZOlC1QMwB4aBtYtUbiaqgb2El1qSjlKhVRoIn3Kg2LKl8xSS4AGgtJcsGzjFGJgADmCQt3gBrJ0BdpkoGjioBYUgE87+Oos1VqxnMPCKDSDQrj7W3lAsJpgK73Yx9rD/Li322G0NTTlxAh83blKFHgg9m0CaQXdwrl/GfXA518dV2+Qs4LO31gYhq3kwWvwW9WKdOGzSYQBF0DmSgDihHl9CJaGwNqsTOEXeuXe+8DSed9KDGLn1W6wZqfDtefAtenrupBGR4bglH+XFb7mQd3/5J7R1gJqqWhSMSvUkNGpoyatuLYsYOeNrMnn7/ehySp+ov0A0ZAswkK1SD2DQp1JDKm90GQhN0HlOZW5BrtgqVoUFPf+g3Nr12yOKDQyTpxY3qJUegBxwCFzpcWWME9HRAsSKBxCpXo+GyeMALG9AuNS/Vn/pblclgRdR2WAArkwI44a2w9uOxgGTu4IYSQFnH72K3bVQ4qiilHeokEx+4eqvcYfekGmZ9cXE9zmk5SlZKpVR7xi1hDRCMl3IJonJF+TykH2aHPvAPYlm1quywv5TF5ekfPEr13J7BubAMlmNbd2ko5LFhtoR1pXeuXHOcXuyZsJTdTYSxTJiypRK66JyYLb4ljqF4bUoHCjqiqQpvZ1JUMLPwiUIYWMsZQ+WjM1v4OSD9uUBu4FJTCQd6yRzkaiV6ATZUfJ+HZxzwYllZ8G3vvWt92tah8RtXxxYUKnbF9FDau//HLCvsAZUmufdlNfAKHdOO6gqrVzRogbZG9iHM8gIqLSBJBUcvgscccAaitm1xJFtGyIxy+Rw6OLkJIlSJ4MgDm8V2C62ENH/Oxk8Tm/7M/tpTOLAoJOxbGyCbOpOzjzmoew3DubAiopKM2WmZkJuvKhBZxm+K9vwimu/w8TkEh1cU5iXZSh8yyZG2W3FOEc/IGXU2gtKHf5rYanCZwhIbmrs7+pEqotjTyWHJ5EHB/YZuEwSPvXVr1I2m/TkaCNqELmYSm9D03ye1eMxJx2zL02wLjJLQGhw6o9drgID+letsRE4ZQ10clNqGLZbDoRJXKDe0gaSy4WSEFnRAEzODLxqNjurpLckySop0EldUGG6jEEn5SxtNrEdXAz9QovQ06oryRSCWmAxkvMQD/IWO2spMCeB5QW1soXKMxFkYE4AFakGjE4zsA0s7VRhoCiIbalEJTAcihYtGE1pIo6JEAXG5MSO5E2qM+n6yQljHc450VxSLXw5DE7/7KnYJpeNE/ZKjRsGCDqgEl8NQonG76e95sp5z7wY2nPIuaRnEWm18qk89MvUfFUNLzrrQP7tz57BTvkmdoorqnaH5sQEOZKbZoO7ZjPysV35z49+kZe++wvMC4fpL6Gg6kEkWnzZI6tmJTdC3mhgMlUIv4HNpYGGUr0KFSytCImH6KUPKnQCdHDrA7qsxT3A5MwgaEWrM0n6ZbG6W3B2+yVgY1mxxQZG5ACUt6RmllpUG+jJlEL5PljXzRm1/4V0aDC87agcqIiCXO8i+XvUkQ+G3rRYIamKYqYzx+euvYU5lWgJSa4kXTWY/Hut2yBhyptM+eCeKPF+hFrO5ayskTuKpz7iMJqza5GPQx2h8jGdKuWCz/5AaxfKwnBqPEBqCyPGfurYFN49tGQeefSDKTfdxvLRCQq9mPNxQpw0yGXPOieiGV6Lx4GKOu/hXI2TNzGKI4rc5rLCa09quQ67pQVPP/MhpCKyFkReKbMl7YWCpk9BpdtH6OpN0R/90R9tTyRvH4zdgak0i2ARHn845O86Bz796U+7a665Jjzm7OxsiNNUylepJJF2VhyMdMWLFUyTRtr/I0sYEbL6l2hFJAU8+/FHMhlnxFWXNPWMNpryTTgqV+Ds9Ig2HxkB1m0Ii8gBHXLiRkoUReBFh6y3rDPNbpMpZx+3N/YmMunlxIXH6e2jU5NaYM4rO6B98DM3sj6XXMYN2m2VtOSuShtyXm7k8aefwEqJaiqbQmKCIpmZnjoMZPdaOMHEIVdtp8yFWYakGucePvmNDfx44wztOJXMxMRRipNlkvqIZm+Ks458KDsLvwJ2jtQTBMxOfXEBVbjVuttoiu4OlZL9CiWG4XeCAzafmncFHYtYgEryZSC9UwkkY04Qfi5mPxnTMaaWVLIZJIPOoAduALnEKRe+PiTqYxBJ6Gokr5K6cgFqxQEkhLUA5QNonfXLrX0fJObCQADDI1TozESsTCTPRx8KolJgjn+19ALrUSo2x4H1WSxwNnAFjQhSZYz2EXmznA4HFBmpDqHWZACFHFhqLl6qcSi0hRoSv/HNaVa4x2X7ogFhpBqdbZQiXDayk65xOq06aaJBoYugq0y+ALHP9Fw90nKa5cUMKyUfD9+jwVte8iQO32MFa0bUfv1t0Igp0piGoNOrmB3fn49+a5o/eeOX+XEXSjGlYz8VrByJ9Fha5KJY2i6J2FRoMAU16c/7QjpSbGDlpht1PpPAVCD+ITkIYDzWc9iDlWr/C6AHLQXmJKslgxIpPa0XIOjH6qZQCYURInAVyqDmvwhGkE2XxQNQ3vDqKUWJSaNBIfyFuFUFMAdtqXal+gTQQxlPDGqlw3gMrx2RA5I2yQpaD9BQ5twTD2JpLDnsyN7VXl+OTPKJa77DejHH1mVhsh9J2kzYVbb5bwVICJ10ciX9XpGCawhq7MXWMXvCsfusIs7lBksj5uWEKhpLuPSr3+FW9YtjISwks054JacS2mCTtESPvbg799gD2GtJRN42mhp4l+KjhEj2rJY0w2vxORC+hvOeVOejnvSrjyJ82XP7iz0AABAASURBVMbNreNRh+7PQ5ZClkmuEJjSkVLyegEQSWstPvX/MwX9fQziOOZ973vfQuNhNOTAfcMBf9+gGWIZcuAXOfCqV70qFI6OjurtkHZb5QYKzZS2KTUVLV4wkmwFyBFVVrWUbANkRDTymgPl+ThTb6/q+Y2Qd/HaYCK9vTJiy7KULa7NRGXqYEVDWAQO1Hh6OignaZOyl0GnQ9SMmd1wK6fpbej+msM0XyAs0kRXIHMvFLR1/66m9gvf/D7lyDJm2qXm31xJlc50NbuMxpxxyJLwFjTMf60OCkIBckApqaDCUpFCoZNMkowoJdnQIIb/A5+5CpasopuXJDrw1VWGbE05JGC5L3jU0bsHI9VGbcUE2gq1DWIl46SSeVwLo405AKe8iu0+hN8BDoQDuiZ1EG9+JJt4yQAyVLFTifQTcrBjRqyBHYYsVgd11/3/FpzhXACtCEnt1v1MzrYuuTsXHBF3Z38hFegweoOjQpgsDnTrYRbi0GahZy06KsFCdlGiSASF55JDJRUFVdbT+qyIkga96U3Y23HdKOUwsr1LT7Ww/DxuIaVu9z7Ud6OwL7CcxsOJuFBso1Y48daH/BY3lQ1yVmdorFdkD2XyYnjEY689bkwN5cPitc89nPOOPIA9J2tcdyOFHP5NvaRBDqqpcpz26J5ce3vOC19/GTesg3h5k7ys1TvSIavF/NycSaR4BFJ1mP6yWCos5LdyWmnssEdad7a47NnkFN2i5NdK2uMZ+w3t3VCpqA+mloMDzIMNE0BE2scL2jYwsDIn+lQsut0CgAOB+A0h5ldc1a8oHxbvWBwwuR+R0BywrP/lvs/kbBILpgu44Y4pvnozyDoBOaaCrKqtBBWJHvaH5Zxk1KnAOReKrE0qI6CB7ATBk049Cj+/Hld0KaOYeT/CHV3PRZ+9JewAlUtkB6mhEWKCL53g6zzYFg8YhTMPfzDz62+n1Uopej05Q3LMZir0YqG2haCuw/Db54Dt+U5OyVovojRl2mNEg4+IpVDtT5jsKnPy/FMOZFzFS9ROYoLERLkIr3aYfg8So6L7abCzkpFmX189+9nPdpYewpAD9xUH/H2FaIhnyIF7cuDSSy91n/vc5zBHVTD+daAZxM7dH3RZJZLl4ShzbQhN7Q0Jtd6ALGk5tHdw/iMewprxhLTq0e52yGXxuriBPYNBHA2Xjxi4aMEMAHsr3pNcybJDXkWicopdl8ecddyDkO0m2jTHtSILEjn7yaglN+n2oS9ez3ohyJNxze0IqTmgOjM0ylnOP+VY7A+h2uEGVyKRIFYfYaN0mndLDPAqXVSxTAmZnJHDvu76ys/he2vb5I1JiJvq2aWyv3OgY1JVVJxw0H4cIAeb4ZS9EnBLsMIhFWFSB4UqpGwYAxX0g2U0Zj8zvP8ucECiqcPyL3sSr0LVeoEzaTSJETiBSU2pskpQSoqqLaEB9QBUXku3ydVQyyVbbYY4HF/UW1LJZnBhxEr0VBC+alEcJLHCydIegEm8Qao6i/tvhCtQXjeEAMKtj7Gf9iq5G3yggEW7zK/mTPOLv15UuDyXM7xLq5GStJqiVc8jHgRdo2e3padm/WCF/dR9ere9xQCNuxXiQV50+AUeR9JF9sVbrIapIFG5J6fQ4absSX90RHHdAt/CF2CHoeVq94IzVvGqZ57OA8YLRrMZsu6sHD0RhTzs7Y7jtmyUb230vPJ9n+LH2iKrhqczJx1WNJkY20myUkn6uoIcp8OyAYoDhGN1oVEGQZwVnQQQpSa7AVQu8qItQV2iLcApHUBtnEF/OtBjqsYir6eNN0OpUoNaNNQqreipxP5a0Lzmck4wA24GA8d8eI5IayOqYzku7wGgeoNCdVuA8EYB7BlFkNoNw47HAUkvcYnWgMAVpGLBucccwu4jHsqMnvT1TDrBRVdex9qMILJqTmQCLkk0ySKs6b4Mea0JvTsNjoxEuBI1HlHV8Q9qccTeK8PfZU1aY3TiUXqNZVx69Te5dR6KWAitg1MnC9IPlWwWpxFtvZ9zzMHsviwhKiT3oT6ipxe1DNpb2RAWiQOa4DiWakzJck2I5jKSHp2o25x7/KHsuQS8XmpKM2unrNGU0p83TxX2H8ka9//rAx/4wP2fyCGF2x0Htg/p3+7YOiR4wIHXve51Ien1Rsk5h8UG5tSyN80s6qXNo9cFHVaUYnpexnjSItNbqgnRdZB8D4ftvZqdRhMKvcE2B1aUNPUMshbk9KrCVxBqOAyLxoGo2Qhzk6ZN7Oc/vn0nRx+4moesAs0SyOmo05xibf6iUtOmowfcofTHv3wdbTkkaY5RN8aYn+sQpyVLkfFw9FJaalPrIIh36l9hB0XDYkBlEqMG5hFTQcPHOgZ7ChmhG1X8/k9eRTa6gu5sQTSyhEzOK+d6NBsNWnXNOSccEQ6TNkaZ5dRlhXO1xo/UG0q9lQuJrW5+q5wG3Do/zG13HJBkYfALhIdCzbcziFUtkGzhJdVbgpXZEcpbuy1BXRaC2bkGC9lfEkn2ZBk7AZvBmlW6/QLcXaaDUqz2oiwc9FWhIBqMlgFEykdqofWB0YkP/yLdDcJjqtdiBVvatu56nfnwDJNjY4ymTbL2PHlXe8MCYbXWbKWZKkPeh7uKQnxf32wsg/8T3gpqOcTTMA+FuNqTauoRuYSoOYIfXQq+ASWYKNnfxhkHJtX+EXtEvP555/HAyZhG1cFHpdqUxOMj1FGTzsgyrv75NH/1lkv5sXxA9fgYndKpJ+JETkN3Qk5EcM9LPHJWNogtDSaHBkIT0v0DfKFK4dh8mFd6gLdWlYGirYLhVnlkoIpoAZw4wD0uw6aRsS/+1DzEBPyWE333aB+yVmV7h8XVQhtLGxhCg20lAIGA4e3+zgETwSB3kolaUmX5k/b27L80ldOhTTI6hp9YxuXXfofbZkFLCJN07G7yg3oH0SrlOC6FIUbvv/qgei/HhYnppNo89oRDmay7eOnVyqe0i4g750uu+NatTIEt77AaqUSMrQFvFBWkqnnI6oSjHrAG115LqxHj06b8zKKk1cDWoroPw6JwoJLuzkjTlMhechaaM+lAV7RZnRZ6gb6XHOeQyPCUpNis9qmsoSpr6eq4n78f32M55zKdnZ71rGfZ8rgfUzokbXvkgN8eiR7SvP1w4LLLLnPXX389ZpDbfxV7v6PcfjphRNXQlKMqk5qN5GRoyHIwJ9bzzj+StL2JpBGrlRrVOipkNS68RpOVoXaqGIZF4ECtzb7stSGNyXWYdlXGcmZ42ulH0hQ9mkowDScHJeaI0lxFek06q7r3XH4TG/Um08lx1ZXjqpKpNzI2QaO9gSc9/DBWqI0d9pyLIE5A+L3G8yoPwcqcUlagJi4jDGXvOL8/DdfdfDvz9kVM1KJs9yRbKZUMkzifY5+VExy5jw8OMpOqOIlwhkdj2DgYnV5luIUBrNJA2WH4HeKA9EeYcx0mCjkx7a34wtPVimXP2lGHntJ2+OlIHNoLMK/YoC2xmBOEtMq6gt4CmC6zfEEtidJYuiOMUQA562sJrcoqSW69FWjAEDy1Tjh9qFRSE0SSLa5Cg+XK6xGoHLUEuRBkOmj1BmBNBNakNhQC8/v6UKC+ixhqewkheprSEWIjkWjH5kQHwShJsJcsBi6O6OhlR7RAaymnUWQdFvL3NnLizwBHnufYoYZMh9rCmATOueBgxy7RWJteWnCiR16EaHoi6uC0b3rRjdPRNaZUlX2kV6agqVQp0nQ9xphhOR2O0Sb3z3/wGA7bf1d8NUvk5ijm7iCKc3oSwM7ornz6++t57ce+ws80dq+hm0JaOTn0jeiEmjgATnpSUDvljUY8Ikt0QKmmJiql+tpXJlZugDmJVBYcWUFHW6YPtUXqxy8DqzMQQvndCCCEJleRcDr7IlaOp6puiDbpYD1xzoReXkyQoRcKTCoeE3hsnRhtBgM6hYJw6TkwqKWphTP8UTCLTbcbbG4YWg9vOxIHgoBKtrs9Sq2BSM9u/6nLE087liVaP/n8LN2yJl22C+/6xNeYV30tKArpXXPql8pYUGEsB0at9aJkEHcqVQQbM8er3aMeMsGeo6hFAfbnEhot8mSc93z6K2xUU2vunRL2x/ykDzIlESYvsCX71DMOYQUzwbFW2csx+w9vurarMLwWkwMevdzskXU1yQ1NcNUlyqd5xiNPYWfNp02T6R9PhIGmEwMXO2zOTV5Y5Mv2KyPB9kmLDbpbvPx517veZUVDGHLgPueAv88xDhEOOXAPDrzmNa/BOcfIyAjmxBoovHs0+79l7+tW2iQGKG1DyJXRVoL9JMJ+RrhGnpAzj32Y3oTIUSIzRT4MnA4Izjl8sBgYXovJATl/Yjkh7X8N8/kcJz5gDx6yBFqiyaa2jGUgyOYjMlXnmdLkmsH3iauuJ28uZV4b7eROy6Eqw0/8dmuWPOG4NZjRpxdfYBZCHQmbJUqZEWB4w8HLxZKICtmopNYEkO+Kj3z5W8zIhVbLKEWygvN0sx6tVsR4McPZxz0s0BfwBzNEHTfHSttQiobhd58DtR1mzKujV+/Om4yaFgKTMRX1Y8DSVqtkEMlSifAfFimWiGPiN6hXUZCmQo4YK3PqUdY5RdWTQ6ZQtUGFd07yW/fbhtIaqyk0ai4Iji8XUakd3pwShsnaV9TCjZHqNbKtLcl4pT5Gl1CFqlqJSlDqZn4YpwKnvMjBGhhayy4+iMAFImIxzMl5FWgVvVZsteb8sXQf1KifuO/ugTF9dLXkwcZEDIobDZJE2kjzMLlseZif4LfyosF4bzRuBkOicrz+ab6EzqrMKWNxZdW2gcmNgyCiw4Se9aFL4bXPPpoj91jGpJth9U4Nyrm7SJoR875BPr4rH/7K93jzp2/C9FsPXXqRg5w6weck2pwz2YBCyrCQcy/QqGYqptQYmYTVyoyEgSwbj+0wXZssqS1qbHQamBxVKuvKsdspS+xvHWYqyFVmcxH8RobMBMu+VDEh09iq1t4NNkYi/uich8mb1HuInRpEOPGHAHboqvUQlQkkoYlqCTkNF57H4tDYFpqBIVfbSvMUGis9DDsiByQZkp2okejhXRCFcQdHPGAJu45GjLlcTuGaXp3ohdY6fpz15SqWXJq4knhCJ+wywSJkI3TZIjCQ8KZRFeyFp5x5IpX9TdaRJlLAZMJ7azfik1/bqNWsPgqZENvaqLSWTKYNheE7SG/kTnzgGtJ8Vku/jTzkAuFRn2FYHA6Y/vNxf97jpk4bvQ6j8oDuvrTJqQ9bhf3NQqOsDMpHsmITK/myrCRPkmG1iw9RcLQiR1wWiDGd2rT/ebsXdgqe+9znGtWhbngbcuBeceAenbUq7lEyzA45cB9z4MILL3TXXXcdptharRam8GoZf96M8Pt4rF8bnalWbfaDfmY426aPTNhIh76lqjj35L3YecwTyUwo2vOkcUPPAqWeQdXDsEgcMAPADihl1sbOeFE2y5NPPpadRE9MQab5si0RV5XXAAAQAElEQVTU/gQMehtv1mFP9sJ7PvNd7uzUdKuUKE7paE6jVkx3w+086eQjWaP+9tMUMxSClWCGgzeToZAMVCSqt2AHqdxFWLXEJTT9oV5qfvL6H9B1KbGMk0gy4nI7dnmqsss+k/DIQ5s0hKC0w5dinOG2hCAgM7XsRa4XCf1YNSEE2TSZ9cparGgYtlcOeFySgo/AeWqd8PMsI3xVqIO708G+1ltyL+dnWhaSmYoRCdooBROCScnkSFHSlMOgqcN7U44C+2qwUUNLMCKcUZnrEFWRuoREzojIa7zgfEikwxyVJLoEObIM3BaxpSMy1RWSxBKvOh/a13Lc4mPKyFN4yH1NpkNWpVhPQqw+Rod8wbREl0xzWmoXqTd6jrrQIqmEWfSr6eIG59DjCVyIIvHM1ZZ12OXEH/TsdSV+1FVY4+jy1lrtlLyXYYu1f09MDoospydZmJlvYzzvqrnzXi0jul3xUKkQRDfG+boBOtg6FdpcGOhMhPlcvMqwOcBK1U4SVcs5ZAelPVT3ht8/ilMesAvttT9iYmlMr7OeOHH4kSWUS3bngitv4BPX3Yp9SZILRVE4jBZnOCV7FsdSnIkEIPIFddkTlwpSX9JKSsW5Rs5x0oMB6h7e18LhsKvWrRKYPBbqmSnt4gRnByTJmqlGTYO0umROddZWSCFRyj7BokcdZCsHORbCPAqpyJH8Q6q0yCD83aICYkHTlTRcl5S21smMYA5XdwJUdDV2QeUKrbZKa0EgUjOB7SNF7DbLg8gZhh2NA5IDJBnhsSvdJV8ma6ukYk877EBG2huJum3ZiRE/mcu48Kpbg+w66WH5fjHdKTEH54IcGQpHhRcwuLwny7tMKH/WkTuz61jMiMl6p0vtm2xy43z4iq8xrc652lQNz5xsjlS6wCvfodYdZHbw5FOOJM020GpohWUdsHXF8FpMDlTaH8FJz7c1Lx43u5ZzTz6c3bVp2h6KLs0Wml6lFNwC3B0p9X8P93VLO9PZWc7wOmfEIZ3uLUtDL1/e+c53hvTwNuTAtuBAX9K2BeYhziEHtuDAP//zPzM3NxdKvG3KOqiFzGLenMTfDmMWiw7ltJUosTkUNJXeuwWPOuYhNDobGIlr8k5bL7BS6ty2FeulRsOwCByo5BTK8TrgNat5jtx/T47YfZRGlct8K4k0m2a+GdhUdTVVtylzweVfZmSZ3FQ6yEdpg970eibiHmt0kjvv5H2xA07DLTyO2vdTPpiCZmAOqmz20RhmYIgEHZ/gim9u4PZ2ROkSUIWzQ2/RpdlMiYo2D3/Y3uwqOmJ0+QEmpUNSFUqGgWxcO7FZXhCqFQ/D7xoHbM69nEngpBeTVHIiwDwOriRuxPhEbeQEkMKBuiu5EtQdpTNCu8hLZJzEzZE7sJ8Q2k8K7WuZ2Shh2sdsxLNesE5wm/TdT3V6+kEWc9M8fNegrfgecJPy64B1kvF1Ifbcpf53CtYKNgjWq3xK9fNKdxT3lM9rkSjZl/8fjCClCYtFNzk4XKrnSVXodOTa0nmrvr/t4JyjrsU08cTGjuXQNoM8CuU1VoXWqcVWbm02g54Tg80F901i8ziiAUGzNUqkOczyQjGaZwNP2tTGJFZicM+hRZcbgOpcgCqQW5IIR0vpBk7eJlfULNNUmBPr1U85jNOko+iuo6ETVNGexv5GX+mbdP0E//j2i7huLcwIXxY5Ha4LiaXk0BySck4KqWo0z3icaDbe5mVFLy/pyclVElFFaYCeDvIzLmWj6LlLGvv2AD7I2HocG4TjNmGzny7+QEN8tw3fM1kV3DQL35qC69aV3DCT8NMy4a6kybq0xTo5vdbLKbxOD22wSfGsR/RDFol3ypfCa2fHyjYGPTuV1pno8T7BOy+IiVxEpX8lBUWd6W7QCyW17gQQomHYUTjwi88ZSbBsj5fI26/3IrWoJOdPOHUfVkYZS6TvLF+PLeMTX/oGdxUg7U2pdv2g/vjNkmQpZznJqJaAmnhyvQDTimGZco894RCq9bcwFj75Vl1jnO/fNc2V31hLR/Wmfyvn1NVrNUUhRlcqGT9irwZHH7ArI4UWj/1cvRAxqhuGxeSA5l8voWI59VvVHPsubfK4o1YHZ7uMW1QbiBvEYR9yhHIrc6F28W7eGxVQSJYaclgNKLFf2pR6OfLMZz5zsUkckDSMfwc50Je+38EHGz7S/YsDH/rQh9wPfvCDsBkbZUmSWLTIIPE3R4O2Ay81G4savTzTxq+EObZUnsiYaCj7lFPXsPdYzUQkA7Y3SxKr1L5mUN0wLA4HNGVU2vwndMBvzKzj6Wcdh2aFWHNaZj0ich2NKuyMUjbBDl3vuuRHzPolTM/JokubOoCVjI818Rt/yuNPeij29dZ4hPoSnAqDJ6tlClZIXsIJTdbqQoUdZGqlexKc27tw+VdvoE4m1TrVW7Uc2+Cd+jg5sXZbMsIZhz+AEbXXEPgoCoZsHfAaboETWL5WLMRObZXSfYtghVvCFlXD5PbFAZ3t0XkHFwxBm2mBZMAOPXlWyjCsMEOwkkRVKq8l23XUoHSSXZcyp7JpycImCdQGdZVvgRtz+NztFR/UKf+Vl/2Av/jYd3n2e77Jef95Daf+4+c57mWf4pi/vZQTXnoRj3z5hZzzsgt49Gb4sNJ3wzEvej8nq91jXvtZnvFf1/GCD/+IV39mA//+tZx3fqfgRsnoT8Xy2wXrBOsFU6LHvlApbTFqXSC6dMbTglKFQi2d2pNDYC6b18qo1GPxQi3iykAcogXi2HYBI9KLKI9zjkrZUrX2k0wVhqCaEN/bm1CjEcLgYqVGQfJgHDLMHuSIsXlP5azqyYGlEmY7GZlortSzdmpnhRYPEKgoILJYbhfMUShdKMxUet6amJJEJbGcSuBjp5YVI52CnZX6+6ccxTEP3EPdZhkf8dS9aUY13vxcRnfJvrz4zZfwc7XrSuaSNMZJj+FFhCDPM3q9klz6K3cRXUEmh1VPzqWuTxk4Ui02eflWDZ+dhg/9AP7j6jlefumtPP/9N/J7b7mGx7/hSh7+ko/yiBd/mNP+5oOc8dIP8siXXcijX3ER57ziozzyNR/lnP+4gpNfeykH//VFPOBFF3DISy7ilH/8DE94y9X8wbu+xks/dhP/8vlbuOCGNldpcXxXOvrnInVdDPJ7kYdPd0f1NE0qCWyeNeh1E+0LMVWViFMNUv1raK21lGsRaY+pAvdcmWkGKobXDswBLR3TDbYEnGS51jpxvS67am08/KH7Mi49F9UllXT2bVo/V940h8SddgHqClqPfejf3WDhSkb7DTyjI+N0e21JITzhuNXsnmYsFf4iy8lNOY2u4EOXfxW5pZgVDbGwFlqHaiKJdVg6Vkb+aJ5x1gk0Z+9kLNYApRoOwyJywJP4BPQyf0mrJJq7g6c94lhWAKnTTbo7FkSW1LyWKrMpMzBZc5K1gbhYk8WCSMJfVX09aLaK0dFqtXjf+95nySEMObDNOCAtts1wDxEPObAVB+x/JDTHlSk7O9ib136rBouQqWVA2CHAUSGTVcYpio0QbRvOy4bIsM+3d1fR4048jGzqDibkiJifnsY3mir1gmFYLA5473FZm0PXLOeo3cDOy0ZLGsVEOqal6LV91bM7N2fwhet/SN2Um8q+4dcr+ChWj7LL8nqGx53wQJRTvwL7OZc3RDIaJARUkhMCVKjSakIuWbAg7MB+5Q3T/OS2DZT200S9zXe1pzRLI64pZjZy7EP2Z7+lYIak4a6EtRamUlAHbErcM6iBU5m1VxSCijCaGF7bPQciX+E1wQqYIysvKrLKU0QJlTlYdcBux01mdYDeqGPzesFdgtsFP8Nz+c+6vO/r63j1R6/jD//9Ezz+Ze/lyS95O3/0z+/gL//rQt539ff58HU/4ZPfvYurbp3nOzq131wu4c5kJetG1rA+XcPaxi6Kd2Gd4nWNXRXvfDc013BbvZwbZlKu+ukMH7/up7z909fxug9/jte86xIe+8dv5Ml/8d8a72O89L1f4S2f/SmX3tTl+mn4mR7qdgnuxghmtbDm44i5OmHe1p4bp5maZo0XbQ5rjVwJStsAxEsliaQ3LHZOxCth50NrZ1BWtmJVaKFfbal7ARV1bZjvRmG5zWVGg4uYn5qhKGtqpY3ekVaqPJjeMLA+GD0GhioUKDGIlUQN+llNCISntZQNkefC4oS57tHIOyxX/cuediyH7LyEemodK8ZGaXfmmFixsxw+S/jJph7/9pHvMAV0BXoI7IMOnadBMlvrTbz9hwMzqrM25tS8VelvzsKl353n3z95Ay9482f4vX+4mN978cX8v1dfxkvedAn/fuGVXHDVTVx+05185ZZ5vn5njzv8TpLVVdyVrmZtcxfJ6s4B1rV2ZX1rd26XbK5PdmV6bC+mxvfm9nQXvtsd4eo7enz6R5u48Ju38JbPXcvfvPNCnvmqt3H+37yNp73qo7zwrV/iVRd+h4/f1OELt8FNPVgbwaYUZpueucQxJwbZT7PmSs+8oFfGWqNenIywf8mCrOjRhmEH5UBZai1JV0soMHCVY1mrFV5SnfeI46h70zRjR5kV1NJ3H7z8K8wBpgIjOSeUxPohW8Ap71m4nGLJY189qFTBNOUuKn76accwt+52EtmnaFEXvsmNd87z2Zsy7MtxdSNNrDXYfdQnCH2wbY7Y0/OwNcvwmVaubCehG4ZF5IB9ud9opNTtDTxoj6WccegyRkWPF+AqTLdGclSZOGiqJSHYVKo274O1UWqxwuAMF4cXP4hco7JPzdOf/nQju58Z3occ2AYcCOtkG+Adohxy4Bc48MEPfjD8j4TmdPiFykUoMFUr++PuDcF+llNqY9BBpZSJX6BDpCzzBjnNAh538l7ssXKCVkPLpptT66C5CGQPh1zgQK04kqGWVCVPP+1UllSEuexkqjCjrTMP9bzeNsIs8OEr72IqazHbdoyOyZOkN18+TenOTfOY4x7Gvi0049CTDLjCE5BpC7Y3X0gePJEQK5hTSoOb7aAjjQp0+NH9kq9+XfZkIhyxTpeOOEnlzKrRuZOdRmPOOObBqlPDOpfNWlDYm1llK+EW6agQISBcVlArNQAlRZHuWwS3RXqY3A45YJMsDWQ/v5IsOM1nHXtM9OznIBv0RAY/kQxcJS/AB24oePVn7uC577iec3ToP/kvP8If//eV/N1Hv807rt3E5benfLu3kp/FckyN7kl7fA/WuwnmowmKdJyoOUKcpoRzi5y66BCTa4yejjkGmU5VmdJ3g2hxMT11yHxEGTeg2SIeHSMZmcCPrCRZdhDT6f7cuHGcS26c4g2Xf5s/ffelnPdPH+YRf/dBnv32L/DaL/6UL8mTcZfGmtMzFi6haw6BIlbJ4gaxVstcziGRUQmiSEswOLQcdSVi5YR2zmNOpQBqc18GjfAL6GwcNC7SCz5tgoMoTVi7fh0/ExON5lRyYvSWFHJkaXPSU2CXVRpYWlBr/gppHZvTQpf8lgAAEABJREFUXHNrVXpE4orwU+nwd6HiiLCVjaTSWZ5R9dtD9f/wtNM4cMUSNq1bix+dZP30rNRTQUPzf9nXv89Hv93G5LSOUslXIohpq685ruyn2t9R4qPf7PKKD3+Px7/0Is7+83fyJ2/5FP99zV188vaEazY2mHItKtEYtZpErREqyVjhY60BQZySS+7yKNaBPxVLEuyrrp7mp6O5yauKyNX4KscVPch71HlOKWdfr45oxy3W9xzr/BhT47swvXwPbhvdlW/1Glz6sxne9e1beeY7LuOcf/8Yp77y45z0yk9x/n9czV9d9CPeeu0sn/xxzV0epsQw+9os/N0vyUKhuSnzWMunBs2RbsOwQ3LA4ySblZ5dWhy9eyB2jkgF5VybA1bDQQ/Yi0grNJKcOFK+fss6vvDTWisSkJ2hu9aUSVGlFqWWulORRyIeQOjodgp80qQmpyWP1mNP2IvVeokaR45Ya2UuK+mOr+ZDco6ZJvB6E1KpNQLf7QaaFoZiooSnnnGyaMwgijTWMCweBzTPNUi7STLanP/IE8MXsKM2iWgGvQOdP5B9azRKrCRJaFaVs/89V3qP2kqVX6QQ9iqNPTjTDRxZH/jAB1Q6DEMObFsO+G2Lfoj9d4gD98mj/MM//MNmPNH9YAPVFrGZni0T2le0hYCXI6QuMuyT7Z21Ws48+hB6629nYtkYddbRZhIJVKHWTocJFAfjI2xLMbKvZZRUAe6us/YGW464Y6Zr+nxw4tsAAp9UbnUGxpl+XbHAR8Rz8VYVY2WH3cc8Jx+UMuYIe71voEsZezNalNr0I9aq5LKv3siU2W3pKPNdHXgiT9HdxLJmxZPOPJIWPRmWPZrq5/pkqReiBBmhbB7bUsqECF1dwXc0wFU/uJWitQQnx1WRzeF9oZqCEVfwkJ0nOHS58Jhg2d+KMawyRrFYrX4h2Pju7tItkncXDlOSAxl6kh1j6wD+N7b8QrtBwf8WG+It2yi/ZdbSKloIleIBIDqRHIJJhEQQg57mviuJm/Upm1yEOasMbpC39QNf38Q/XngT5/3tR3ni31zEH7z2Il72rk/yriu/zVU/neaHvRbrkp24oxxnvR9nU7qUuXQ589ESum6CLJqgTJdQ0tKBPtJZqabolRR5iRmdPtLhpRFT+xqiLcDyzoHAiSYXqY10WVl5Mh2MMjkOOnqsdlExmyNImSqaTNejzEaTzLZWMD26grWi52Y3ypdunea/Pv1VnvP37+TxL/8gf/m2L/H+azaEv7s1FYM97zRgjo+e4lKwZRBlbAmhzgpEg6adrSqt3ECNLDJcA6hD40GnQQx6UtA89EF3h8rEI62/Wmmvfk6DVMYDOUVUpHr1Vz33+lpAYsQKLFcIp3x74IzyiqrXxTda5EnCF771PV7zzov44k/azADzgkJ0VXhKgQgjAAuXiK2UNFBkLdQaXE2fb4qsfVFW0lUxpR64I31Z5B12EjEPmYBXPOt09htLSKseNBJy55hTuxk3zlsuvJwfqVg+NQyul5Py3V+6hb986+d5xss+wDP+9h28+r0f59Lrf8wdbpJ65f7k47uxoZpgE8votlYx51pkcZMyHqHUOujV0JZs5dKNLooo7ZCGCjUuJpsGTk8UiXjRWOtw53XIi6pK1U6FCxVIuCpBc4w6GadLKroFGm/WjzLtR9gg+WxPrmF2bGfuTFfww6zJ1bfP88Gv/ZB/uugKXvzWi3jE89/O773mY/z9hd/m0ps6QW7XaphNCXSaCbMa0WS3q1isCOu7VhrJDXXB1iC6+5X2RL8ApfptCQtNVWpBfQ3nABYqLTKwFgFCxtreY+xBv9BIZCm2pgNQNtCzZWzpIfzPHHBaQLnWjLWSakRZMjmcxkebyPXME047Djd9J6NadE7OJr9sF9592Rexr7CqyFqoi00CdkmgMSDMlsmCzWSjFWtuarRCmXAlyyXWjzr2YNLetFS3OuvFg1J885bb+caPZqm8Y970vIjxsa0HkI8ZW0qjGubhD17CHiOepmwnkYU5udHlqNSjD8pSi5YAznJsrrN26LI6RTtskBrs80j8qV0lPlTSQRWx6aLKS8/6retd0edhDbWzOhhJaoq5teyzcgmn7D+Gma6JRzNRoGaoA/QH0myAzaYB6o9zLPaVaF+q9Lxb0mH5Jz/5yYtP3JZEDdP3lgP3y/5aKvdLuoZE/Y5y4IILLnA33HADpuQGjzhIW2yHq6IoQlWnY+93Q3Kb3EzD2mZg5zeqRBtFC73qovZeG4gNWcmArnFRS29bCZvLE0/elUN2W0XdlcciysDJmpDhjY6kEV3qfJ7myAjYKUSGhdPbWtvQHLnalgKvMQQqtzp24Ku2LVkbscVOb5LiKpdBVuKM+yoX48WrSPPhSJzKiy7V7DTNpgw/iYj9sfUls3fygseeimYP2+ft7bu4i5BALHNAh5W2TL9LrpnnlpmCOR3Cy76FQKSJn6imOPXgPdk1haYM0VQQTiEVBByAU5+8Ow2aw1LpWnTbWL28EKWxZh7+66NfI5vchzlJSTd1EM2TVNN6Y9phZH4Tv3/qkawQhrioCTIjHLEOVUa3gWfhcop/GdyjWNkdPtTifinIF6AURyqBOEyAcOsXbJFUawSV2qj1lhWWVpGUkxooUQs03/L4oMYLoEZmsOnQLCTYmHbotlitNRiUcnijg7VSyldkRS+0kwbADrl26J1TzUbBbYLrVfj+G3P+/IM38MhXfZJHvewj/OUHv8S7vrmW6/NJfuBXcEdzJ6ZGlzIbt5hzTnj05FGpg0kpMRWCsk1UdUnjSn4GTyonqeu05QfJZFQ7nK2nKAL1tQNLFUzhGtIC4g5EbUAgPFQdojoj1QPGetbYZNVHWi8NcAm1S6ljrcE0pUxLXKzncz3qqg327HL04Ftqt4R5t5SpaAXr0934QbWSC384x19ccA2Pe90XOfdfr+ON1+VcPQPrAONLT7Go0h2M9fYH4XPlDDKRilUaozMVlgLl61wF1kCRSFZH6JZl4JEVFyoUt9R1iwYqCw1VlIovtWq90DXEv1jPUsr54GOnaczD+nc+IRMx1gbVYV/NhUOLOv2mQbRDBLZX6FkMt8lFnUQat4ere/gyx2uPaYvvU6M7cdXMOC9815X848d/wAaNmwlKfFBZhdIW5I8COc9rlytbaIRKcwl6NEJDPbO6QFRR61ljq1DTqNRMy5FEorkjxw67xy2Dv3n0cYxM3UozrsXTiF5zGR213dRt8MbLbuPd34XnvOcbPOGf3s8/XvJlPvLtn3NjPc76ZbsxPbKSjdo/N5XQ1nqKspykJ0rNISb+FvGoZKTFrJxN7Tqh0qE+0guAyORVc2iq2tcizuTSoJaMRT2cwGsDqKXDS81fJTCd7MRTL376siaSXJh4Jxo7qRy+Aow5BhIuL0izLknWI1WZzXGRjDEnx+/6eDm3+OXctWRfvtYZ463X/Zw/ftsneeTLPsx5//Q5XvrJW3n/D+AHGu92od0kMPnVShKPlDEZ0fyhNRmgzCDXc4gmLc0g2yILAyNLNRj01NXA0gZCrxK1EO8kFKJfvLPfHZl+UaVqAg4l1c6CSmphNZ7Z+LJJsNjyoaXmXM3UaiFHWAnW38q2jC09AHW5R7DWBvco3sGyJm9NyZ7Xc0cOMkE0GivnkRXIw/eEI1fJmZVPk2ktz3Yrvr+uw9e1eDehxmqJ7BqH9UmUM0yCBdaaLGg2w/ptqL3TrI2r1ZNOXs0ubg4nRxVy0mZxQXfU8/ZPfY5Nqo+TplrGdOOYQroAyUFkC0Bi2BT8+flnMbrp59IxaiyRMpvKbCuXdzFbq/aizUdooYGUhZOURJKrWDaakyzWKsN5QqwWO2bQPOmsQIAK53JSrcuGdEkqHeQq8U+OeIISq4ilb42/le2R0rH4mhE3w9JiI//v8Y9GO6pxlWqBmbU0N9p3iEw2CF/MNiUMpq6RnYlvgOvXsUiXndm895tHt/PbRz7ykc35YWLIgW3Jgbslb1uOMsQ95MAWHHjFK16BKT3ntB3LSDWlZ9WDMnNgWZn9IUAr37ZQgRPY1uG0HBwLG0ilkhKjCV2pqvSyBNnzPOERxzFWzjEuoyF4tpzHNvXIq6Er6XVlZIeNSxsMg03eKlU/CGHMQWZHjsVw8U97uThF4CODS1XhwCHDv9bpxIyseLRFrkMHzZSmeL3vkpTD9m4FA09nA1pyHvkwg7XOajG9aIK1NVx65dcoogaNiQkKcz4IdyTHwqgMy/NOPjL0j2uvkSOQY8qI0ZDo/I4ZGkkaqw6RU1NZpXKRyno4bloLN2+Yp6tDGDp81Xmm83uDKp8j6m7kkD1Wcti+48R5TZo4iBJkC2Ly4oRnAEoidL8IDK9fxYHBXAzqbQYDP2sCK1m47KBh5QtZRdbSQMktgzUyg0wyiYFXgTNQIxMGS1u9N3nQIDIoB393pC6kR3QojnRowEe0s4qODia9uMGMuq8X2GH3VnW77HuzvOz9Xw1fWD3rlZfwqvdcxsXf+Bk/bCfMtVYy25xkWlJZtpZQpSPUwlHRoHRxkOvCJRSSVy/6zDC2Q0dU9vC9OZLuFONVmxXST8vyWZYVm1hVbmJnwapqEyvzu1iR38ny3l0sm72NZfN3sLKznp3zTexaz7JLOcXyzgZG5RxuTN9Ka/Z2Wp11jKl+rJqhJUiUdtkUqR2OtA4TKcjW6BjBeY/4aic5OfDNT1GXDbK6wRwjdEdW0F2yijtdk29vaPOGD3+S/+/VH+IP/uVy/vuKW/nGerCveabFq3mxvRC0dUgTyzA7Pstqyl6F2fZihFqBswOCTQdQaD8pNE92qGzgiNUoolSqVK1hUWT0qcaJf2E6rWgBIj2LV3u0ym0PcjqsmeygPpW1t3amu60wxKLFyn4TcINOfbosW6iotITG9xq7GScYHUEnLVvFpngpN2ysuOgr3+Vv3/yFwK9Z9ekJTPzEKqRe9NS1MKhQwVvKyDToDwWivdRzVmqJYqxcoBCSqDymw6j6nH7Ick596P5KdwkKMW2CeFE1JvjwFdfzzxd8gc/86E7sK6uZ1s5Uy/Zm3k/Szpq0i4RczkzSFk4KL9E8tdIK7zPobdK8zJHQJmWeVj1Hq5xmrDfFuPTmku56xmfukCyuZZdiijWSzZ1NliWLKySby+ZuZ3kmWS7uZEV5F6sl2wYrFa/IppksZpnI25LdGaK2QPtyo65pxrG2j0S6OKLWYVMPIx476spR1RGIGqIRaCwhY4R2PcpMMsnsxGo2jazmG5sK3nblN/jLt1zAuS98F09/1YX83Qe+zke+tQn7O18mv+tdyqxensy5Ue07o9TmGEwbIFmVv0PjwmYfaF3havAC+QhDWtMjeqAsayTOSns1iARioE2wdxTaF1WKSsVHka3+uis4gdpJV0ACFjsPalmbHCu1uanSFiq7CbaMB2kVL364P1JgTDQQbU6A1pllDWwRRWLgEpWfd8ox0J2i1dBMaT1vkqeNssEAABAASURBVOh/6DPX0VGd1Bl4lSttGio376bSWiq6g8VCE2TCcCJ51cyyi8TzzGMOooWQdeeJWylt9bj+lnXovQfzQqZgtVrJosj0tDlRhWxUwx242ssu2Un9c2ikwaYy26opPEHfZOqtsfqCZbJTiYZK0kOQU5yVOY24g4fNLKgDI9zCWnaShVBgm5aUso8i8m5PPKwZG9GrAbNBpQCyjbfwyBMO4WG7gaY08Nf6xUqZnVpqn6oHY9SqWQArK61ORYsZzIFl47fbJn1IX5W84Q1vsKIhDDmwzTlgWmibDzIcYMiBLTlwwQUXhL+FZRtlJMVuYPW9Xs8iGo0GWaaNOeS27a0eoN9ik7BF4bUBhaJaG7wZ+LIaIu3pqdo//MExRx+wG35uLUQFxGpdoY3dE7tELzz1HGYwuIIygsLHwpaA3jBTe8VqLLMCp77s6NfmGRBfPHUwjMQTs+AV4RzoMFDYhi4D3MtBVORdIjmH7KB+zmknskznqUpogjyBWpZQ9nB6ezWL4xNfuZXbNkxhBkEup1VThwjmpxmrexy3/14cuhrND7hEiLwmzGuOFNksCRnh8jbzMc5F/SIz7lTREXzqy9ezYWqTxuyCAz2E8DWI45RWd4qzjnkIMlk0484kCWtT6m0sasXwuhcc8CYRgtiOacSBw7ZeDXrCKwjr1/K21ipjfZg/r9oQbA1qrdZ6O21/e6qnip7m0OLMYp0eKyd5MnnUiSST7LV7HezrO7lSsK91XD6Py+akBqxdTU/RvEbJdWCd0iDf68LHbpzj5R+6nie/4qOc85cf4K/e+zku+f40tzDJ7XLwrCtiZipPpTETKZpx0TTqOiRyJEWdTbjePM6MXtMhriURGwNJVS7juJTTJqYmFZ2NqsNYNctKZtnDbeJRB+7EEx+2ij84ejf++vQH8C9POIy3P/tkLnje6Xz8Tx/DpS86n0v+7Mlc9PwncMHzz+ODzzuHd/6/c3nTc8/lX5/1aF75xFP5s7MO5fxDduGYXR37j2xkN3crK8ufMlHcTpLNS9+V1J2cspvRmxfPZ9rQy/BhLUUkIw1aoyle662c30DVXk+UTUt1zpE2EzZWCVff1uN1n7qJJ//LZ3nyG77K2782gzn7unrKJInIZOx3szaJvIVRS5OkQKRhdIjviS8d5XvKV6kj0itqV+Uao00sPRBr3CjIBpTEAjXWHFEhnhIuFyQDIu1HVuCcs2gzmG4x6Beo7h71/fJf716LgFryV8vRaMPXC91rO50gGgW2J3oby7xThYjWXDM5yYwcQlf86A6e/+aP8355TYxPpgPFKrR5UtYxnVJ06nkdHnlACFcfrbjhxQenERYKxDtlLKgHuu4u1/TxB086gnHJ1vh4DBvvYHxiCR3JXmPZStbNF9TRGEQTzM55XD1O5Jbi40nGGitIq4ZoKqk0T5XLyF2bys+A38TS+nZW17ewe3QbB4xs4JjVJecctIw/eviB/M1jjgky+ObnnCeZPI8P/H/n8pE/OU+y+ngueYHgRedx4QvP4QPPP53/fs7JvPaJh/GXZz6A5xyzG084eFWQ/QdO5OwtL9wujYrlCYxHjkRrOm936c7MkceeLI6pFDtfE9UFkdZ41JkjmZ+lJT2d1qX61CAGF95TNEYoRifpTa5kw/gqvluO8pHv38mLP3QF5/39BZwjZ+wLPvEj/vUb01zrHDdqcn8ObBDMOyiEL45z0qQnPklOKYW/Iz7NCWYwB3FD7o0GmeTRUWnMXuSZk37oOk8mKAUuAifZdnUHLULQrLIwg7VLKF0jQKG4IFGtp1SrWuAkewZe6f8JVP0rwqDXr6jewYq9+Knp0EwTgIWrFrOPO2pXdl46Rlp2cb7C9MiXr7+ROzKwPQfZKWoW+jlnqUrzqZnUZAWcyhImW/OnebcWLeF/5An7sTSS3LguxfwcLhrnrnbMhz5zLWZ3qrvWslPLikp6kljYUihVtHoMHn3S0ZgNZbaU2VQ+SSUjkSAGL3BOfRWcESCSNDa1zbvKQjBKQmLHvNnjG2ssrh0W2XzmUU0eiefSJ/biwTfHqGQUOJ8yvmQp7fYcTG9gSdOzLK4569jDWQI0BNr28dKThi2SMwzJlYr7waZjAKG86Jcv4t37vjyM2K9ORMdFF13E1VdfbVQqNwxDDmxbDvSlb9uOMcQ+5MAvcOD1r389zklN2w6/UGsbu4FzjlhGpR3MFqq2SWQbju0/ZTD67h7CtK9TmbdNIjgqctC2LrsTL6tgRLnfO+sEVshwaEYZkQpdKeNCu1ciYyT2wqD9n6ILStba+GtUUMfanBBUKq6og2FQscNf2qhdMIxcYIVsAQi8sRmKiNIGVRXT61WUOnw0Iog7U+y9osUZx6wyziIUNHQ4URXoYIV4nmsO1yLnwdU34EbHdXBQf82JmfKJy1kig/KpZxzPuNrI5tAMQ9cOiY0Yo6ESDTZH9la0lJyWKkyiVHOnITRGT+TdmsHl191I5TWyjFOcCs0RJloT0bCfvGunHbIClRInfXPERCpO1b4qNfJw/sWE3yiYtNi8GRjbCVw2VOKpWwCzCENaM6BgTaztoKiU9BSSk1xQqmu9AIqsKVHkyYqKXp4p70nSlFazoTiSiHmQXGBvWZMRZiUQc5rzWfWxrzCuvA1e+t6v8ZxXf4g/f+OHuORbP+d2P8mmxnJuz1Nu79RMSW8U6huPT5KMTVBKf3SzHu32PJkM3aYIHfeSVXqMZ7OMza9jTI7zifY6luUbWdZdy/7NLifuvYynnfQwXvr0s3nTX53H+1/9GD7w8nN52TMO46+fdCh/cvZBPP3EvTnnoSs5de8xjt6lweGrHIetgEMNlvfjw1fD8bvBw/eFMx+YcO7DlvLsU3fj5U86mLc87xF86G+ewPtf8XTe8ufP5XV/9ESeedJBarucveI5lrTvYmU9z6qxiPFGTdSZJdJb/7LTIRMgBZrq5USr1SJNY2xBzPsmvdZSOiPLmWos5Y56lGvvmOcNF13Jk1/yPl5/yTe4fmPFvIz/LB2hDdj/cJdr8usUokaim9fcaG1LX9cLYGNhK7X2UEWgeUZ5D9i5Qh0wcE5RrcKFEGnubA9ayOKcC2B5e9tcWSKAMNncG/6Q/81uOaX0jggQOsNgKJEs1gEc3sXEkimaqR68o6oIJwfKXNxgU3Oc7+ks9LqPfJp//fg3mY2QDIKEU30cTZNLZQk0ekuBAzvADmTdsVCuyJoJBZoZNTOeenGzQn4b9hyBZz3mDLJ1txGPyrXS7ajcyWHVRZNANDoJLTUSvzq9LnXeJi46FHJWxvkUY8wzWcwwMncHSzt38bBVLZ543IP5i8efzD8++7G87a+fyof++vG85f87k9c85Wj+v9P350lH7SIZHJV8xUEmj1hFX16Xw8EmszvBUYJjVzd4+F5jnPOQlTzz+L15/qMPCjJvsv/Ovz6Lt//dWfzrnz9Ka+MMnnna4ZzxoF05eGWD3UcylhVTjPfW02yvpdnZwGgxzTgdxn2Pps+gmMfJGerECbNHcr1YK+WcrYuarE5odz2begmb5MSaTuTMS1fz7amUD3ztZv7+I1/iyX93Mc967WW89INf5cJvr+MHPdjoI2ZIWJ97ZrJY+iUG5XGJYi9Q0FrBlZqHSkAAOytqWHKJiwI+igiXZbB+AgeD+S1UaVAqrgQWVI31UssQOz2XlRkM6reMLT2EX8EBY5qBqi2y1RKJn8ZbFYVg6XFVPvyYQ6C9gVQv0BpJSsePcOHnfxT0memyLCz8ilgdzJlknW2+I82tEyhIXTlqHysmrNH9tAaOO3AN4/UcXoJRuRHc5Bo+/80fcaMMH4laXyrKXLIi2dLatIJeAS0NcOLBS9h3+WiwpRoSCrOtzMYyWytKzZ0iwm00VyHTRz0sOJwpCjO4LLsDg7Nnt4mRY1kTo5yXQ9KTiZeFbEGzHfFOKzsCqckkHpHOhKrQfIzEMLeOM489jIN2gRH1TrRIbf7FYBB/Y+lvL3lSFUEB2IAGwg22qsPgLOblJaS5OUdFRK/X47Wvfa1SwzDkwG+HA/63M8xwlCEHtubA+973Pve9731PL4sz7GBgtfYTsUE6GhhnVrENocT3twLbGGw/WABtOdozPC7sKNpZ5PCI44wRj4xxOHJnePSRDybNpijnNhFFCd41tO947F9ilkfZQRlBpCcwcERywETanLRD0QdFv/PhVzygDCMMQrUYK2ZV4nod8pXugrKkKlVnh1Ad2syQStDBw7V5zAmHMKFWFlpibziYFuC08evGHPCZGwtumqpY38mIEs/Y6Ag9zdfypOAhu0xy9BpIZOk1HKgrmQzETP1KctCc11Qqr3WPRVnM4Ep1cC7U5+Kv3s7NMwU+SYgjFRSiuVLsG+Szczz66INYrU6ZDJhSsR0+ZGtq6tWO/pOqeBh+Ew4Y+7SeMI+gxSYcmqVaR7OSRPN2N9TK47z4roGqBahBU09bcmdzr1K1ymmoVLOnuBC2ijhOJDtN6QlPprEyGWq1DiLWfi6PmKnkTBDumVbKd7rwb59fy1P+8fM8/bUf4aPfneV7xQrml+3HVLqcO9sVc6I1bTUYH0uJq67OqT0qGbWZnKeZ0R6PkYwuY3RypfRjgZfzbGnVZt9Gh5N2jnj2Yav5h/MO5p3PPZVr//nxfO5vzuJdz3wYL3/ESp55IJw0CXsCy/V8KxUvFZiBHCu2YI+fK1EI7LDrIiS/YKouVZl8T0woXuFhtwZoibCqhFXqsEbxg1V+sg5P5+2d8tLT1vCe5x7MF159Nh/+q8fxwjMfyvFrWuzq5kjm5RCgkBMrp8wK6fmInJh24ZkrItpuhNlOQjtegm80SVyGr9tqU3BXPcJN2TLe+JXbOe81H+KP3vFlLr254GYRb+u6Kxo25hWzVY9e3dUM5pqvkqQuw1h6IkhaEC1ArQepY1wNQeUoZuEKZ8eFdBz3E845tnRkWdr2Jg3fb3Af3CsqcacIIEHbrA1se6glT7WeKkpiMjmLWjY5dUFjbJRa8tNrdymaExQTk2yKx3n7Vd/lmf94MT+voetEXIVkS7FCKTD8QmcpRZVkGYFX3sBhuixXP9u2AkgOUSdrmao8Fr4nHNbgoF0naZXz1HJMRt4z1kiZaDQo1+vE3J4inYi0Z85SlXdQFT+n5W5jzdg0p+y3lL8890Q+9rdP5muveyqX/NHJ/PNp+/GHcqies9cIRzRgd2C1xlkuBWxgsmsyOKFyVUs+wEeCBI0BttxtPu0JYj23ya21GweWCaz/Tor3Fhy7BB6/P/zZcWO8/vz9+OCfHc9lLz+btz7nUbz6scfyjMN357hdYvZqzrPEbdKa3ERWTNGYSIlGImz7wTti7fONuEWiQ6vvlLSaK0iiScmtRpXMwgS117y4STr1Uu4sxuRkTLn0xg389bsv51F/9TbO/aeP8tJPfY9Lf14xrY1nOnFsimJmtWfMuzG6tXD5FrgYqg5RMUtDMj6ilTGoprNaAAAQAElEQVTmChLFZV1SYU/eUDu1VanJjM11jboJBsEpYS0jxTa3rkJrQCV6BswZIUzWw1msznfHageSAobX/8QBY7B456i1airxq9rcOlKd8f3RJ6xhdROSfN5YTZEu5ZIvfYc7NWFdta6kb7xWJBSaVesv0FwIJbEhUGkh7AZqbqYJY0o88dQD2cnPMRan5GVKli5hSvL39kuvRiOJKkijCCKTkxiZQaRaP8pha+Pc4w9hmWuTyKaqnRDGqpGwV2ZzyfYiYKiMDKWsgVcjA0V9QVJixw2+cvRBa7WOsCVVReJXVCKvIon2td7ULFFrCUURM71phonxFqtHIybyOZ74iIchfzypmjcdYneBFDxVt20ZwUKwugFoJtgMC/WLGEWR5EvjX3755Vx33XVGpXLDMOTAtufAgiba9gMNR7gXHPgd7fqa17yGRqOBlyFcFFLces6BMlSSLdOWv69BJkLYmM1OsLQsj/4QVhAMO8vaElGBVwtfk0o9m7nYUtFTzzicPe0nFXqz1og8Pm5SVLHO0+pTqb1ZL4YigMepjzmvnDafWgZLvXnA0GAHv3kQz2unWDxGPMKJh8rX5hTyCXHTDm8F+cwG9l8xwhmHryAV10YEkaA075D1FZ68NJMMLvjC11mfJzIYm0Sy3KqqCD8RafSmeMqZJzJagU2h9S+EI44jHSB0gsJyheSjxvuY2Hm8cNcl2J/I6im9Xu0/csW1lJM701N5gmg3Oe50GJGDYjKGRx9/MLJbWapbrfYmEhoCnHIGDK97xQHNNcZ3xOwFqBSXgrtjH44G9WCgzQmIVGagmVO6EqBVWUGY/5Ii6yiPSSM9FWdO67vRoqe1PqVxZ5sJt2roi2/MeNFbvszT//YC3nzJV/jebEx3yR5s8pP0WjuRNZfS9U0ql0IyIuye2bn5oP8S6RZXdIiyOVrFPOPVLEtKGbq9tfz+mUfzF08+k3994bm88+WP4U0vPJ2XPvFgnnLkSh6xV8wu8oaukPNrmeRuRV2zrIZJA9GqMzsjStvBPrzdVdoO+va8iZ7QYkVU+lcL7EFrV1OWBVVeUgus2JjnC0iFM0AOTeXHBMvlVFkhWClEh8gS//3jd+H1zz6K98o58J6Xn8/TTjiQ4/ddzi5pxkg2Q6Ns09JCaiQxToculsu9K55m7VmKsid+JDTlZK5a4/RGlrMp3on5ZftwxU+m+dPXv4vn/fOFfPRb67lT43XlkC506MeZBkg1d5FmJCLR3OASSq3ZzEFPbQvFtWItaLuDHAF9QI41PRiEqjhWLD46pw4qc64fmwMrgMrQKIFXtcNifsPL6Kk1ahWYrHGFR0Pr7kNJ7SWF4q3lqvkZmJVTZeOdGl2MHx3VhDSgndNpTHCXX8K16wr+9HUX8dnvzzEj0jL1l1oSHwhg5KIyDaCoEr8spYbKWbvasgbGDhtcaeddeEQ7LE8o/7zzTyW76+csHWuR6c27/e2TNBXTYodOXbTKWZa7GY7da4LnPeow3vSi83nP357L659xOE86fJwDNFWrNdhqDbZMEzMmGMmgKZlqqLypsZsRpBFhBddZT7LYoywycaomTIcNJVBA5KGmagvmnAlyLhwNgcl+KysZK2uW1mAO3RXyDq4Spj30LObYOnVPzxO1j7zk8Yfw5j89i3f+3eN4wwufwF889XR+/6wjmejcxnhvHePFFM1smqQ7S6K12tJEtaKIznxb9FU445ccqsFD0NWDRE0587Qg5FxsM8oUE8y1dmF6ZA++M9XkXVf+gL9488Wc9Mdv449e/1nefc00N3RgnYcp8XLaRczVCbXJdxwDwlmLUeQkjvDcKqF0oEcLUKmVBRVt5kmqAlvrhsFZQ+VD2Jwe9AqlYHsuukKsus3tVDYMv8CBsKasNPBJ/AozoQKbBIECTWV300Qc+6C9GXM5Xrbhpm7NXd2Ez3+zw5zqrXuuFxXy+sqONInWjOtlCYZAlbXwlpXuSqs5EhE57OFhq+G4B+9BOb1Rc56SywudNZdw1fdv58Zpaykw2TS7VH3TFkF2TCa0FDnjiGXBljKbqpZtFDdHwUvuzOZykpqBHDjJmfO6CTAQ3h082Hq6G4wnAlNQijTJ4EvNRw/daI1OUMlI9Drv1NJls7f+hCeddgL7jYHNQ1Nzo41Ik55ha9DwCgF2bZYqp5yBIqjCLGzOhrLFuTnXp2L49dU24v8Q7a/kgC21X1k5rBhyYFty4D3veU/4W1g2Rqm3PXmeW/K3DLY9GGwxbD1Im2L26IxILcPXNhZkRGpbJ9arLL045nEnHMyqtFBVQV45Cm3+pU8pB8aHjBWsLwU4mZxOsYyROmw/MbUZBezAV+BN//kr8WIz6/tF+GC8K+NjCh3SIx3oRlzG6Uc8mDUJyB5DNdr4IbHTjOorTdh87LnqJxXf+fkGdU5pjE1qHiuK7jzjOoUfuvfOOlhHeBmSaFCbaYu9WjvKYDd6zVEl4y/WYSIYFNZODYoI5tXuM9dv4Psbe/Qak2SVCiyY4SdETR10TjviIHYzezBri0YCThauSvK+VcFC+TD6NThgk6a50DShaaJWvlR3TZMVBYjuaeipTaiwWG3NuTMqmZFrSXOkydWhETsaWKw3qo2koYNBhXw6mBPE/jbWRvX75hx89PvwB/91Pee+9JM8/z8/wuU/XM/syGry0RXMlR77n/CQLOmUS21vVCVHpCOiqKFjqI41ySiZCU6WM0rOHuOOk/ed5PmPPJi3v/AMrnjlObz41OX8/sNS7IunfTSuvTU3R0Jf7kVpXJDGGXGc41wXap2CaxnNBpWMYa0vV6NnADvcp0rb4d4gFr68KpGLANNKxrsCh5BRNyIQaClReTVMBYnAOi1Apaa1PZPWbaynmtAzLBOmXZQ+UE2PF6EvPX1X3vr7B/PeF5/Ji887jsNXtmjO3EG9YS0NrRE3tw5602pdUwpXW+tnpt0j68xSa92gZ2h3c6aLBr2l+/Dd9iR/+fZP8/hXfYI3XHELt6unrcVcdOe5CO1GBIJlVMtvIWpAXAigsx1qBj6HSLwycFUocqLZAeZgNn4puTk456glNJV0udi3ufzeJpwQGIhqNID2EPAaoNJYpeky0aYkqfieyLF5+AF7Mqk4nl6H1BvMzcKYDkbdinTpambTZXxtQ8VfvO0S3nv1nZjmkyRoFAUHlaBQshTShFJSLj7YwlG+VrmBIgJDlHEq9yIs0ry2qhyTuaN3hpMfvC+lHI5Op+h4YpSNmiu6M0yknqeefBTvf8l5vOM5J/Gy43bnTHlRDwX2FuwmmExB00xh+6A8VnUDSpXVkiktNyw2eStFXyHZxQ58qRrFKYUIK0DUEOZTj61WiEKBns2LkcY2AzVVYSVRrjWnBa7O8fRI6i5J1SGu5+VY6IkHYAdIiSorhXs/wcnL4LkHTfDik9dw5auexAf/+jxefM6xPGK/FezWymnmM1CI93XG+GQTr0VVab1FUUVj1NNoORE4Q7budhJRl0izRHrQshyhU4zRrpbT9jsz19iDTUsfyBVrPa/66Fd5yj98lj948zd401VTfF3op4Tm9l5Mhxa1E5Oc0xm3FoWgpxIQnt+cWDa3enwk/URqIlIwCCZHqS4GdaVEQV/+837srEzFg2BtBoDqQr3ihXqhDuMO4oXiYWRKIzBFvDL+LXCkELsl2owpf/bxh7OyFdFQ27JO6I0s4+NXf4Ofa5GqGchBpUkh2Iviu/0Pmyg2KPOKhgTcawyb4yRWXvMj84Kzjz+UFfL4prUqJQE9UqbSpXzoiu+SIXRS4j1tjrbUvfpEFJQ9kyrYLSHYUmZTRdoHzcbCG8WiZGB7CYcFw15J11s6wBbPGfL309u2Iqt24q1NiAbwyjhjsNIh2LyJ1+a8Qk7B8KcpIk9LLzbr9jT7TDR52iP2pKHGmgJNsYTAVrO3VQyuIftAGosAGCaM/yxcTuWO+8dl++Ill1zCVVdddX8h6f7BmCEV25wD/dWyzYcZDjDkwC/nwJve9CYd4jLZqQ3ihQ3TNlGDX97jviv12hacoL89CK+p38EuYbGs6VoGQSkDtJIBWWvTyAoZfjr0jTZTmjU8UUb63uOeqGgT6uTAQq+5dNYBHcaCMVKXsqdzgZkpNdrrNJgZCYItNz2V7qjBeCt26vH9AigyA0lvBRHnwhzpwDYmq3z3ZWOcddye2MEj1iECbfxeBkPY+2UxOhlz88BbL7qCKp2A8SU6X81Sqa7ViGnpUPyEM45HNqDkTpOed5BNSaKkyUTLxdSaM6959zptGUWaXA1Tgsaxw4J9AfLxa75JtGJndL6milKcGZAyQpckmtcNt3LuiQ8QBkgSHWPUNUVXhaQInIyZforhdS84YGvJwOZErN0Kk1POidsWewhSFG6DAnTpYI7WM7ZgTQBVV6tPIRnoCWY0g5uUn9aU/lx1F99Y8KK3fp1nv/rjvOS/L+Yrt0xzazlKb3IXuiMrmCojQUUpQz9NpRd0WIjlOWr5gmZvimR+PePFDMvqNsvLOY7aYynPeMRh/MvzH827X3Imr/v9o/j9Y1Zz+CSsEnmrpJ+W68huf0Dbvs5qFD1iedOSGlFWiexcLdRwEJyItIe0xWBgMjmo2zJWf19B00c0hclRC0+pJ727kc49uATMsVAKbSHIBF2BxUUElcarbDytF+UUOkR6PvtD1Dv5eT1Dzs5C+ZAReOZRS3nL84/nXS97PH9w+qHsE8+wrP0zVvg5JhslDR2gKnmdXNIgaY0QxQ28j9CbAWhM0I3GuCuLycZ349Zqgvd8+jqe/bIP8+4r5ciqYC6BoinivAbU85mPJFJSxZufy57DyA3Qv2mtq7HaWTCWWeyc26rcyirnxSVLGdggFt87MPpio070IzCVZxjtS7h+can9cY6dRmJe+KwH8qjDH4T9nbGlcmQ565BJsSCeTM9TNcfIl+zKz4ox/vNT1/LyD17PFGC6sKfYWirCxoysb3js/nMYLoMFllgz0N5kZaX2tjQusEO4xJLzTjoWOlM0Ek+n2xGfPK2lK+jOzjC37k7sZ6e7aBqWaP+bcPNEvU247iYoO8KZK+5S0hEvCwqNZNBT+0xp1VIpTeRwsVe91Vaqwdih/jVeMm3Hu6ZId1aj51DSUneDykQYWiCEeFCjecXAsAlPqhFGqLSXZzTLLiNFh4kyY5nKdlEfcxib7D71iOVam0fzvpefw7+9+Fye8YiHcfguMc0NP2Bp91ZWs5Gl5QaSmbtgdl3ANzImx1NRygwoyWtHGYnzSZMyTsm1r7S1sDb5FhvjCdYnE/wsS/jSzRt586e+wh//88U84eUXcMH1t3OdPJF3kWiEEab8CG2ljU8G9pjoGaDiFyAI0xblztJqFoLT3eCenNsi30eudgpbppUdBiS/BK7/KtZoykljUEAzz6FrHCvl7GzaV1jpCLO559of3sLN0/0ZTOIRAtJC60J7UuWdZraP3Zte1PSlYrw5KNEKcuQ01OJBxbDttwAAEABJREFUWnBHP3AfovkpsDlPm8y6Fp+85gZ+OqOWkjmJGxJF0WtSU4quCJFCC4ItZTaV2VbBKa5WINkw28vwYZfXzfRfH5QZBnHAZsfmWUk5jMWjSmCFgYcQ2/+AIUd/0ZmHZsL8xrWsaEY87axTMYe58T9S29r2T7EctUV6Cdv3MKnxhjpApXtAjZUNQIWLHLw2zZe97GWLTMVw+B2RA7YKdsTnHj7z/YQDb33rW92tt97Kll9gmUKsTYn/Fmi0LcLAaxMJxoNtIluMWxHjvJkJCZkMxyjRlmPWgHYSmRthE/rDc09n1HVJ7FQZNnxD0qAVt0h02IzkMPHk2nZ02PQFwUAPm1OikXbcJejEQzHATKXAk8p5TcE9+aFGdhLVG/QkLkmyNqce+VB2FuvsEBM5R97tIluPgCiKaYv9X7kNvnn7LD0ZfuQ9kEHQarbwWYfdlo1y3H4jTNhQTmZBIwn9YyrNcK4Zh9g1hC7BfnIlGxFkVKK2WZbRBr5+K3zjtk3M5w5qx8jEJO3ZNo1WSwe2GU584C48dCfhUVskL42on5ZPQyWVcHvF6qv7MPymHBAfddi0ryvMqDfwtaZDUFVgH0EquTVytaeag2pW5ZrJoGckTDqsqzCcdzvqpBbYT0S/V8Lbv5nze2+6jof/xSf403d8hk/fPM+t8XI2JOO0dRit5DAt4oiOBu0Jn/OeyJVB1kaqLuPZNOPzd7K6eweHjnc5/6CdeO3TTuGy1zya9//BIbz84Tvx6NVwgCjaWbBMMC5oBHmsJCvKCKeLY9ChXid4FeggIl0TuRFlR6GWXjKgCXK2I0kGtZfc41VtEIkniktBoTS+knxXpKK7JaXUkhzHciLFFESCROvOK0ZQC0pBtQC5Yh2zdEdUOkonHkrO8Rpfeg+vvI0PoqjAHB9msNtPt05cAq985G5c/orH8B/PPYsz9h1jycytNHuzjDXVnwZ5FlFFLeEWHtHmtP5iaryP6WQFM72aTnMFd9Yr+acPXcXTXvFx3nb1en5Ywoyez5a9OaQbEoJm3hXGAnuOeTlRMj1dyYiwjWq+PUmipxV+W41Otzj22NfAg33IXqYkScL8/HzgaiW+1+KZ8xqI/+361fXWO9bsxigl8uzskvXASYhrV4HiquiyZLxFlE2xr06vf3X+nrzgCWexU3eKyc6cnC5q18tpjo9Qqm07y+mMLeNmlnDBN27lT99+Nd/LYQ4Qao0GrlSqLVg4bNUgjvTB0rn9Rlp9sIzqUsk2dImFYUL5Ex/UYNVYQiRetqIRxQ0yeaBiORm/9PVvBv0o7NTiozqBKT/7osBkxDjomuJ+S1WR5rcg070MUOhukGtoTSSlWteirVTbQrJa0ND6MojFfwPbcmPRZHuJgZL94BSZ7Gt9EqXUPqF2DUod7A2KEDf7/KDUDHi8ZMtpr8eL0eKN6RPb48eEytakye9+Sp++HF7y8F34wB8fxxdf+2Te9IyTefKDlnBQY4qdqw0sk25pVB0qOZsLX2tsRy1Ca+1fVdKBRLPRkP5pSP/YV4BxAWYXiM+dtMHGZAk/qZZyfXcZL73o2zz+ny7hCW/4Mv961Qa+qW4bRYOwyKIAVyP+xAKv+S/INWatdVv7nCrKVKmJjMTLqCJ8Fa7nokqgiql6kcoc4BdAkTNQXnxWCiTraFZwVcgOblvnBqU7cFyLcbaHGH/vwYZKnqNxlZks/eGTzyPftI6GLfZGg97oEt518Ve0sghSSG2yJ1ySXUmFyhyaYomwpFxMD9NgBTYn0r6aQZYK9+NPegjLq3ki7TfYPuE801XKey77JvJhCQ80JAO1HCW15bzNMWjXYJnE4bRjDpEu0aqV3GJ445pKtqtQbw72iJVIM1AUyk3+QmIHvNk09KfcUmC8EIu1XMTbUqDiItMa9Eo0jGNdWknNztKdZx+7EtMrmm3UgaihSVAXKX8wneVizbsPs6wGStt9AcKgwmcTsVC0LSM7i9kfaLcx7GurQnulxZY3uOyyy/j6178ugiw3hCEHfnsc8L+9oYYjDTnwyznwqle9iiiKSNNUBpWMLSDRgcGcBUpus2AaNxL2WGBp7DYAlQ1CjYzDBSgU20Ye2laETeiEB01y2H67EJezIly9Io/tOPbZd6S9K5HRENmXQnrzVvqKymmQ2kZVOzXfkYNt+vb8xlMDS2MbtPhm6UoG+dhoSqpjTtSZYedWxFnH7k/TKosM+++hk+YI6EBT6LBaJzHzqnvbJdfTG1khU83hNckNyVZ3ehOtqsdjHnFCMNyKTAabTYEBhQ4Bpaa1Ilx1gs1hVYBNFzrkSjgp9TazC3zg8i8xm8osbY6CunR1iBwdHyfWIbKevlNv2I5HNWppwePUKBJYrNkXah8AyZO1GMKv4MD/WCzG2+HMy0gsOtSSBztv2coy50XkQEvPRAM7jwWRsrUZSSCsUl7PLE7pqmxOMOU8Gzz8UOj++wu38NTXfIxHv+A9vPL9n+Yrd7TZ2NqJ2cYSprR2Z31MOdKi3Z6jl83jtb4brsdINcd4sYHJcj0rq/Xs15rnjANX8JKnnMZ7Xv5kPvjSx/CK8x/G2fs6DtBYu+j57G9I/f/svQeAJUX19v2r6u6bJs9GchYUkSQgCEiOkpQkKKKYMWdUEFRQEFBRFCNiIEgSyVmCCKgkA0pOu2ycPDd1+p7TM7MsCP6VVwU/9tLPrXzq1KlTVadO3x365TjqI6Zb6BDKQlhob8G1aqnylK5oXFIoEL/oY+tmCkpOPKozlTdBIcP+Q99I1yfCTHUFE5rlF6GylggrL7oJpKmGUOHSkBRVGXE5gURuhlyriAJaP8ZfriqZcrMEc5TV1Ed3Dj2C/Lvs/LIevnzIVpz2mUPY9zVr0duaRzgylyhv6TKWUJaco1JVzgtH3GjiRKvS2QG66A+PNnlCPoB89lrcH1c49sxL+ei3ruGq+xKGA/EkUAghJW2PEEmmlSCiIT1JJEv7E1+52Fv6cW4i5ZzDDHfnJjOUbWkFoHE9sx3P42OUA8nMZWJUBJ1gZOySaaHNUdDZzfDwEBU5JVSLULp54Gu6OOWTB/CalabTMTbENO2PzcceQf4Pgo4K5lxrhVXGOqZz7f2LOOoH10s+YE6PhuSHbYiSKRKAtk3SFJzmJcA0JCMsawVZZ3EmWkx+VEl6Y7867nOw0+YbUsltPmKJ2JHmAbGPaMj586g24JZaiVW1EC1JHsqgdYONMVNhGmpPR6PPVZoqNOQK80J7AlUxKJh4TCeLWKbvZ0CywW72T4O6E5+5aqfPASszDij2evFp/EkvVH3JY3IpSTYVyaZLo+lR2K9wRgFYTWq+4yv6+PTBr+WnR7+JM770Fo548y7ssu5M1qyNsTy2Fyyk0l5IFA9SSscK3XY6J2jJXjDedSaBuJRTIw8CEg2vLUdwu2MGY9UZLCrP5o6FOd+86FYOPeosDj3uIr59xX3c8SQs1hgXiVtzapkzPda8NyXFlnjOi9UrYtJ7JPjAHIreYypgcCUnVXAqgUQe38Q6nhq/W0r6OZOfrKA4mZAkpmLLQgq5OQnCoGCpp6yFmcdtWwFssKpj/VWXw+vMII1pBxX+Nm+Q3z0UU7xU0NwhGyMVvaZe2pnoM6NlkSlYWrCk9WYztelqsMEqvXTIccnQYoJaB6YL1//5CR5LoCn1ynTGoHnNtMIS2SsiQdps0aPILpuvQY/2XLWiKmeqM53xuanNJLxCT7GdWqdqM7VfKfrSfJbsNzb8XDOW6czycug7bUcT8nJmZ+gFNu1ROkoZNd0R9t9lG6Y5qGheAjXNyUm1spICgXYWr7Taq2ziW5FnPllYzAdmKz+z7N+YTu1wED27mykg1z7snMNrH7G/f2iOrFNOOYVln2USeCEk8Jzr44VgZlmfL00JnH766e6hhx7CNsPADDh5+E0Stkla+B9FLuqGIsjQGYJOIp75sSqpMqdQ1FM6kFGgF7K8cfvNmBa18TJQ0Zvxkt6utds6ktTQjGA7knSq6ajSuaN2RSdmDRTxl+6Xm5SP/eIgKwyCSVnkdkArLgOgXR8mSmQA6PDfYcN1eZndX1UUqszrQkruyL1MARnoo8r/7eMZv73/CcZdhTAMCVpN8vFxOklYa3onu2zcS6R6JXWRarJTMxqLmdH85yrIJrdFxaWOyJooposopOHgwSb84aH5NGIRaLWho0xSr5Prkl6TEbj2rG42XzPC3rAZJdMZCnPfYupDXaB+J1Akln09TwnErbpaaqKiDKe3xt7F0I6xoHAeOzBnluwuYlVraq7rRIzo+rxAGFDrJ4Rbh+HUWxax3zd+zes+eRaf/9Wd/DFfjvEZazJW7WEsidW+qbtFRljL1KJOOraI3r5OusueqvSzs7WANSqj7PGKfo5842Z8/4N7ccnn9uBbh2zKWzfsYsMOmCEV6FfzflHoFpx0hkyZBjlgMY+CLp9SJpWqYqE3SDud1DAokIh/QxtPS+Nrq2Y8iURp+2dyoqiciUdZOBm6wVIIFXdqj/MQCDJIMTjFnQMrs/3J1kLmcEIghCJeEsoGydOppgIMmeIGBROPtS82ykBprRWjWYCivrWtqaRTzG4hgRz7xnW54Jh9+MSeG/CKrhYlOYLTsWESvcUOXEgtqmr2cjJzPKsdchhTKzMgh9RYbRrpcutw3cMjfOhbZ3Ps+X/mvjaMyylAqYNQDpu8oZmXnLvDCtq2sS1Doy2Y8S6f4FSsmpFu5JeG5Rmm8pxzihatFT7fx9oLcv5Y5yYusSEJ5SJokvSFOiRJWvjPTV9mlqBPpevr6+jDtma7tWbRMTKPFVaaif19v5p0EdUp/uB7K2E4q3HLnBbvPuFCfrNQTizvaGlOs6aEIzmYDJzGHDjxoVnJJvUNG576caYTSuRYuTI0VyVhh81WgeYAmWuSlnPQYotFbDwoc88jqV1/UQ9CWaiq4WR7VVU3TAwslUMHKtKrslASQiGQIJzA0jB5G4/GzyRyhbnycvH291CXk4/17BQ3RAoNoUJLF0vNeFK6eCyTBFwLSesp5EqbN1xjxy6PgtG1MapE9aCi73Wk0G/RWv/2Wzbm2s/uzoUf34OvHfAa3vrKGWxcbjCrPkTXWJPupERnWZNo9CoVvPQYl0Ha0mhiAprY34YL5BhH/aZeZ0zHNAYry/PbxSVOvvoBDvnGxbz+uCs47ponuHkMHgUWCU1RcK4qGhqp1jn2z0xbcl9qb8lcSl2Drot52zsa6r8lZJJvEIZqPflIDsUvtiaTy4LnkoDmDIMEqt0JyR6T+WR1+7/WWtTLpi2pWuEs2mJjosYiyq6N04vaucMNrrjlDuqq2LBfdMsJnItOoIWZKVQ25Po2KCjiyk8pkShdFozu/tu/mqA+CEEm3RnF+ZB7B3POv3kc22JwodZloDMkIqyUpWux9pVcVGCtGpht1ZmNEeksS2RzhbKnnPVptpj6wEEmHc0FJx0qyiz/pQzJQlKRBCRzfXvJK05VT4gAABAASURBVMg8zgSu/SsvHEBtzVYLP7qAjddYgV02qFFVXZfoC2vnNCdeczmBVLVFxgoLeH1L9Pp+xrOUnj2j5N+WdM7h3AQS6XAQBBisg1qtxnXXXceVV17pLL0MyyTw35aA/293uKy/F6MEXnieTj75ZGyDNE6mNsgwXMqgsoJ/N+wA0GGDhaJtR4lsOYrDY3JLtgUi+x5LWlzViiPHwgIyLnM5qraUPb/rxi/DDc3V4VUndKISBuRmYAuZDiWDpVEao2K36oLIS/PLRGRytdGbUSQRWRQ0H24SgZxU7eYIVV2UVuop8YbXrUmoiSrmwqm1i0gTyBSXiY78EPz8yl+TdfSRyYAoCMqhUdONtTtrYX9ItVeZxZzqAmTzbVAW5Po2Y60wPhSfeqyyOkxkALaUd/6VfyKNRMXe3OtCjCFQpaRFqT3Evjtugd3pQjLEoVrYY8QzRby68dIRlipj2ed5SCCXwoTlHsmzLERowjGhukhSNyNeItedDfs76S0P5nwcAQYImSez/TFd8b5x9f28+5QrecvRZ3DiL2/kT6MhrRlr0OiYxeJGxngjIZWCBXorXUqGCcfnUR17nOn5YlbuaLJ8upBtV+/lkwdsz4+POYizjtqXYw/ZkjdtsjybLxeiKyq9Mk+7dXXo0Bv1mjxrZcUDc1ylMabryCGFeMFJhzSmiTye9nFKeQErV5gJz/1Y6QQcEyFThrYuHhKW+lW+5GP0ctGcgqWRfJ4W2prItBcXe+VkOJmORN8LbpIZo5OqvSHXejFg+51VMEzWs2iQK9Fo06thd4tG1BxnDU3j4dutwqkf2YEjD96OV/XErOzH6GgN4JqjpHFbjkQE8WH7p811KSCRk2e0mdPuWoHxvlW54O7HePMxP+OXf1zMfHXTooqvTsNRptVIidSnusQ5FepxbiJiy1hJ5U+kl45npkzKcDh9e+Hf8OSiYfJRkImsdeF0lQmsD2Xk4y2m9c+SDqbKRaOAitQmrOvS2QEnvOfVvGOPLWkveJBqVmd0wRy86NDZRdjZS9A3izo1HhiBj3/jTK59pMVI4MnsV2zqWw/WJ3j1GEz0I31XAkIvrpzUJVSoiVEdYyJSo5f1w+wKBHmdwG5imTLVKFVw3/0PK4bVVjvUfgJFwkgWSJXMVODA/rmN6VYB9WW6ZTonPWIp5KKYLoVMcTSJoqD+sr+DlU3Bq55Xj1OPxQ0SMYbiqDBCUxUK2pawWlMIQGeG5Roy+xJKgu7/dCnsJaNXQuqX42lmnrJRL+z3qml86aBN+NmRe/O9T+/HB3bfko37PJV59zGtvYCOsblURudTjUepZJrcJCbVmeVyMKdp2m7TbDaoJzlxuYu0cyZj1ekscH38eczxo2vv5J1fOK/4Z7THX/gXbp4LjwNPSp7jrkyr1EVS7qbtSrbzYI4J05GW6Ju++8lh2XimfOgaKEGouVgiBxFc9jxNAk5z7QUMbqpoUleUNnlm0n4Lo0qJYqtSYvtNp7NKX0SNNq7Ywzq5/W+P8mgdxkJoq22s/LJ0X1MDNgdODXUGFX2pv5xA3yrVOlETvPa+7dbrZJ3lu+mJMtL6EJnzZF3TOf/621mYQkt0GkW7SR7V3EUhbTk4tZR5867r0h/GlPM6LtB+oxcD1reTLYZBnIgEufGiuDNIhxS8dJ/Mhp6RecEVCclH8tW8oPnThkpFh023a1FrD3LQLlvRoyY2lc4OwEJ+nlyCzQRNk+KqMPm4HOkIxUdRsiK21JdlLpX8d0e99wVJ24fCYj8okoyOjhaR448/vgiXff0vS+B/l/cJ7fzf5X8Z5/8/kcCpp576tF9h2bCmLgwW/4/BDmYZeujwyIVUR4Rhqj87k0IdEmYk6LxXDas5WWqFDko+p1tZh+ywFmt3O/rycRJdxqJKlbYOgFgX09RFkE/Bll0CTgYMGS/lTyDZS4To9iFMyMLSTvNiSOMmnZ0RUTzCVq9cnbV0S6hJdIUE7eahE98MbWUxBvxhEfzm/seKt8zIcIjjnGqpTI/PWLkjZK9N+wmtDZCS6z9Fisd6DRTTHMnwy5U0tHVxIEhoypgz+nOlC1ff+ieacQl0MQjLCscGKZUiKnK2LVfL2XGzPspO9NXGa34NIqzHqz/jXFF7RMuCZXh+Eki1GhenIcNENChh/xxDljc4CdbHCls4LdwkgHFgjvBreTNOvnYOB51wJVu973S+c9Mj3LK4xOLOlRku9THQjGm3mwRqXxKqQYte32ZaPsbsbJhXVMbZa+1pfH6fTTnjg3tz9ef25vtv2YT3bNDF5lVYUX30C/ItiCNQ9zhdGsD0SoyIZ6Y+PiLX/pAGnjQISX2otOopH6ewaGdtXNHCSZcCIRSkdUax6GMqbi2sv0B9GCZaWdNMX1J6J2hMTMHSKln6keSko0vlGBGDV554FWkkHEFprROnVVQSjC/lKIYuStBUoi40hKajuJTZelIS5Mgj14xkDcq2UHRhNydKd6WDTo2tV9fsjSsZH9ikxi+P2IH3bjmLtcJBOpJBqpUyrtQJvizYyFsQj4Ecgl77LSobbgU80ipxr5vGZ866hpOuuJ+HElgoMbQclCuBHALiRHF960lxbiJhNroZ697Scso4N5Gv+yTmp1bl4nFuIr9IPO8vL3mJjh6b6lShyd/LiVEyT4I5dvIKrbbq5YL6sWlAt59e3Ti11dCnvLdu3c8n3rwr090w0zrLZPUmUiSSIXmt6mNaDhl5bQbz/XQ+/J0LuPgRGFC7cRGTj5ZYXifrzvouBxGB5hXJCvGTESgaSCckb2mc2JBjA+wStsXaq9EVt+iwxnFMKUH7dMrCRx9BS4FKDqH6ERkyfdlw2gEkAlpX6LJM4ClQ6JbieqzfAmprOlNAcWNJwZLHyDhJcEKftN5NryxdICtIuKK2EfVkij8TXmd44BKcQgyqg3GdR5BrFIZiNGVSbSaJCGo6MId4qrqF40rjtLkoibjLPGhPIpduZpJbKyNqQ4fKllP9LabB+7fp5fQPv44bvvZWPr39GuwyO2GF+mNMqy+iW+dUWWvfBVWiWq9krbBSk86WKMmp4OTkMpS0wiolR7XaSxL0MBr28ki7g5/f+gCHfeMCDv7a9XxKzqzzn4DfJaCAAfGuVYf8FYTS7S7xo3dvtDSQtsagoxKbJ2z+VVY8avO0dJG57OspCUhwShTfJivFl34CeQgT2zxs4aiSk6Npdgi7v/ZVODktabYJSjXmjiWcd/ODtCPQjkYap6haAWkUGG2XQxCDT8mKjdgTukArFDpMF4A37bwFleZCqj4vnJ9EZR4bGuPi38xlVOVOhKSK1M2u8Y5ceeZgsR8Vr16DrddbU+t4lG7ZXOiFnBPfBVSveJxaO0QFAtN1Xrofmw6vF0JegAT78yCxNqVU6yfTGiYPCcKISHtkaXwxO6y3FtusCtq6tbdIboGkr+dp8lW2PU5fRl/B5JNpzjNUnbwoVPZUqOh/8rF7WJJoE1mqk66uLq644gquueYa42KpkmXRZRL470nA//e6WtbTMgn8Ywl84xvfwMuQtQuE1bS4hf8xFKfBBHWLyo7TIUEBnDZsu1VZgRCpWijYgnFFDZW7FPsDneXQoSsVa+lkeuuuWxKOL8LrDWysS1XmQ1JfUouIHJ1uOtScGQW6pPnC4M5E9aX52MnnJVufSapmGHmTRUYhn8KSllwCRyDDvZyNs+e2G9EB9GgiEs2N85KnmpotZnOnGeGca35Ls9JNqksgWE5AWUbc+MIneeP2W2LOhT41SzIzE0UIEAnQnKC5URIzEOwyaSyEdgtDRmOpSkOFV9wyj0W6mWdZCSe+83aDsOTJ9JY8q4+yw2s2YIYI6sEFXoZeXAAyUgLBYiJkj8aOweLL8LwkUNVcerW0+bcZHdNsjruIEVdmkS/zsOR7zSMNTvjV3bzn+Iv48FfP5geX3sbfhkKC2esyTA/NrErsKpixqes/UXOYmi6Tfe359I3N5RW1mAM3eTlffueb+NHnD+WEQ3fioA1XYf2egOU0r9OJ6dda7lXYrbTtBVXxJNYo7i7iQUnFHVJbVAUKoxdMx4x3g1Wz0JDjyTH9NNgIJ2GVCmQ4hbZsitDighpRwDoUjQnttrZOOQbjytIGSzNBx9ry1CdX0RKoarE8FGL5k2FBvmiSSbMzuTdQ+BScyv6uqktADpiJTjPVcGihFHJxYjzUCqnmTSrxEB3xMCsFGe/b/VV89+gDeOtOmzKdEYKRuQTpsMY5jjZggnJZc+fI7P/0FNfx3T24acvRqE5jDj18/5q7eOfxv+K6BzMG1d1gDqEmyClejMcmqUigvYa/+zjnsDOpwN+VPv8MsUHqvCAampZEgfwKBOLHfmXqtL8Q1GjUEzLpcsnKhbw5BGmTsuLdgjlH9tt0Fp9610G0hxdQiwIqOnPsYpy3M7z2NQXEYQdj5Wkc8c0zOefOMQbVZy6UIkfqIVbnTvR0BJPm4kZ5qQSUE+rbetfsqL6q4DR1m9j/+Ux6nKOKgtN+l5MyNjRApEp2P4u0JgJDjmqAAtWYCFUFEcZ0ayq0uPFiupc6yHgKihbPRG9FFKxiQdlyxVyRVsMiz+p4I22RIscrtjSceNPIlRsLKcXArPlSKHhW2kImP0oW9GyMJoviqFHzgmErFOO50lHkKUkYVXUq/wDmNJIPixVCWLMM79phA0794H787Esf4OP778bmK/ayAqN0ji8kX/Q45XiMoD1K1hol0VmTaV7sn3G1RXy81WJoZIS6nCAt6Ufb/qlzeQYL005+tyDjir8N8vFvX8q7jruET/34d5x/1wgPNaEuMTXkvGg4kHlS6LySSM0LmAilCsRyokwO9+8CDacY/98VPI+M/+0mmmgNwL6X6MeSiNRTZUt0VI76rqor1sYer1uNHt+iJBvRxNyqdXLJb29nRPXtHKuWwmKb1PaHM3pmG1mi2DtVSY/NgekfVu7QKjUHVI2Xzazi0hjnAwGyMOSCX/+eBWqjVa1vqMrZn6thrJTNvdlVhgN33wyzdJrNEXytolJwOqScLUxTbq+RugyvvcnnKuOl+7F5sZehoQ71XAn7FZbtXZn29GI2tLlGQUhaH2aaSzlo59dS7NcSWRTpy2RpcpUcvSUFTSOGQHGUXxyMS20uunGgbQWsgbNK/1nkOou894TSISY/afHPIuHEE0+czFkWLJPACyMBWwYvTM/Lel0mgWdI4LTTTnP33XcftkGa1/8Zxf+ZpB0Sgo7lifNCveRMpXRUyGC0Q8TJUA+VH+kwCYojRGU6yM0AyHSaVIipJhlvfO0KrLv8dKIwl+UgcyHQUeQjclcip4TTZUJnHV50nYt1WFlf6vQl+pgsiqHbTiR5FnF9eR3szhB6XeBGeO0m67P2DChJ7JoG7I2QRVWVtuSeKPLnhRnX3/U32uUuwrIIxuMQVmjp9rby9Ons9bpZVCTukuaq0WiIjJf8IVBb1FcR6Ct2FDOsGcTLYBxPRmmNhTKJAAAQAElEQVRpjher7JIbbseV+ykFNVwzJm/U6dCF0aUJvR0Vdttq9eINW0MM2ZyjvlBro5WKhvFscezLIJrLnucngVDNOnTTsgu8xTW1yK3BPboB/OiuUT5y3p/Z7rPncdhpV/Cdmx/nd4srDESzSCrTNb9lWo225j7Xmkzp0FrszVt0tQZYyY2x85p9fGy3Tbn8q4fws0++ns/t/Qr2WCPiZdKNaeq3W+jF4WTIk0mD8ggnmB65XIV6lIt82zinhB7nnPTJoy8mMhP1n1AiK2D1HROfVIEhKUIvdVE76Q+mpwYbrAxn1HYCqviMJ1fakKpdSshTiBSPRFNSy1XJGTFwomX9W0jxyZQzQd1qGHJVmAqLKpYhQ13ENP6EUPtaWaiIt5pQ0b5p6VD7phOsu9x4kYMx91XiRKN2XgayV/9OZARXIY/khI561MLTHM9Yvgzv32VFvvXh3Tho05msnj9Od/NJAq3BTDdxp1tg4GN8Xiezy7+cKNRj0upMhqLp/H4s4GM/Pp8vXXA3jyW2IqFtPzuBwjmloHgCsWNGu3MaaJHz1FeqsaRPJZ/WbqnsfzqaqWaiEYsdEg+JutR9QXLMMAdWaL/kEaq1PmLJzC63ido47TNSHDUYx2UjTPOt4lK8+eoljv74WySTMZoL5tFRqpGlZaqdfaqe0x5ZRCrHfqPSxefPvIYz74KFLRHUY/PSbCthTAk2rdaX5SupGpKTvm26LF2SIFZdbjYtX2E0qEJYohWVaQVeu12smhOPUyoQNEyciAXKNrjC/RYpZTqWYf0ZXYOqFXqnwiWPV8wr1+AUGqxe7kJSOawnYPGQXLLKpfMGNSse6/tpkG7amU5Rz9oEpNLAVLUT0U8dTEH3d9VCVA1ZsVZL0gXTdR0C5EFT+tqGSBLTxNny1DGPKmLxgk5BF9qaYHM+perD+M/UrKaydTrhoM2m87V3bsaZR7yeLx+0FXuv083MxqPYL+t65fioVLRTlLRmwhppqZNcTo9ydwfV3ipOTsiGzqJUnPruGeTlXhYO5wxk3Tw0WuKKe+bxhR9fwUFHncM7vnk9371thLsbIFeodAtxg+QGiZjScYqpf1Tcsln2eU4JZLhJyUlsRayoKt0phKmE5ZsOKApZJiimZbZCCV638XpUtfdlqSeOajw6UufqPy1AxVqv4FW9IGpE1Owpu9QKKNYT0h/ry+YMfWYK+2y7mb7FmezOUC8D5H/ggYE2V9/Zoq4SLyDCbe2ZEGIvA5U0VWaNPgpbq9UYndiTxbwXiib2ZWeFtwgT/fPS/UjChNoHAq1pJJfca6JMNt5JKAFobvMkpax532XzV7PRcmhvhpKqZSTYeWJzZ7IPQCuXYt4tjuiicxRSldiqTlQ1FTJVz8idsqeg6H/6cc46m+jFOYf9+uraa699KnOiaNn3Mgn8VyVgy+2/2uGyzpZJ4B9J4Jvf/KYOzhCvU/e/4sSyLdggpiywBWGhksg6ofjocEKHjh36biJSZKMjJ5DRXiTkwOjWfXC6Enu8dn2qyRiyra2JckTVTpw8UGtRcGBvbHLRLciqxkv1MbHY4T9xYJsUMpwd3pKN/TzbJS0qSZO37PWawjEUNyYk1lGSMa83mtai0u2xy93FN97JeNTDWD0pnKCSNF4WXq43YAfs8BpmqHKYpqC3k90d3TIhMuUgg0CB5kTfTF1WzIgwpDJOorCrMCr/cP8wDywYp6mLYaNVJwwyytUORgeH6a/kvPplK7C6LiJlEapIFyY4NSpequSXGCeTXaFMJj7io6j8L4ZFmwkK/8x3jgwfVZwKJ0auPpVfxI2eQXWe9ljes2FJJaMxkfiH1Saq6Pup+kr8n4/RTFUrEcxeNwO/qbgZ46PeMezhwTE4+9Yn+Ohp1/GOL53HsWdfx4V/mMP8aDkGysszXppBqyS3U1Ap9pZIs9+RjTM9GWB6cw7TG0+y0YyAj+23I2d86U2c/O5teNvWq7CG5nEF0Z+RQ5dQESN2eQ/FjFQUlIcpsYUqM9WVvUohUvFoj1SouLuYYwSn2RfP+ACsgMmGauAEdWVNUK0ifNqXVX1ahhJWsUBG0aiIizQTH+VORP7Rd0FXNadC1TVejFRQ8JRJdzOtpazowivPylCIclV94rHxyKEorwnkcmJMoTDC86JOpvopJv1IF2dPWHIY0aKp1mbRXL2luliZf0n2Pz0dni5AS4tN5D384gGbctxhe7DzGv2spDns015bicco523kSyYIJcXIEKGNAC1SWtVuFrkaZ/7mTj592uVc/kCDYfVtOpSa41H9qQtxZ9+ZvrRW8lyh1wxJCmLTfvmiKSZVrUQlqebSaij6PB/1IRkaTSOgLiyQWqjPvKQSy8moN4YJdOuxfcX6zc3L4EIkPHABI7qIGscPjsIFF91EqVKmZ8YMxsbG8LoYj41oP2wHlLtmiE4HdY231TGDY08/h0v/uJC5amzrKtLawByyGlQqRVa2eADrE/soQ72KP+iIYFp/QOxV4ALNtzJ8maYr0Q6slvJt/gsKaugmqASibaNCc4xkrqSkqbp6vGCPs69JWJ7BiY7lW4jiBkuLsuaHJbBmlmfhElgnUwmNC8MkDUz5hKk2U1Un9siJ+WFJXaslTLV3qlXoiLXKxUMu3ciEVDKzOIqz5GP8Bs4RSF5eow6AWglCKUBZ6FF6BVV6hRT9TZv0cfK7tuSik97MF9+5F7u+ckVWjur0tRbQlyymK15EpbkIL0dDMqbTrziPHIEu0Vms2czAycGVav7RvKfdsxmVM3de3s3tc5p8/cKbOOiIn/Lu485V/DZ+83jCfGBE/Y96hYo3hTZeY1CGQgwaqoatMxpJbWJ8NrNiX/WQDAzq/Jky46mPSEzWeyrv2WJW79nyn8p7tn7+2bynqDz/2IRcnCThRMRSiio28RRpRW2eFUBo6yKjSwvZfu209zYbU82aWgUp9SQlq3Vz/nW3MKrK9vfJTNyKmkAV5CJtUrbxgaYZW0tqrPIc1IltC0Z3lw1nskI1pzOtk44PUe7opNE5mx9cdGMxR0YhF7VyZPyILe9Fn4KU/ebqkNe/mhnaG9PxEfWh2XXWoqiivrygtPLs2JvMfckG+eQkTYWFIMzhJ0hEOL1EnaHza/9d1sXmpkvr3c4k2yW89oKivr6cIMnaNGpmlLDHMi0s4Iv8p2U9LVFU+rd/OfdUJ/bDAuvAOcfXv/51iy7DMgm8oBLwL2jvyzpfJoFnSOBb3/qWe/LJJ7H/Ras5saw4jmMLdAnMirC4CBax/8cv25t18NupYQvBjvNIB5KBIlOFgUrsgHcKVVbkW5mL1HmgmOooPw3KMlo9kVg8cMsVWW+5Kp3tIVxbvDcTqrUquYzM3OgEJTIfkumQ43/98//Af662TWIC8/a0MrxdyuSUinRZ80KeN6jECTtuvCFrVsEMgLDTMdJo4CTtillwnuKt4oMtuOh3DzEW9oCrqrxCJAsrikeZXR5n/82n09nMiCJHKvnHMrBDvL4RJUgdqDpeYZhDmIiM5jJwXQy3S2gWOe/i3zBc6iHu7JFbbJiwktDSha+3V68tFz7Me/bcAOPRbJQI0VT7nKpiupGIeJDFemOXyCiExENbEKMqV8WCk/8jzCfLp0JrI15ZGqK29JOrzhQyxZeG5UOqgRtEu6Cr1lP0lDVFeyrrmWEmwxvNWZ4loj5B0ZqJolFWnsiLpF2I7Z8lWQ1DptIkS0lVuXD4GGHVK/orWqmgCCm+2yozZ8O4Ql3XeEId3CGn1Um3zGOfb17PTkefydG/+gNXPxZzf7ObITeNOJpOnFUl84iKbl1lOUJL7QHK8QC1TI6rbD7bLx9z7D4bc8mXDuDH79+Gt23ay9qavH7AnCZm0CuplB4nngKD4qEQCDaHpjQWKu0EL9gydyo2FMUqd04pPaCEwSrKmYChuD74Qh3UXPsKRc5UN060iscixodXShVtP0lFawLFbCLRFDITpyrhaVCTgrYtHYmEQt62D01B+swz4KxMeRMhuryqcyNu+Sz1mRq8l8Sm4Mog5HJa5cWI1BYKHiZiSjgw0QRBQKA9wIvjADRnUA5QS4qWWkV0K3+asPMqXZz6zp04/tDt2bBrmOroE/RVAnK1T82rEqnfvAVOe0U2QpA2aCUJcfeK3Dg/4z2nX8fnLn2CxUhmIbSaiujxggva2ptj7J9N5HGAEwemnuNt00CwqhYznTQxgH0/P2jo2n8aBMSU1HejDnnQSVN7WOqV4+uE0ShJMoDxYL20U2llFpJLb0ZdB8NyUnz/5rl86CvncPeTo4wrPazLp6+GZNo/CWr40nKkTGO8HpHGjrDsqJcjPnfeVfzgd/MZFOFqoNE31Ytuz6VIZ5R6VDaB+MqV7YRQg64mylDBtA4IzPvSMqYruGZE7ivE5S71ZXXUoGgtCi4Gn0iWytfT1hy3JVc0s0565FTVYHq5NCzPgOpMQJNlP2/S+FEbUZ7q4WmhUx8Gq4MTs0swVeAVsUdEVMlPwmkup2Clhly8ZkJaICQ1HTOI/9yV1cIQKZTe23jEiddIrX+DF5EpTPCbqVamWhQoKdNgrQ0V1TddNz1fUfHXrwrH77sOl352V37xkb05aoc12WvaKOs2H2VWc5h+eX37tJF2SolL7TEiOXU94+T5OJoUWmmDehbTlB3TiKqMSR/GA+2RHSty40iVr902l7ecegF7H3sRnz7vbi55sM2jwKBge21DYSIsefIMMiFH5yBYuUGqIS1OJAeVkap6TK5+VVnxTDqs9SdCVjIFkVAZmI1n/2TRjhPLMxgVC5dGUbn4slLBnKTPhqJ/9WK8iqMpHv4uXJr4PxMv+p76slm1GfPFme6msidDJ3o2l1YDKwz0pSaBym1+N10e1lmxh1qQaE3GZL7G3+aP81sJv62qbRue6iM6hbxN5pkKBKNd5Fu5LRjRrKhIux52dn1499cwc/wRutX5oNb0WNbNI+0ql/x+mJbqOmNIizos5ASplpUpY6/k9Soxvd3aa9Cnl7Iua+BKOV77hTlelEBGD6VSqLO1VbAgci/JR1LRPg1tHxDK/kd2PklGEGhSxpvUXEZ30GCnzddhde2VNUnJ5jQNA7xeZmdZBoFBBXpMLwxecdC31iteObprOKLiv1D5keCKOv+9L+M10Pls6/Smm25i2f958L8n+2U9PbcEtEqeu3BZyX9eAst6+HsJHHPMMdRqtt1Ds9kkiqKiknMT23ZDDgz7J2RF5v/Ll5GzFaBQj53fBZwOCKbgVKEA+ig+lb8k1OGfpTrIvZkEVH1GWTUP22MHpud1umW0lysRrVYDyhEuhDxPsYMOF6imF16aT+7Ah452u02p0kE2prkOI7IkpjUyQG9HhY54jDft8CrkliJLm4XYal3mFMpNkLr8QVPiO+NXf6FV7gW72MhIr3T0EDfGqLUG2ed1GzJb6hREmicZDbmuD6GgZkseUcMmcMIwlFGBPgoSXZxC3S7ukFF5M/C/2QAAEABJREFU79xhqPZqLtWj8hrtcbI8kWOywabrrMza6j4SoSBrFXpkPwRJRUZ2Iigf1dWNUjlJYTaKfBFKCmA6Zjr1XOGzlVke+riloOhTT2ZDKoCMeNM0v1RozYq6FrGB+4yJyx7Y3GjoRZhaQ/7+UzSRUYPmzHmPJy/G7SRjm8Ok3VLfNnDwDuEpQlY3VGbgUP4EbdnO6C4meNrqvIFnkQRoF6khVZkr3KivU668n8O/egH7f+p7nHTBLfxhAYz1rMqQHFZDvhPXPY2w1im9qusyVydsLqLWXMAMBlil0uS1q3bz0f2242fHHcKJ79+TA1+7BquXoDMD+5VVj/qRuqhtpvFkGoNuXU4gU0mmUWrOFc8FFfI08K98PEvaMvnJFT4bir7UvzOojhP0KCV+FFnyWE4myU0AtXMFEnWVqNbSUF2jY1CJKtg3fxfyf3ysveltEVpdG9cULP0UlCuZsgTuqaIlMct7JgKVhkJZsLnpUmjztOM6vXz3MwfygTdsT3nwccoj8+jQOqc5TmDnxugYNe0tXgpdrnTTyEpCjXrnClzwu79x2Fd+wS1PxIzr0jYumrFQKldJ9eIhS6V8hTA8mc+Lfdv4CiXxSPWMHxuPos/r8ZqlQJKItBc5TYUXlVQdpDpBUnNnOUcgx09HKcWnrWKvMP5ynSPDCQypwW0DcPhp1/K1c65kUVZjTONrqqzS20WqvbNUblMO2oSuTTI+ClpX3dOXY2RkhKCjk6Rveb7+iyu49A9D2B/5puogCrBPoj41ckUzxAqoSCxjH+9yC+jvqeAl75L2Nme//AlCEu+LqphO2DgwiVl1tdETCJMpC54fjJfJlhadgqZGY1SB9WEwwSr5d8+SBq7g1b4NNvJngxcBg4JnPJY7hWcUKWklCib7YEkIkqlg5QYHk2UZgfJLQkUwHe8F+oRZwiYz4bBt1+ZbH9mfS05+Lz/83P587I078LpVp7GCG2VaezG92Qgdqea3OaTtvA55m0AbbVQpk4dlmlKyhvQgjrppda3AcGk684Pp/K1R5fzbH+aI087j7V+8gA9+5yquur/N30RikfqWqjGoJdGQEsSa47peLBrvthYME3LzKlWXdgakuVRANXI1FsIgLFQrUHJqvIrqyQobL5LeBVZoORnonYhiTz3WZiKlQsmmiBc6pj6KXhVa2qD1Dmqhh+KjMtXJl6DIxKrwf32maEyFS9eXHDFM5Vkdw1Ra4y500vTQ8g3i3ebX9rGDd9+adHg+XZqbVjsnDrq48JpbsL1IS5lY7eWvmqCWQW57kmRf8G1Dsl1B9qSqFVmpnPS2N2619mxWkdNERhBRVT11dtJIHBf/5m6GgIbmUYGk4SbaiUCgSYykK50qOGj7LehKRumRDdYeHSJJ2lAKkAdctlqVZtyEyKnmS/cxFctN16TX5tihXAHnJNOUsAwV2f/Tg5j9d3gFVSBrNwk9tNopXu0CL3maCA0qt2AKWARVVj0sFJwQCI7//sfGZ7/AinSmfuELX/jvM/D/0x6XDev/TQL+/635stbLJPDvl8B3v/td99hjj2EbZqlUKjqwNwCtVquIW14wZekUOS/MV65uUxkj5sQIFQYCOmDMD7D1qp7tXr46WWshSTZK8bN+8ZznOvizOrIoVVMWg2i8lB+bx6yVSByShQzBSAd2GifI6iKtj7Pl2suzoV5FewkpDCqFzWSyTptt8GVGNAlzpBbX33Y7jckLlDwg1KUrlWrEqrWcvTZfzcw8kIUmXyMyG4RM8qeApZ3oGwpjU3yoAoZYRqPIc8FNd/Jk20/wGacYf7mPqLoEVx9gt223KK5qXs4rJwVw0gWXi6g9zr4sIWLKR50EliWIkpxwXkB47lB3Do3B87RQdAsjSnSM+hQo+rC+VFA8GcbLMyE2VOqKYIKPXDxk6Kr7NKTKTTXOTHBLEIOMct1RSFJdc+3fL+iNrRQen7co+QT5bfFm6GbtCXsMfeTNy81TZSAlVnmidrlx4cW5YG+fxzU2uzDNlaAufCDhAz+9nZ0/+wsO/uo5nHTt37hppJtFHWviO1bSRb3C6EBDPosm5TAnzMbImnOpMp/eYB6r94yy8/ozOPKtO/Gzo9/I9967De/YuJd1I+gWS+qi0IOS+jab3ClPbPKUk1wFypt4LG6YSL3Q34HmJiSWqk4hU1zzzVOQVMWm8bwUtM5sUkx/UptHFf2rYa52pgMirid7Cpav/if6nch3ShfQvLspKE+NnvcjluUagbK6ePd2q3P+cW/lbZutxvLjj9Mfj1LR7a9rxmqML44JdUlP2gGhFnRPtUr7iSewt+F/GHMcduqZfPOGQeaIk1FhrOHpkgM8a8VkWjSpdDmTjL2cNLqiUMliqmlMSZdFp4u6mjyvx2mfKWeecluKmAmiYsso8RqZnLvymOFbbaaVuqi5MpHK7W9W2a9iRsvwrWv/zP7HfI/bBjKqK69OrotqWKpSCsJi7yy1R6hlc+gNH6WSPkxHdYzO3iojo8OiFOBdSGtomHKtj6PPvIwf3D7OnACMnVQX1s4gkC7lAtjc6Ytc5fYDKJdTyL6rHBPlw/hskDwVXS+Z6UWDitXIg7hO5ZCzkFwjyJSVQklhqKg9uYPnC2sPIjYF072lMVHhqW/1ZeMogAfNAcWgpuJPhU6DmEAmNZ9AoPleAulxoH59AYza3+Gpjp9fzPZF24vURcGyExlxqG8Kqa4nb8W7Nivx7fduwllfeiNHv313dt9gFdbs9kwPY2ZWAyLbYzXnuc7Equa0GoWar5Tc/ij8iOZfOlgNqqSui/FgJovLq/K3ZDa/nl+Tc/Qy9pMz6+2nXs93b3mSP7VgkRgYdJCUIulGqvXQovh1a9IiyFKcZOpchPcV8pYqZ+GknMV2IoynBC1UF8zhkqiN2XcGiVR1VeZA/izRYsm40XwUYOrjlYzE91Io9M3SWgPS0HQJPKlmJ1sKli4oqa8lnTxLPLdKyrdwaVh2gaX17bniRUX7yvQ1gUixLdeEV0zvo9sF2A/J0iTkzr88xL3yGJoTy1TTBxKJ9oQkDLU2S7Q16pb4iYXCsSSnSZqK2OTjFa7QBVttskFxhpkkGJtPpey485EFXPXnNoloonZI4IE6zqXXagaaM22RbLISbLrmbGK9LDZbB+0HdjYW9aVDqTZPH5SxdVu0e2G+XvBeHY5SqJnUeRB6saPFmkuemRsibc7jgK1fw5q6wtg+kkrGgfQjiG1mpfvSRQqo3Yv4MTuobP+jFM37ddddx7K/ffUinqyXGGu25F5iQ1423P8FCXzrW98i0IY5xavXAe6cK5JhGOKcwwyeIuMF+8qw/8JAy0hvwdDJbxzWlLS3pofsshEr6oac1hfiS8rU4UUs51WeyDgrkdlt5X/gAPuPi1eHfltOrLDWQZxkeFlF/R01fH2IQ3bZEnsjaKILxYgZUbkcXEGpJkMOzNlx/jX30pAx1cyQwSs5K0Rvu6KsyS4bvYx19Pq6GasuEJjuZDnSHiGWAa48yyeRlWiwxspQh0Y7lqH34BDc/NfHCPpk0DXN8lZmGhJFJSp6Y7nGrC62Wc/elUM5cGqckcQtNCzFpx7L96hTkNboayKqiPX4XFBx8eT6fjZYOxU97ckLnVJfFuoygYUy5HGWZ1KcDF2oUYe6mkcy7gNxZVIxUrnkYkjVKi2uBIFqGVA4AclKrYy0CxBpfam2ZYko8tqqmuqYvIt+IdeIU1XOXIlEaIlyu1RhTHWGnEM2OwuBu0fg+9fex4e+dQV7ffB7HPntX3Dtn+cxEE6H6WuQ9a9Co6a5qPQwNt4QlZjpXRGzuwLsj7CXBh9mw344fNdNOfl9+/K9I97IcW/enD1e3sWKGrr9E6jOHGrqK0sVUegmIRuTpC2+ZdiXSiXlTj1qaIOdTGYKs6XSSr7Inil+bb4NXvKfyMvF9xQycZ0XyFRuc/TPh3ZnSjXnU8gVN4jcszzW0zMgGSOte5bK/1SWzZmNbLqGVUthtQg+d8BGfPndB7LxzE6q44sYfXIOpa4+8iwklQMl1h6da86nLzeLJHUMBD3MK8/iO5fdyEdPvYNh9VzpmcaiufPp6uqicNJ560kF6iNQQKoO1RZbW9LtXPJE+FdDI0WulpliQq646R86HxyJ9sGEno5Onpy7kLq8Sk1Vc2W4Q57dI06/gW9fcjP5zJexoBGycFHDtjzpbkZ7dIygPc6MUpM1y2N8/QO7cf4Xd2HDmSnpogcouxTCMg3dYgNfJY+6GKrO4gtnX8Kv/tJggfpJwwndD7RXhkqjecrUzvZEGzo4/afcRDQnfyrjnAOd02nmaKOP4lpJxZagDpWhJ38KJksNW+WZUf+XQ2tl5NSpiPrnRK65sTrPDC3vOWFza7C2U6F6sPl6GpTnJqGgkEkRTjBm0eeA8fssRUVfT+V7UQzVQeAxTrQvoxy050EV6JfOV/SCoKJ5WEUC3eMVnRx9wIZ866O7ccoH9+b1L1+JrVbqZ5VqRkdjAD+2ULoxovZtHLEoZCIWkWm+26Ke6hyNpQ9jeY1Foxljncszlx5undPku5fexruO/Tlv/sq5nHTZn7l5bsKA2oz7MvWwIpRp+oim8wUSJ/0oBxjjhV6rK4s7y1O2vFeEuvWHWl/eq5pBOuakCWCVxZ49JkuDU57B8oyQoBys6Jkoqkx+iaxqir7Sz4wrS49RUbCkz6fSRtd4mQitzlOwvNxZ+plU/7m0iUDmIXtt/WrisWEC2bsteaySche/vPFvjBnpArEk4oRIYzVYZio9SBUxLiDX5mFcl8JQddD8wut32pjZPRWCdBwaQ5QjT1Kbxs+umPg7W800RAYTMqQpS8GkQuoDpaFDwQG7bEXWHKGjSxaYuknjmKhaJm63VepIZT9QSFbJl+iT504i9Bq95CH5mDjCUDORDrD6rBIHb78CHZomJ5FVSlXMS1nWi9VYzt5clXO1fDE/plfeFuckk8t+fTUpiGXBi0ICtvJeFIwsY2KZBJaWwFe/+lU3d+7cIsv+yaBFyuUy9qssi9tPWpfeWC3vhUAuc8FZx3YZE8yPFelU8mM5682AvV77KuzfwUdm0luhz3SIpeQy8jFY25cwCjnIcLOD0skYjrNAhlxEOrqYzV+2Iq9ZCYp/2uVBN1DSVhMnAxldlsYkynnKPvOqm7B/2heUq7IPlOkDvDxdHXmDN75uPcxI9B5i1dXU6Bv1lOPSRCE41MbmhpTi4zLNalbUl+nHudffz2MNT1zpx94YB/a6Uxe73H6JNT7I3ttuUVwm0la8xCTxQYQSRnmCqvFsTFimxdWRE8yIVc3C4Hy20Mr/IXJkQD0FJj/K1hjALpup+pwK7VKRqH8L26prSBRmquMJxUdISUZ0KFEYAhW6NJOsoCBYXLAkTNXPJTkzeiUK7E7fDmQgR1qjNg8lmcAG1c/0ht3WbWr1RaYuDApPCHOEPwrnPRrz2YvvZI8TzmXvL/6AE6+6nVsXJbQaEcIAABAASURBVDR7ViGtLYfzfTKmQ5pD47QGh6A5TimM6e5oEjlpwehDrF4d5wO7bMoFRx7Kzz6yG5953UrsNRs2Frsrqg/5tJApTlkGZuwS6prhSA7HUGVTMpaNT6RLgLe5ylUwBUXRmJ+OIvP/7WuK/lT4TGpOGYYlfSv9tMe4f0pzcs2hIVV9Q6K6UzD9t7iFhlRlEo1a8Lzgij7AaBqMpiFR/hRSxQ25ejBoInkaVM7z/Nic2R/Vr0h2ndpXO6SnjKVsu1bACYe/jsO234jVKi0q4wO0x0aJdIGIan009eLA/sZiZn1nVZq+l8GgkzuemM/ply1iuNWmNr2fZrOOcyZ8j/2RmCyJiiWAK0EQgnQkdUiLKGQwMfZ/Pm1tjYXipyji34tWoLf3Ud4iFBwpi0dHKffPot05mwWS0wV/gfd++SJ+dediWl0vY6xdgVSIZhB1LEegy29QCli+J2STlbo549MHs7sc+Bvl8PPDt2fPV/TTnQ4QlbuhXVMPPSzWWdWudtGavgKf+8n5XHL/OKPqK5aDy+uCpsNK4/YaY6qwjbNdTSJRFdpZjdz3STyiF3VBWiZzNVoqNGdXojATUgHtq2qsmOXECq1Wi0wSzIV/NczV0uhaH/8I1pOVPzNsiwPj0WD74dKw/cxQDN/GqrlB+yaa8yVwViAi4gPBCRLQxBCVXTSZDBU8yzPR3qSh6XlGueVOwOiYrqON1o6pXJW1pdJS2FSrxGvPDh1lxe2fQM+SUF6tLeH1M+Grb1iLH71vU07/8G58ZI/N2XSlDvrDEUoM4Uttko6S6GSCGlXVyIjEcp0EbXqWm06aSmpRlZbrZH67i8daM7hnqJ8f37KQ95x6Ddt88iz2/9plHHPpffzirzG3DMKD4msxoCgDKdQ1gETblP1yz+YYL5quJdpNsrQtaHYy0wXlS8sooHimGcoVyqFb5ImuyE4+vgjtW+Qx+Twr1MYVyHD5FBLFJ1DQtXl7DjjlPxeMAQ2v4DZR4p9BqgU/BTVBLg22evV0ejs8uRhNSmXGS11cfc/9zMnQ+lQtyaCVtIq4l3aFQiTbJZQihFGkClDS/Hsbp6UUim1W1Law02vWo9xcTF+X6DabtMs93PXYALc9DqMmONHC1qXa+CIN1RDKor35KiGbvmwlktEBAh9onjLt4mLKlC+M1IVHzazHlzTsz5yEcuZ5zW0QetL2KLNqbQ7aaTP0yo1aEzoiE5EEPK63c5rJSPJLJWPLfTHD7HLvPXbf+u1vf8sNN9ygQbyYOV7G20tJAv6lNNhlY/3fksBJJ52EbZ7muJr6tZWlX0yjyJc+wrXR2+5u9kC16rB/JrH3lmvwqtkdpOOLZI00dTnWSeYCivFMGh8vpvG8ILyEAUEpIpaBpQiBhBiOLuAtu7wGuUGouZhQ5lIoWXszuHxIcdnwcM41cxmWcT1sfz9Czi/KstqSJqWxAXbccB3WmoYug5neMCIK2I/kwKkDlF9YbDLIllhhiusiKTukqNtWHftF0NV/+At5dRrNeptKtSpnTpuwpEtss8EMGfy7b9qHZpW+sn1nYL8iky4YWYNywHkgABk65A4H1o3lKJ49b4jM0x7ZwBieljmZMF4smtnXJIyrKTjlGSgqWkwlFhScyqrVLCDdzTXatEBIYENSnVhE7W/v1BMYz0FXIOwSPCLDd1hv9QeCCLuA2+Xmxjnwk5ue5Gvn/5H9P382bz3qLI787nmcf/tDPNTuYbx3DYaqKzGnVWPQdckn4WnLYC/7NtNLMcuHY8zO5jGz8RjbrNnDpw7alV+cfCg/+uTuvON1s7F/crqSWO8TH7U0oxS3CJMGJTkFSsTkQqrvQGOIkxj7ibz9QkBNNA+gqSNXu8wclUx+5IibjL04A43VGHP6MthYDBafwlTaQkORX7RTqhjfvxaqdqEZBR31a4/lWTiVZ2nDVJ6F/z5kOB9TH5qvNac5DqGvGmB7xioVeMduK3Dc4bvT155Hrb2YziChNTZEJp1sa/6Tgvsa5BXauv773mnc9Ls75BRKyLRGQ+1JCrQXeNUukWh/iY15DSiV3reE1NLPEyb6RIs1j0QlSDHasb4zr0WkdKa9qHvGDBY3Y0Z9jRMuXMxJZ1zLaDQd178yI2knaVIiCDspyckQtlv4kQUs50bZd/N1OPk9O7BqGboy6M9i+kXn+MO2Y5PlunAjCwnsF6/2K4yoCwkS+6e8A0GNL591CTc92qahy1hGIPmEkoGqaHWEJJJaqjyKvCz2hE7CjvPCD0e9RRUneVEgg4l6CouY09iccjU2S3tRCwQn/KvhlI6hj8UVqGf7/teQq7o4WsKnxS3PkE6WmR4sjaIjG0fRSpWWfqyhpS00WPxp8EXKiqyvIqEvSyt42tPSmZho/7LxRd4RBVBWQj5K7I9255JyJh5SaTBZg2rWpGL7XBxT05z0ZbCcKG40Dd65zSy+88Ft+Pmx+/PJA3dg61W7Wc4NUksWEdXnEI3MoaJ1UnJ1fGuM4UVaV2rb0sBbQUXOrj6SrlmMl6exMO/kiaSTJyuzuX2x40c33cunfngB7zj+HN594mV85ue38fUr7uW2hXCfFFsBi0TLzoERH1HXmZBUOklENwtKZL5Eqn5yAROu86DxWrQASjv0Uai4ycqgDKUozjynDKtiwD5KW1DA4gbJaiJtCUOR0pcEpW+myp81tDpPx5K+irZ//zVVbqFh6RqBElo5rNQJO2+1IUFSx95pjiawQOvylzc+SUt1cE7zHuCzXCeWJ8hzfCreMxVKXuNjmi9FA3UQJ6qj0H7wX1Lem3Zcnc72APbSJkkzGuogqfbw44uvo+0hsfUtCSZ6Gafljh15gdqVXaq+4OBdN8GPzScSDy6IaDbGKUdqGGizVT3Utgheol9RWXujbAhtwgSSTy6HbCLbdf2Vethz/dnoHRuhTYTNleaGshLmhZbcvGT6vyK2SHeVY4455n+F3WV8vkQkoJ3oJTLSZcP8n5PAySef7O69917MaWWXTHsb4JwrxmEbahF5Qb+8jn+vo0g8OVtKObInJ2AGut5erqXzat/NN8D+HkWki0mq1+7OVWWwgQvzojrP7/P/i1aJLlaBLK9UssIHEMqk05vS1627IluuBvY/acG8C3EDeY5wstxzD6MS9SPjcN71t1KZtSqttESeq715H/TmdjnX4JAd1ydCHxn1Zm5ZPJFxiFOe2mMRCw26nGKviGW4pXpDlhPqKgkX/X6QRxspQakDdUKkG4SXQ60i069D2P21r6Yf0NSqhSLGa2YExaSSFpsCRQ2nXI/XdyAUCqDx8nwhHsCso6ejMObVcbAUTAZSuUImFpZUZr9eMVjceFIWJt9UzKWB0wUjECLaMs7aLpJBHeqq5NWrl5QoYMMwm9b+Z5Il60RDbCpzsXDbMJz1NzjikifZ95Tb2e2oqzj0Gxdz7EW/58zbHmVO2s1AIidV1s9Yu5/RsW7G6j3ESS+E/epPfUciGI7p4jafFSvz2G2dgJMO3pRrvrQ/33rzZhz6ii42VpUV1V+fUJM8QrVM3ShZMK5pbYuWCpzXjAdUKdORRQqhM1QYhhj/6GJgbxrtb7A56ZEPJAS8GhoU/Dcfp84MCp7+GC9TUEmewLPAKc9JF4OlEErHLG2hzX+xtoyETfrzCJ3a2XSXJO8pyJyXlmcE1pfxsBQm+JSeiqdiTasOaquun+cjWq5Nra+TVAZ2W3OVaMqauoxFKpolqltIKc45/k3suG4f8YK/MH16Gd2Vpb8OV5bjJgupymmDlH5keJTR8RadXX04Lw1qxSiiIpO3UxutBaCtpOm3StUjE+tJ+ba/mDz+2VBNij2mLom1XIC2MxqBp+EdbY0jl74OL1xIta+fgZFhbvvjn0FOJ+t7TM5za1+mhJNjncYApfFH2XxGm5MO3ZFPbL8K/VKNkio15bhCe2NnEGHOjO9+YEde1RPT2ZqP/XKgVOkGOf1piYNKD3Pybj5/+qXcMheGc4otymukoWiFSrnJOZOI9WJmjFLaLhweXdoZSu0RZlU9VdUt9h4LBdSmOO20rghCUheRah26PCLQWnx+CAnEXyj6zwwtbwqRyi3+bGEwWWbhU8iwMU4g0cglSM2+02xNAcXRCNR88skUPhPKskc8WmCw6AS8JZ8bE5Uo68Ib6swx+aH9qfAwyHlhrW1MVXFaI6Si/0q+DHIGoRdCaM+0v91mv+qxcVVFryOGGcL6wPs26OWMQzfn2iP24Kdv34b3bTidjYMFzBp7gtnUmRZ5jTunLCcTop/q8p2oXdslxOk4uWtS6gykH44BOaEWRz0siKbzcN7HbxaHnPvXUb57+1zedsov2fPz5/CG4y/kM+fdzi/uWcDtg/CARCX1YkA0x9XTOAFNV6KlxVnPFeosTlyofjRrRejJVS9V/aWhZPHkDgoolU9CoqEA+mgt2Vq2sRSQ/uECFfwfjxErqljk6XBk4jqTdJ4NRS9P00/T0aURqr2X06pL9PfaamVW6gnwWkto72mENS6++XbmaLEnRETitUyOy1VZaxnZkUgehlK5rGFm4gWCwKnC5JPD6hribpusSbutM7BUk5BSQr3ku+3+J9H00FRLk0OaTbQxs3WiD49vZ4gttnvFCgSFnVZWHzmZ2WrapxTBmvMS/hRii0qgtZdqXSI7dfmukH032xD5jCmWbgDxuOSvfR3ZGugFJ1JWL7k54cX8eO+xe9eNN97IlVde+WJn98UsymW8/QckYGvoP0D2f4HkMh7/FyTw9a9/XTZbSqlUwrmJ/dN+smu8Z3YRssgLBOMmkKHlZMKIOQrrIgdUMDw2QlmnVyfoMFuVV8zqYLqcL1krI/dl5abk7Tq4jJfuR2PXBZcAMl3IfE0GluY0TBrF/znQDDv7e2KFnRZoqzJZqXxcFmzTwfV3LmJePWeBMvKgTKkqJ9P4KD0S7yYr9bF+H0R20QjUQQJ2aY9kD6s3ME9WJiI2X9aBjGRcgCVFXlcxaGliLrjuN7SrnTLajQDE7QbeeG6M0OPb7L/LWsUU9oXI+LQWaiSnSC6L0CnqBQsVTDy6KFv/Th0ZikzLeyaMp38GRkRON3PuGd0lMFkZig4mv9SnDbDInozLhp5oorTlF+TUr5dO50IqJErHTMjDRthUvC6MCyPCkKA7CY+mcNNjo3zvmnv48Lcv48BjfsE7jjuHo370K866+U/8fl6dOXQyVJnOcHUaw6UeRuig5bpIgyqB5rCsee5wKZ15g+5slO7WQjaYFvD2HTfhGx87mDOOfDNffMtO7LHucqymaV1Bfc+UkLtzRCkjiEfR9YeAWPZ1gtdidM6rFrRbLZJ2isnA5yA/JLlUELsYGoBIcxeYkak40jULloaaLUn6JbEXKmIcCKY7GikWTqFgyQa3FIo3vxq//RMQXUgoJh+m9PNfDbGPCfDZMEn7aTwt4U08G7/SraLc6DxPtLWOc9FKC1CMpap9t6qbWJWUWRrUmhU3foD/AAAQAElEQVT44ju35J27b0oy/69y+CwgrJXIWk1KYUhjTJpcqoL28t7+5RgaHKfVSojKyrNLR6BZ1+LIpFOSHvaxy2dIS3qWqc9MWdm/HBqNQMooNVZ7X0isrQtDLCSmsyoIp82gYX/TqqefhpwIg2N1xDS5xkTYlj6P0luK6U/ms8vLp3Py+1/PLmtWKTcTukOI44xyLQLRzFwufkHbI1//2G6sURqlMx2D5jjY/3HQ/tZNuUaqLh5PuznqB5cxP4NRcadA3/aUCo7trtZKYbzVxv44cabFVK04ekqOWZ0V1KPNboFAzSKNzilE82TBxHyZHigl8apY8lfcOvpn06pePKZ/RuCZoeUJThDTaPhFH0tC5Qck4ihhKvSaYy+9eQrGzAQmvnV+q52u8Uay6P65v2wwk6XWeDL6DwM3VTohm1z6TZJie5QT44EPCAO3RK5e+1agJgan0C6btm3l4k5VcdpLgzzWnmj6kNATJnSmKV2iO137wDrSkV1X7+SYA7fi3GPfzhlHvZ137bQJG87wrOCGCAcfoScYp7sSy6ExBK0hSlEqJLTqI+TqJHNV8pIsnaoO3K6Z0CGd9b0sbtcYiGbxeNbHn4ciLrlnHseeeRWHfuE04Wd8/LQr+d7Vf+PCuwe5awTmiX/7ldaIhxHnGMUA0k4aKmsJySQkEc0CqmHIFAqSsQPFJ8BSn1wFfwe8pBQ+KygkLOE4oYibhJ8J6yDTl7C07ll8CsalxS18JrQfR9pfOkRhLS3KV87uoaY8fES7kTDY8tz96CCLUq8a4DRfFB+lw5JinnacULzMTWKydotQ42zHOW05rTsVr2ju37Hv9lTleCSV9LKEhl6w5Zqnn156cyHXVGMMKwGmN9oOkUDUf4Oukqdbvbxx6w0o2x8el3OtQzaa/UkPLxa08FU3U42X5pNLvmmrjpeTOXVe4k0wJ/7Gq8ySfbKiZNbCe2mqZBV1ar5UHzlpM9n/TloaSF//FyTnnOML/7/7Pw/+L0h+GY//lwS0tP6vKsvKl0nghZPA9773Pfeb3/xGh+tTB2UQmCGBDocXXn0LDoqDSLFAxo4ee0FW7uollYFU0kVxusT3yYP2IJv/BOWSzBUn/pujlOxQ46lxqdpL7nE+192pAZWqHA5tGWBtlu8O2GG9Prp0uQAZZmbAm8XkPLlknEh8CySpc675Dc2wQq43i05ot2KCmtLDi/jAfjvRoXlRVdljQfEmzOKRpgmTuVlqMh5FhlZDNzYHbVkkNhuZjIumCq7642IeG6yTRVUZJy05rloEcl51lCN8a4TXvmptVoxgumiWZHh6XRbsooEMVp352C9cAtkvkfhwguUXkAGJ9EJEEXPqSQSkKxg0RgwWF7LMk9vFX/GifKkwc048Z6Qaj8Heti+BclNdVER84rH+M0XFj4pQE4q+Lc8pf6o8UTwG18bux0QWqsyqWJEkhe4aPKrbxG26cXz/hoc54qzfsvdx57PTp3/Km795Gcf/+gkuezLi7nYvT7puWnqL78sBedrUsEfwcvyFEkruxLuLiGU5O81zORylnDzKbB5it5dlHLP3Ovz2K7tx0Ydeyxe2mc3ueqW5GtAleMFYT8RYKmjqlANRKKeDHBFkZSJfQ5MHRTqUE7xMGKmy+i0mJ8rES4ZdDKcAmegYFJjOKXi2xz9b5r8jT+xhmKRlF1JDmmckusDEuoRYmGnyctXJ8CTOkwm58asQISfUnilCpju5KuaKK1jyWNL0Fc2qXW5MJv9qaG0zEU9F1URW9BEqsRTEi/FjyBRPxY8hVzwveFB1PTZGg6L/9JNrjD7sMs0p2tj6NkzMjZcYXXFxt31kVdX4xK7rcNw792bt7oR8eB6BdKHdGkWKgpQDan2MD6eUwx6hk7btO0EGuZS9JPnnddFUVVqUGaGSjuO07jUVqqMOJIr/M27yMqSiK+dSqd6kIidQWfNbFomiz1IEtjfJS5RoTyMskzZTAp0b5WqJ2CdQy0jzAXzHCD5+hMN3XJdvHbYl60nla9pbypWQupiJIi/5QNPDiG63g+rDnjVK8L2P7MlKwSDl8fn0ybOfjTSg3sb1z2SoXeLRpIsPn3QV82JspjX2SCPXeiWkqYvzwsGcrNqhflSufXegOSIeY1758tXVs3qRTnkNM5RcJuSkhI07BS1/vKooB6kEBEosDRUW+VPh0mUWVz4TvahhkVC41KM+i2ILTd42T6i3XJgKrUwOIFdUROOj+NiLsVR7UqayTLmGRKEhJWIK8hNoDsRFocjGg+BEwqBg4slAcuAZH+UaF4UM1OoZpUoaDa0RF2otFfZOro6mWi0VulzcP5W2sXi1dZnDpQ4xC4qTqZcpgXoJ0OgqVHPs11ldIi/XE6+WD+o9W83me+/fmiu//Aa++uYt2Xv1kFVaj7Bi+iQrhmN06iWBl/NKFCFWH17eVNtj5TRhvKk+M4JApSrKpONhuZusPJ3FWT8L/Ios6lyXv7RX4tIHHd+47hE+9bObOfCLF/H6oy7hnafewgmXP8pFf024fREslChMZ8cUjgvSUNRDMSwlNbaW+quDXniASm2tIoXVOZ3LWWN1bHpMQlK7op1KixdURqetCgbLWxqWZ0hUPgGvNfAUUs1crnWAES90KldNg4LiUY+mc4XuKcOKloayiraZ1zkbY7J/67ZbU6uPa1/J8VGF8dTzo4t/TSxZDsrZbm/grLsR7Rdt27s0jUFJCxl9pCNea1gxyirrrESUxHGX9vTltLFs9orV6Cpn2Dq0JTiahdx23xzumQ8mW2Mt0HxZe6k93odI8+gFdlq3hxW6PFXJNdF8luTYz5qSubdWqvASfoJKiUwvAHLtD521KtHQfD62//b0SCYdWoiSOC0y0FypinIjfKhNOlfUnqnQ4i8QEjmzn9n11FmcaR/85S9/uez/PPhMAS1Lvygk4F8UXCxjYpkE/oEEPvGJT+hA9bqQZdgf33XO/YPa/8UiO3wmkeNlHAlizQyfdIoNlYcyODaaDq/fbANKiUrN4NEbr7acIM4Ot6m6L7XQ6RouI8+MAGfGV0PGW3uAg3bbCrkhyCf/j40mlpyIhgy6luRshuzltw4wt5FR7p1B3mziA1kIehsWNcfYdoN1WGsGMsybshk0IYUphuLI0J1EkXKkrRZlvVVsq9pYO8bm0VpZH1fedreMxy5SGW0Vc8DEDWRL0paRWdZs77HTy8UNaBhgVp9Zl3ZJcCHFRzSddlizYWUHqI7lSiGUX3TvVWhZU7D8qbhCI+c0LNm4WLy4j6jOVOhEJFIFT46TTuUy2ic7UWuHDwI5hxI5PnJxqxLRyiOFQioWzRHYUrwuNsYcDGdg/zSzrnr1kuLCkPBIG256GH56o96gn3Unh3/tSt72+Z/xri9+n9Ou/D0X3jOXu0fLPFGazcLqSiwKZzAUTqMZ9hJX+xjTzaAlq7mrs0xvVXzZ34MbeZK+fIyZ6RAr+nE2mFHiLa9bj+98Yj/O/9IBnPTWLXjrJjNYKYXlhd4EOoSa4oZSTiF7nvbxSoVCNIFclrshU9q8ypKXCvSISCERCzOlDQr+0eP+UeF/rswMSDMmvfMEPiAMwiJ0GkvBvYPifqrQLtRtDUViQsW4MECVQZcR1BantME7lQvoYzdY6Q/SnVwOskxv2ZO4jf3SMNYb/SRuyrEsiirH6hVyk/CVzqVzGC3xVPRhtFUkqhPLQXHTWwWYzhZxsWBTYWn5ZwqKVt85h3POov8ibM697gcGFE7AiAR4nMZke24HLTp0od1z3X6Ofe8+bLXqdLpbC+mptKmUpKCNYRgfl5hK4qNMM8lwhcwcqJ2PQslE+4wI2/+UAFuUSNdscKrCc8FGuHSZyctgG4n3EJbA9gx5Yo2Ul2AMLlFHQYi3zUOT2lHpxuchLTkI2uNjZCOLqVUSZgcDfOn9b+TdO6+DXTZdfZTQWYdg8jUdMboWqiM86GIL5nRfSX6HL7xnD1bvSogXL6CrpPWivc7b2GrdLJDT7L7hmBPOuIVRtRtoIymia6wSksfj8xcw1lamxhHVSnhdaF1SZ61VZxf9iAOcdUimBhqQdMbylMB8620xZf4P23sNLRVMhS21a2oYTYUthVP5S0Llx5KjjbFQtqJHZVqo+k+fD2U4QfQnHvFT7NdiwPJNQKacausICHxEKAQuJLfFpfkJ0VwIrqjjRd4TuAhUBxeQKx8hF53cNvspoI/RV2CPsy/gHwd+qeKl45PZRs+gpFOfhkKHxCdLPqrgpqBM69gZLYM0QUV6VKAnN+5T6UVGh+aqX5itvOVV4YANp/GVQ7bkgmMP5lsfO5g3b7k+G/aXWDVssWLYZmYppdxYTKk+QI+cvD1VR9geJRsblpNSBPQgOSVhVWdpzVwqtLJOWuXppH2rMJD1sMj3sSjs47FWB799dISfX3c3X/jhhRz+lZ9zyBcu4KPfvoZvXvoXLv7jEL+bDw824QmxvUgY9mXGg05GXQeDeZXBtMyIDrmm5qWlfW9cdVRd/aJRTcArL5iEhlnkG5vPhKo87SlEqBwLFUw8eaZwMscIKLXkccr3gh4pDAWkKbl6LPZO061UOiRd007Cq9cM2eBla+LkrMpkC2VhjYflUL/5kZio3AWEJOqjLCe2VlPhhFNS+fZ4fXlsygNlOvXh1Fdbe3hZJfttvx7VxkJqQYrXuZDpxV8r6OCC635vbr9CPnU5ILX9oK2PsFymPT6Cj+WwVPuDd92KcnuYlhxXgZxrpXJJwmxpSDZ+VXgJPk5zn9o/p3TaR8KctDHI/q/bnLU7IWpJIFqPmopCtm3Nh8xXzYjlC/ZYoYUvMJqyn42F3BaDIubQcs7Rkm1s8X322cc0WCXLnmUSeHFJwL+42FnGzTIJ/L0Ebr/9dnfGGWeQySisydkQhnbc/329FzLHDAfrP9ZXItiOb0aSTniC0NGnw+rtu25IX5jgsjqRWRltM61UoPov1ScIHE5OrHx8mLK8Ei/r8+yzYVlmObhQplcSFwZXXcZAHASFsbVINtP51/2GMVeWWeCwT9ocp7MaUBpeyEE7rE+XZbs2qJ2TiM1W1N2CZ34Cc5yprtkbkb1NI5LBEWC/Lvr9w/PJnG55sjwCqVypFhLqEpDHCS9bc1XWklNS2ShL91nFgirIMERXgVQjsMuZ7qWoOVkAqS6tuYzV3JTCmJEBZNEpFFniZSrUMJFpVFxEda8sDEu7sOUahEEBLsv1pj3Hq8CrslPoCkMk1zgyJn6x5rCL4KgajAhDk7C327oPYJeBhzzck8MVuhWcescCPnrRPbz1xzez3bHnsfOxv+Bt3zuHL11xC2f+6XFumN/iITeN4Wlr8UQwm8WlFRgv9ZNo/MXlLU0kd0GGso9K6s3p8i9HWlMOwOYwM9wo6/en7LJahWP3fw1nfej1nP/hrTh6++XZWTJdPYWZGdg/X+iQ3JyguzsGiRXnciKVS12Q3YiK1Ye61LcZ4AU0nlQwZ0kuwutnVwAAEABJREFUuWNAc2QENE5M9oYJk1ItRVDfSP5YHYtPwU1FKIotOQX+Xz9O/S6NZ9DzQSD98mTiNZUzxi4whljzbk4ABUtG4MWUD0RAoagqMiGTpzFd1JYAtJdOGKzWQHCh+onwQYlQF5SoVMVgcctD5bnWUqaFZMgldedDdaDORM7IWmCdWuiUbWK0l7tJClkGppaWbSjqW0Vr8K+jaGF0xAGmB7adGqQaGAL1h0GX2Xa9TarLWZf4tV9lbiJPzynv24odVijR23iMUnsurqQdoMPpUtim6RJyXRKzwHoQk40mvpXSHM+I1fNoVgPfTRZXNC6P/e0TG58ht8VrA5+Ck2yn4s8MTUheSmo3Rsm1qKlNw3716MVzpM5KWUBPZw/jI2MSoGdaZx+d6mOWLrSz6iOc+Jbd2XuVCO1SjGoPjGqTF906VEU/k6CddoIyLXpo0qcR9igdSDjdWppbrAIf2vd1rKSFVpFihdqwUvtnikkdX3IMEnHZHx/kW5c9hjmzWxq/IRHbcxYNUi5rz9MYvC5yWWOEUtxineWQdsDERT2XfNrkqc46+7eJTq0D2xtEKEBcgTkZDBrhkrhqi9uJ8oaqajhMlVtoaatjazz1DlvzYp1YjnL7FZvNBZK3XcAyrZtczjODJg0xoyLNq+QzsalE5JJznmpQ0nGmoDkJNZJAaVuiXo5EJz0I5Ck2/TJ9U3coiURHJpLgcNIzpsA/93GqZlAw8ajPImKZTnxpLBQocie+zNGotYWh6Fv1rK7LyX0mJKQKU29pDdsJ1lJ1bTxSAcw52JT82tLTVPRVpBFklF1Kj9ZBt/YdLRdmqt0W+vrITqvy44/uyOkf348vH7wLO6wS8KqOAWa1HqZz9EFqjblU4yGqQYuOiqOsF3VJu0E8Mgx6eecrHvmcQI6RZGAe5ZKnXI4Ite9kYaRzqsKIHCtDpWkMVZfnntES1z3W5oe/eYTPnHkTh550Ifsc/Uv2+cIV7H38tRz2oz/wiQv/xqm/G+fKeTrDUnjYwePid6FgetVQ2BZsbGQpLmvp3GhSokVFY6xKEGZJFJAtUsralPNY5TGhVvwUAuUFeYspOMUlMiSwCaAetCmnOv8S2S2GqbLMOXLnNScBU7rR1vk4XvYMh2D6nAGv3XwD8deko6+HVM7the0yF95wl7iAOPZEoqHqRbceCvLYR/kWLIH4QHNH1FHUfc1M2O4VM7WPjWF7VLudkJVqXH3n/fx5CExOUTXSzgAuArKMUujEakAZ2GfjbtbqC6hVyjTqDXyWoKlT/8a1KrxEH5fFOK0xH4/QHyW8fdf1mJZrik0emqBA0ndCLB2LkVgFVG7BiwFtvYDo7OzEnFjOuYIl730RluXE/OpXv1rEl30tk8CLUQITmvpi5GwZT8sksJQEDj300GJ3tY12Knvp+FTeCxnauZSKATvSZaZgyGKZTjoYQgXr9MPOm65NRzpCOW3JaPM4a6Q2L9XHyXBO9MbRyZDsiEfZd+v1MYPZYx9JULKzWKbZbylihtYNdy3g/gVDZOVOGVNNXDnAycSrpA02W3UWr14eGZ6qbJaCTYZFhaeiXqnJJ/DYJUR+H6tdGHCJii664XcMuSqlcjc+LOsCOYr9M65Go0VHVw/b7PBqXQVhMTAoDC+BZ9g7xtTFmPIGNb9TZZYe0zjqutyMyyNWF5pKG+oKzdCeQl1tm4Kl7ZJhv0hoi2ZD9UwGU6hnEY2sSsPVaIZVxoMyI64kniLxFvKkaDwmPCDcJR28fmGLs/7yGCdf+zu+cP6NvPMbl3HIl3/FfkeczQFH/Jj3nPhjjjv3Ws7+3f1c9fAwf2lWeSjr4smwj4W6VAyEvYxEPYyEXYz6DnJfA1+FsIbXfIQycMMg1VvkURieR2V8Ed3ZCCuUGmw0u8pbJbeTPnwop33mAL5y2Pa8YYN+NpFxPTsH+bToSaBTcb3Ml7Gd4sW3k/E3gUQpQRcJNN/IeEQXU2SoO7VRYfFYNFVMNYs5iifjuvcrZhQDhQaLO8WXeuziOJVloWGp4omoadIUJnL+U985OZnGZ/Rz55BqFQgU0f2H1JwfGmxug2biY3G7TNuleipu6RzpugtIXUQelMALylNEDU0WnjyXpDNIRDeOU8w5MwUrc2rvpb8W5qi++EjV1ICTgS4YK5ko2hOFUMBT7Icm9aXhrNKzwJxrhmcpeiqr6Eg96ZGYeBqmaukiV+roJpBu1sdadKrDHpWtqDYnvX9ndnrlivTGA+Sj84mkt7n0KkMClfMG7dFeuoc4j7TOOjqmIa1mTGNaJBoDcngPaBIGgoDF3hdYqDlaoLIpzF8qvlDxpbFIslsUegY6y4zolmhrOqFMpdxDpP9CbUqtxpju/S2qnTXajVFyOanK42OsHDpOP+atbL9qNzYesUSt0mGcF3KQ3wAfo4u6I9BuGGqunDZRpwuLJhcnnYqAkuSw6/rdfGD/19PVGmZ6WZRGR8VFLD4cabVCo3MGp11yI9ffD7bXGZ+2l93z4FyQg5B2TrMRy+FZY/bs1dUfDAFzRcXksVhO/cXhNBZFM1gUdPKQPNG/kyf9+nkplz/Q4OJ7R/nF7+dz+o0PcdpV9/LNy//IKZcJS4XfVPq0q+/l9Bse4hd/mM/FfxnlyvvHuenxJndqE344BZPtYslzSI6QRZoPSw/KCWD/57tB6bphYVhmgS+z2IWMCLafthyYQy4NwBxhuXjXMiCXQie2iDQPysKJtg9VyatBrhzJLvAKldS0Y23URBl6lKfFpIhVUPB8HtuLDEXbKTpTYZEp+U+Gk0GOJ5HuaDa090WKB6SakVT52WSdIhD/xqKhSE9+OdXDoHLj38shWZGudAN2LncBMmNYtw92WSfiK2/bkp9+bj9OPeLtHLbzhmww07G8W0x3Yw5+8GFqzYV0MUZXNaeznBImo2SNQUKf0D29F7tAJ9prEgku1Z6UlKq0whqjroPFVGjWZjJamYadOwtdF/OyDuYmVR5thDyghXjNQ0OcefujfPkXv+bdJ57P/kecy35HnM8hx13Cu792BZ/68U2ceOEdnHP7Y9z4aJ2/jgc8kZeZ5yoMSj8XEzKMZ4QJDGt/G5WujLqIUclxfCnUlVd3ZaYwrviQygeEQYOdu9KvYen7UFTFsFB0FxRw2FksHxuGOZKjnct3jMDNWkbX3l/n4t8PsWCoQSInmulSa2iEtvaC2//2BA8OIB3VitUkugT1BiXR8NqfcoVSf0x3FQXLUL7FvXiO1cbm75Bdtiici+a081ofdSn9oiTiwhvuQ6ZBgdgaGVoNNEmilWmvSLG53+t1mxBqTwyk7KlsNq+OXNEXL8mPk4wjB50+I2osYs8tXsVqWiChCVHbKNLrQJIxZAptjmxeFX3RPFEknRI3lUoF+8WVnbmmG7Yu58yZw+c+9zmNUBWWPcsk8CKUgH8R8rSMpWUSeFYJHHnkkdhGa5urVSiXyxb897F0j8/Y3i1pR0JJdYrDPVTM6TTTY9weuusKbDi7RDY2QDWIsPqq+tJ8ZJzbLzQiHzAjylg+bLDfZtPluEBmpdlOEprJrtUuDDb7522DktRZV92G7+jXvcmsp4ySS+nTm11G5vO2PV9Hh+oUTy7ZW8SqKbSgMCCm3lZqguxXLZnLqE5OhDmOHpHtduu9j2FOocHhcTPT8LUuokonmXhdODzM5df/icOPv5qTz7yDk867g+9c9QA/uXUeF/15jGsfzbhtIfxxFBaL7iL1bVAWCxSfL1h6sUKDjWlYcYPFl4bsViw9pPJnwmg8IRHdJ/y+Bdeqg/MegtN+n3DcNYv4zMWP8dbTbmX/r13PbsdcxG5HncW+MvI/9PPfcuJNT/CTPw1zgy6Rdw06Hk26WVxankbHqjQrK1MPVqCe9hO7GbholiZkmiakKkiLo06oynEVBuAyXCqBNetyAgzhx4bpaI+xYtjkFR0t9ltvJl9+09Zc+Pl9OOMD2/Kx7VdnBzkY1wRmCDVNSqhQNjGZhzaxLl0JhKJr1qHe9MqLAvYzHvupg1njejuMLlUTEIEsFV+qr6g4KtaUF82pR9kyNUG1MCM/L+ZfvbpIVaZqeqyeNV46tLhBFSefTOEzoax/2zNFe4Kg/erUG79CESo7yXNiySBJE6paN+UgJnKx1kxSIHKZ0hmhQtP3zIHB7OrE2gtNw9TALJyEkwCsnzAIicKIQP0G0nmD5Vu5CSrTfMR6i780TYtbPwabT0dGmjTJk0YBZ7/AybTC8gZO8K4Fuc2KmHleTzbR3pyYam9jNWgISlmZRhuKCzmxbN4jOYqabfDK7laxtJrPv2UbDt5+M1bqkC7YL4gq0qCSA+mwvuQEalPWpTZrwXha5Zd/hp/f0+T7tzc49Td1jrjocT550WN89PyH+NAv7uf9Z97Le3/6J959xj2868d3844f3sE7fnRnkX7vz/7M+8/6Kx8+94Gi/kcvfIhjb17ESbcN8sM7Wpx9ty6zfx2krku6D2vYZaKvr4t6e5BGa4BpfVp7Y/PZ+uWrc8pHdmAtsRpqpHFCMWSbwtgmQez7MNG1OSl+qRikgP1TpbwCupxL+EonBGmLTs2D7lzsuUHEoTtvQUXOheX6OvCNIVzcZDxpMyT6rLQOR59+Ofdoj9G2xrBI3vKnR2m2JbdMfKG9oTaLVmUFzrsHvnfbKCdeP5cPnfs4bz79XnY66So2OeocXvmps9j0M+ex41cv5cDTruJdP7qSD/74Sj559g18/qLb+fKV93Dyr//GKTc/yKm/faSAxS3PyqyO1bU27/nh5Rx66uW88fjz2O6Tv2Czj53Dlp86n52+eDkHfusW3nH6PXz4nPv49C8f5bjrFvMtbZJn3Q9XaAy3SA80lTypcdh4xpzmV/G6MK64rY+2tgZXcvLRCbkKbM8hBSeB5CKQaa/K0I4FLYUtFcnni70Qya2+FyHsI0IWPAemaj2t2DKnoJmcKJuiY6Fg5dIBhFxJ03GxoFWnZVG0Me0weKyqFxGnPQHjP5BCa6c1B2ZFvFsYKLThYcSwdhFODiW0BxR/e0/7TSQaVmIzXlJcJwHTFb5Gjqv37LguP/zI3lx0wmF8+8P78oGdX8mWy+esVR6kc/RhSiOP0ZGN0am9PY8bjAzoBAtCyc9r3w+IdQCkeUAuRxahetDLmETCbMv7noeecrVMV1eVTq3VyKe00yZ1OUPHS900ZQ80O2YyWJrOw2kXdw6GOtvgsodjfvCHRRxx/j0c+PUr2PbIc3ntZ37JNsdczc7HX8tbv3kt7/3er/noz27nyAv/zJeveIBTbnySH9wxzE//3ERL+x/i8gVwqfDLuXD2I/Djv8K370g56ZYxvnLDoM7gx7XWH9Ce8Efe+t1b2e/r17PrcZey3efO5XWf/CkHfuVsPvDdc3nv18/g5PMu5+wrriTqqFLXuqOnn3ZQYbAZcsGv71NcgpZeeSlZIISaaSco17ZkCyagOhTzHxSlNU18RSUbztsEG34AABAASURBVAzYbI2Z1FpDdJRKmL6mtT4uvfVunsjA7AwF6GgBs621vxuBksvJ2hn7vGYW/eWcrkpIKN1OzHgT3ZfqI7EQ2UKvD/Lq5Ts5ZOcVoSVpBIID01mrU5IQI82HslSgZyoyFSrrhXqcc4Xjyvo3Z5bZG2NjY5SkH3bfsvxlWCaBF6sEtLX991lb1uMyCTwfCXzlK19xDz8sQ0ibq70tcO4FPgHMGJQRiMJ8kpVQAzMjz9mlSvDOUspUuZ1rq+vroG03oqQ36Xa4qeQl++QyjCGi7EPihY+z3zabYG/6ekyIssSL6U09RFUkPsr6ulq3jr8taGH/XC3Tm3EfOALJOR0b5JUrTWOLtcCMavTJ9ZZVgZ5ENr6ZZshYhkQ5FMJXngwx60ccYN3a/e+XMhYXjUHqO3GVKrkPhBKNkbqMkhK1nj7++uhcFulS+Kvf389Zt9zH96++k5MvuJmjzriUj596Fod/9ee8+0s/Z7cPfY89PvJD9vnUT9n/8+fy9hMu4QOnXsOnfngzn/3JbznmzN9z9M9vL/D5M29X+naOPut2jpnEV869gy+c/Ts+99Nb+NgPruPwUy7hkK+cwwFH/Zg9jziDnT5yNrt99AIO+NxFvOuEi/nM96/k5F9ex+m/vpvzbr2P3z42yh8X5syNuxkvrUBaW5WkvBJtN0tGsl6jd68ggc0mqU4jjnppUKOZlok1tjwtgUKyYML80kWCVBe3WNe8xjCMzqe7MZ/pzQXMjBewajDKprMiDtnqFZx8+O5ceMwbOPbADThw/T5eEcFykrs5rdQrdmmO0lSzr0w5oGK7ebuUQE6xIPTY5R3lywxE9h/kqmdf3oMPhWACNnkGKy4qZpprCqhWEaqm+C8qFF+Zvu2ylyvMVTIRKqHH4gqsJwuegUxpg9UyKPkffgJv3E90Yj2a88pSgfcEQUg99tSziKYk2ZIGN4W6xjQsLMo8I6o8JCwW7IJiGFDcMORAdy8WKHxSmCdYfKHCKSzQ+pivtJUtXWex5mmoFGJ0DEZ36X4sPoynGVZohVXaQiKnTOorZC4k1YrW8iXTBaCYa/G09OOcwzm3dNbfx63Y6kglKOKINhR7sdM8eUlMTgdfihirJyhFJJW28iBA3IGS7Lfjy9l92+2oia+kmeAD5WrcUXcH9n+ZihSPRWewFfODS6/j6xdcwYnnXMk3f3kTF93xSIGL73qMS+5+nMv+OIfL/zSXK/8yr8DVf12AwdKWb+VW91d3Psov73yE71xxG9/41U2c+IurOPX8a7nq9nsYbEGuFx+xpDRq6yzK8fKwLxpdxKZbbs57378BPbqRZpJIW0ik6HWF5nSx46a4gNrl0py/NmhVtKDwSxRjUwOTm+iH8lqUyehW+7ftMIsdNlidcn1Azq02xfzEKfT1Mb9eZ36S85UzruMR4C4pVJ0quQvwZS3u0Gs/yXhk/hDfO/smvq8x/fiau7n8L4u46dEWfxrr4IlwOQZqK7O4uiLjpZmMuX5GastT71qBZu9KtHpXptGzIiPVWSwK+1iYdTI/72Qg6FO9WTS6V6TVtzLNnpWod6+gvBWZE8xgrpxmi7pWZXHnKswpz+JvzRq/ndvm6vsXcMkfH+c87dE/uu4PfE3yPfJ7F+vFw4Uc8tmLeMMnzubgY87i3V+/kCPP+g2n/fohfvmX4eLlw0MSmPxcGORmYSiAkcAzLsVp+pBWWKIZRdjx5CQPFVEsVa+5swyD8p/2iOZUWtUK/Xu2alN1/mE4RcuZXidLqho9oy12CVXHIPXBK25lIGVwMfJOIu8sxUdlGIoEmE9ZyxJbJ4mmXz4kzKFd0iBDnZ4Rba2bmA5iukTP0KO29susbnJ0orDdqj0cvtOr+M4H9uScz7+JM487lOPeuR8Hbb4Om8wqs0ZpnOX8MLPcENMYpjcbooMRqr5J6FqQSZsThdpn7Kxut2PGmw1GWy3teTFNnUUxnliMJhm0tde1XYm43KGzrI+0exZpz/IskGdyYbsqfZrOUNdKDHWvxtzSCtzX7uGu4RK/mZNyzcNjXCY9/cXtj/DjX/+Fb156O18999cc+/OrdJb/ko9/+4ICH1P4iVPPYwqW/8GvXsRHT7qMT33zKo75/jV8+WfXFHr27V/9hu9cditn//avnP/7B7UO5nHTY2PcsTjnb60aj/lpzK8sz1zfyyNZFwMdK/Nk3k1TDjm8QwcwlEqQOvKufi6/9V6k0jQ1VuRUzbK6JC75SN6KPMsTIKOFTGtWMUqap7JqHbzra6m2FtEcH8FVu0gq3cwZbnPO1Y9pZlVBj+kKeND5gs6ZXI7LLi3xmsr22m4L6ovn6eWGylXHdETZL9nHSf/C+ihv23lLVgU6TMhOEROPbbjajJ3mLJKsQmXbY9kWvhhgTshyuczg4KCm2hMEAfZPCm+55RZOP/10G8m/nc1lBJdJ4N8lAVtm/y5ay+gsk8B/XAIf+chHisutbbrPdvH5jzPwdx2kmDGob+xTyiHQoYXezsoKQXaD2SCM66BzqtCZx+z+yn623WwTVckKw1LZL83HTnI5pzI5Mlbtjdhvu1Wx878aQGtMxlkusTgZcejol43ekCFw/tW3EXcsx3g7J5JBXdzD9LaymjQ4YJftqKhJJKSxvpDEvRqZwZ5nlsKy21ZUICN3npxUc9ZQLxnzMrhKbyTxXapfJteBblVz+zVXuYdEN+BYqA+NMU+v6geqyzNfl7InyivxeHl55kTL80S0Ak+Es3g8mM5o7xoMdK/EnHAm97c7uUNeg1vmNLnuwWGuvG8x59/9JOfds7DAuXcvxHDeXUoLFj/nzvlc8KfFXHLfKFc/FnPzwpA7Rrv4Uzyd++hncV8vg31VBrpKLKx4Fsj6XCSlG9ItZFzyC8o1SlGVkpx5kRxSQRwStktESVUujyrxcIO40ZShm5Kb3qpNoZSBIlLmKEqIsjFKrSE6kyH6smGmx4uYnSxmDTfE5v0xB204na++ZVvO/dwe/OIjr+PoXVdml9lg/0xrpozfXk2G/e2hskjahcoMOqd44DXRJlwXaC4jnPQhwEvugvLyMCIPBLsoFiiRhCFJIPgJpAoNufeguUR0yRPRigm01sK8pYtcLCTF/FqPqol9Mn1NwEtiPCtU5R881tk/KP43FWXS3VQXNiMXOIfBAW2hHnmGNSD5E7DL9nzlPS48pIHdrwq/ngOXPwzn/jHhe7cMc/JVT/L5Cx/gYz+5m3d9/3e8/sTr2f7LV/O6oy9h889eyKs/fR4bfepc1v/42az30TPZ5IjzebXSG3/iHDZVuOVRv2KnE67jDd/5HYf86E6OuOA+jrvkIb51wwJ+ctc4lzwINy2AOxvwtxSMl7nix/h6UuGTmt/50rwBX2HMl9HMYPu4QcX/0pOLls29ITel0hXMi2ImJC4ncY62Jrye1umohTTbrWKOU+XNEX9D6m2ReAwVbr5pH6962cZ0uR7CpgSaidLwkPQyI/cxrjOC/k4ea4zzpNqMRd3Uoy4G45SRJGVM89OQ/rWls2m5QlapkldruI7OIrR0UirTku5aPVubY5kjLfXS8N2i41nYjFksWmmtTKy1nEapRtImqEVkWkP09HD7Iw/xvhN+zecv+Avfv3UeN83PCxmPaAx1YVywMRNpJ7R/uxlooFFT/YLu8oxKcVpOY/EGCUIyJG/KFQVdavuRA9fl5bOrTJ8+g2YmyXTLNdEyGrF4ibl/LOO4nz7Ib/7cJC/XJM8Gga+rZZ0kG6OR1BkcH2VQ42iXaozE0IwdcZyTtBKQEyIUPRe30KBgZIxEe31bDsZUe3qeeALpR0AJH1REu4LXGeBz8StvUdISnUZCe7RFPCYetD8keBqSf11nbFO7R1N7QRJGZFFZzl1o5oLyY9WlUpY8a/iOGq2Oadw23snFCyqc/pcxjrvur3zo5zdw0NfPZ/cjz2f7o87lkFOv42Nn/4FTbprDhQ+l3Cyl+WMGDwGm0yOirZGgkSlHj5uAWMG2U6X+iUcEn1FLZFkazyhGw+GpT65kIrll2vMgFLkwRU7ICdjScJOVU8kqkXwTnZQpml+nCfIJ+AwRka5DHoD8JigHp7jEqf1UxbkHrQsnIPpO+us1J4Gg2dGMQYc8Gh1AVeX2K0f7e0A6CthQ6njg2iFH7746Z79/K644ei8uPvINfGm/TXjP61Zm2xVTVsufoGf4b3SOPEyHXohUAulVahqdg9YUtT7yjj7atWk0yz20I/VUiigGauOwHdEcX2mDpDlCa3yQcl8X5c4KJTnbvRMdOxvEvNN40yBgSOfiQtfFPFdjQdCJ/VPFoVI/g1G/4n0KexgM+xgKDD1F3oDSg2EPo76Lui/Rkkwbmq269mnTtZbzmP7lpTJmK6TiPVHc9oaG+mxK0C0XkDrxXp1BHkyDaS8TrT6qndMYH9WYpb+YE1oiT6IaD4vwL28fZSxE9TPSck6qFZljs4QoIi5AbFAkxIPlVOSg9mlbdUUI2Hq1KlusPZtY6xDRbechvnsav7zp98yRGgSqE5osnYOwqlRGc3wYe3noldpzq36W76+Qa327KFJ/lquCl+DjTdhZwtabbMBu69QoaV8yMQwnLckbnG0CFtNGoGlA5hT2SW3OnOZN+mLpFxJBEJDK/u7TSwrjwxxaFn7sYx+zYBmWSeBFLYGX7u7zop6WZcw9lwQuuugid8MNN/Ci+AWWMalz3gJDEZWNZOfahBGh3MkVFgZOWRmdLsXeVL53n43oaQ7JOZDooKMoQwdbLsMjdyHIsHBmMGIfHXYWFDCCntypilBkvYBfTuM1gPFljBivEyh4lJGcC1bH68AOdeC7yXHizVxSy2adN27zGszQdbqgWN3u7jL25hfJrd5OTBzcdd849zyyALv4ZjIA86xN5BOS8cWsOauX7V5ZoUMsRDmYXZs5JYxYEfqCQ4tOcYrkawagk0GPr1JXjVv/NMSckTZBtYt2s8WEkabxjIxSqlTIGg1ku1FdYVUSGb9JqUdGahdpUCP1nSRRj9LdNJVfl5E7kJYZTCuM+E7GVVaXYTwS9jIQdDFINyPl/gLDCkcrvYxOhYqPlXsZlFE96DowDGt0w6IzFopWqZdWuZuxLKAhvu1iHMtITsol0lJFl8syXvw2NAb7dZP9NNzGHmkogQyWQMZxmMSUXUzNNekUOlydWj6qy8Mgne3F9LTm092YQ8fow8yM57LRDHjDxivz0X224pSP7Mu5X3kTP/jUPnzmTVuw53o9vLwKqkI/CZ1yHNXyMSLXwistby2025DkmpSJx+w73f/JndKaFOcU0UVUqeLJyckUS4VEiAULnwkrt3oq1qOYEdZFhVz9FaG1UC3pH6KoGmZWFlAD8cdzwqmCQYEeMSldhkDxKVBwaZzayP4vqOGSx+om6tkkZGgqPi6MCiOqNTiJAecZ8o6FSs8R7h6Cy+6dz09ufpBjz72LT5x+O4d99TL2/dw57PGpn7HPx3/K/p/0hI1GAAAQAElEQVT4GW864qd84pTz+dx3zuO4n/yKUy+8np9efwcX3X4f1/55Djc8sJh76xXubdYw5+ojWS+P+xnMK8/Gfikz1LkyTwazeLK0HPMrKzC3vBwP0889YyV+82SL6x4e4fzfP8I5t/yV71/1e776i+s44rTzed/xZ/PWz53JgeLl9R85nb0/9WPe/MVf8L5vXMZRP/stp17zMOff2+T6efCERPqkbsgLNfeLNLZBYVSoCy3BZs7khH09A07l9lh2pkgqtDU3TSJGhUFCBiixWGvTZDem9XHHwozz75zHBXfNFS+38elTLmWfD5/BJ468nL/c9xDDw8NS0zbVWie4kEBt7J/zpGlDaeMmBDlmXGc3tuaIKiBHSR6WyIKI1IckLiDGF7D/m2ErzTG0peiWb3Wsbh5WSLR+M+09rqsPA6JlB0KSttVfBt5N7IOWX28w0GzzZCvmyrv+wncvu46Pf+un7PmR03jLsefzxbPv5kfXL+DKv+bcJ3YHxMuIqzJMRfKAcUDZRRhLpxCfytLSbEtSiWrBzACO+tBO1HQJK2cpLhYP7RS0mdZmLMdI7LnlLw/xi6tvZFjjyvME78Vr4TGBvBZSndZPmnsSaysHtgfCoEIlLBMJJe8oZy2dfS1KnTXdk6v4QB2rnl2mUu1Ntl/lWscGi9vFyl50qIrYDoiqVYLOTpBDEGsrHQKvR3R8QEJGy9Z7SfthGJKqThw4Ws7R0DyMaO8bTHLyruWIq7Mo9mXXz6DvY4GfxlzFn8h7+a08nZf/+Um+d+Xv+cx3z+dtX/gJB332LA49/go+8O3r+OZFd3HGNfdy6R8XcfsCeDAGqTWLHAyInUGFI4I5DusKmxpAW1C1Yv/JFc/Ft4WKPuvjnq3Q8kQPtXW4iXY23iWYyFryrfp6tIy8JBOSaMZTAsUTNMmTsHiGxIObImmNmPxY3KA+UVvkyPIOJFZTWfS+ABHEZVByIB8LFdXvVLpHYVcKvYKdESurfN0O2HeDaXxw53X4+vt25pxjD+EnxxzGMW97PftvsiqbzQhYIVvIzHQRfe0FVOtzCUfnE44tpJSOUfMtysnYJOpyEDQpu4RSkMguyPA+JW6N0W6Na02PkyQNsZdqfBn4nMwHeFvnlS5yOcOysEYcVmlLV0WJZh7S9FVaQjMo0wyqT0NDeWmlk3apojYlGlpvdRwNF6pNQMsJOmvtfyyQqmeTq7z1YMI1wWnPwNaI6MYjDfFUYlQvkyracyKfIy8cLld+Y4COWomrr7uWtoOm5i6nrDlEH4+yihlRgiJhGVNQv5FNEBAITthz+9cyS0snlxyTsWHCajcL4xIX6G2H7bltrQvEoyQEaUKtuwNrF2juVlT7A7beDHmQcR7J0JNr7Tn1Y7adl/45sZ4XPIaStRqoTDUVkdz1bY/LvcZmsRcONh/24sNCCgn6SWbEp/TIeDY+rSzXYMWyyjPJYgKR7M/e9iDvky0vcdJfCTXSFJu/dpyA9hw1QA1AMjGYnFCtIs/xgn+cc1JJY26ClTAMOe2007j11ltfBNxN8LTse5kEnksCUyv2ucqX5S+TwItOAttuu60ryTA1J5YZtlMMmvFrxu5U+j8f2vKJ1E1UGAeWKg4mHeg45RegOBrDopYn1ev/suLrV+C927+SjnhcL6JjqlFA3pax4h1UOshHE2pyVLjisEtFVoemTlCXRTpwjLZ6CyaMTZF7QR4zVILMY0C8FYaAS0FOETMMsJHLyMPLmZJk1DSWqq51ZphhxltUkhHTYLmugH22WItuNe2MHEmakYhOHinUMBs6VHVn55SzLiGpdYEMRmQNlEJH3hpgWjVlv122pgMVCUmzqfnI1HuCXWTaMqZSpVSEfCyYUU0WKBkQqawZw4Biw8r5+cW/Jg2qNORoMyu8mBOXYQ2TxjCBeEH8tWVoasY01AZOhrHTmL1P8Gb45Cm6mZKbISgjGEpiN9S8hXorH5C5EqmTJHxFcS/YPD47HKnmXhB9J3gZTQaXttSHGM+lC5mUKVEYh8qTwFJHrnlBLZFeIZmqS7IoIQ7aBZJIUim1dIlcREe2WLKfT397Livk83lVd4Nd1+rgkM2W56h9X8PpH9ufS45/Mz//6M4ct++reOdm09luJthP5s0Z2wN0CmVBo9O3Hhl8FHNfAi/eTK/LIWjO8FYuKJTNT6b/8gKJ6qYqiAt4Es1jLCRIcoKKVaJmNrICgdJTQPWRXmhClJsJk4/xIuRq0Uy95hYkPas5wUphdKdgcy44zZ8TPy5Xe0FJCog9ZaueODD5SucTOdwmtMxGMYFUlK13g6hiaiD1R/d9dCdfgrbIjwrmtFmkcKEwX3hUuFUFlzwBX//tAo689GEO/cHv2OXLl7PVZ85n12PP5bDTb+Yzv/oTZ9y1iF/dP8zNiwP+GPfwkJvB49EsFlRmM1ST4ynoZrEwor1kLKwxprloBJEuYhH2K4F6khZ8EWhulB8IXuNyApnT+vQ4hanGmxnQ/iNlyuWIiMMO0etgQPQHgh4WR3IAVGeq3+UZrCzPQHkFFgtzmc2fxzrk9IIL/jLMKdfdzyd+diNv++albPbpc9jhuIt48/dv5HOX/JWf/nGU34+AyUEB45KFaYOmAezLhGqXvoakp3UYZLH0IlORp65YXTM6pDYmyz8lcNHDkuGNCznkB7fxuqMv5A0nnc9Hz72Voy67k5/9aSHXzcuYX53NSLnGiNZW0B1BJaXRGAMpZ6I16svaWbyI6jKK01rTHtyyfZum5lbykw7oYQmkZ5npmw9w2uMIRdPkqzyEXOUGbCymIDnUJdtRu/SIf1ReKFwQgNZQnjiwm2tYxXtPS3WbvotB+pmTLc+i7nX5Szybs/80yJc0rnf84HJ2+eKlbPu5X3H4z+7ilBvmcusCVB9Mlugj6Wm1hORJRsmJP2yAaK3BciF8+tCdWC3M6JXTrGL7d1qjPiaGpUP2y5JB72hWyoS6tLWamiWn9kFIO24zrHOsJseA/RPh7qxBNRnDxTHtRLxrbNqe1FuLIK+Ty5ElCeI0VBc6vIBgaTtDslyT6LKi3JizPHOaxWlbZ2kT7Jdc0mGkCyJGIVPnwIsfH5IrnqrPtnTY0FK6HQQkweS+lKVqk4HqYJ36COQciCnR1B6dlvoYcz0M5t0MhdMYrq7AfD+De4cDbnysxQ9+N5cTrnuQD515M2884Rds++mz2f7zF7H/t24qZP/lq5/gp3ePc7uUUsuZQVEfFRpCS7D5EAfSI7EhPdCDwaksF1uGIkPppz2qUJRJkiyBU5VJeEWXQibBpBprqo0sF8GpIucsprrFk+NUT9KRqLOC6qTvA5szbZ2kgSeRbBMLQ49tEwXUrcRN0chIGgIRtdDgKMQr0WMfyzJJa2XRC8wSVhe20GHyVr0MOfENr+Ls92/DLcfux6Wf35MfvXd3TjzwtXxqt3V5y6tns43edq1dGmZaPEhXe4hOoaM9Qmc2Tmfxi8KWzvk25mQIfIIzh1DBj0bvJGv0kSyytmbBdEiOGgQnGRWQHJzLQXVQHksWt/IUz6VPqaTUIqIVVOTAqkguJVKtlUxSNHVc2haVCuO1f5iTJ9IZUxbdsnn8sjYkdQhbeC+dlr7neUYgW6NbY7N/nr8SiykP3EcwvoDf3vaw1i3iTqdt1q2ebFAopPjkGpuhyHAxONFXCyekTHzWX6uLl/flzM4X0RUm2Euu8XIXF9xyD0/kEMu2NhrOxi37IU5jjRRmekHiOnSLGcyOWuTZGGgfQHtnKPqR7KBS0tbK8QRRDfJAHXpszVLwkiquLDxBNgGn/iznBUExKZnGkJFrhE42oSOT6CQp8etIqUVV8tE2yGGOxpq361RlT2VygHcko7xn2/XYQEM1u9LWV0V0Qg2mYr9+dYr4AE2soLgDr/8CwWIFnPJf4Kfd1vgmeRgZGeG9733vi4CrSYaWBcsk8A8k4P9B2bKiZRJ40UrghBNOoFwuE4Yh9gsTc2QFso7MqTXFdCqDYSr+nwttCXkdehQovmz7d3aMCYoXb47Fi6LksgyCPGemit6w5StZvTeiIgNmfHAhtX65A5wDXSoq03oZ09sxJ2PG6VBlyccvienUfSr+AsXErXpeiielljxWmCklOKdElskWTAisuoxgdPmMWoPstMkrWE5GQKCqNiYbcyLjIVHajlbz0Vz5p1EWxAFpQUclMoASGZJVXclWm9bBa9atIZOOSAZRFCkm4zCnJcl5kXSCiOkxm6VIODEhaCqw+6X18+u/1BkaaxR6ldsvLtI6gd6ARjKKKwbq1LLmJNpUZCh3uwYd6TDl1gBhXW+Gm4uppaP0RAn9NUeH3gbXXEzFx+KvRUk8RWmTSBc3+z/6OMkAGbPkNqYMp9BJTk5GbiCDOnQpJTEdqU5Jo6n4jKpuFbUQOsNAdm9L+pPRLXl2S4AdoldtjVGpD1AZW8g0vanubS+ic+Rx4VGmt+awRmWMTWZ7tlqjm8P32pJPHrwbX/3wm/jxl97MOccdxBlH7MVJb9+Sz+yzIftvMpttVyqxhsRlb877JMM+8dgvufcJNRmuZSEUAsGJRwoDTcxgiMDWgsHyHc/4ZEXavjOVp0rlWkRLA+Wre1HLdF2YQEn9hIJTfStToEcx0w/ry5dASGNxZMTVGhcge1xzgeYC9QJtyTgxJVCZ8yFOcsQ5JG4SXbrRR0mkKqiKUqDpsbuOylNCn4snj/2X4Wgr1lQ4ppojkxhych6INftVxnzFnxDuj+Fe3VuueHCcs+6cx4m/uoMPfOdyDvzCmezzqdN5+zE/4WOnnMN3r/g9Z//2fq5/eJC/jFaY46czUFueoY6VGe5YnkHXyWjYS7M8jbg2k7g6jVa5h3pQpS7O4qBCElbIwhK5Lu2Z5GCONLEmLrNCh2vS8ap0vRaPUmkOUdblyf4OUlXxWjJKZzpOVz5Op60BpcNErt7WBLz0zf45ie2/qQgn2t9actqOuxLDrsyQqzBW7qVRncF41MdooH2t1M9Y2M8QPSx2ffx1POI3TzQ559YHOOpHF3PwUWdwyHEXc8Tpt3Hu74e4cwDs72/NBwYku2bJ06qVqAeeYR/xuPaCe1Tnqr8M8s3L7+UT3/s1b/nSr3jbZ8/j8z+4hB9e8QdufHCQh1qdLAinY462oaib0Uof9c5ZjFf7aUYV4gDSIAOXgF3eNNGxHGVpS+l2rDtYjI9zghQi8VHxKZ2uRZfWtF2aO7IGNcmxGo9RbY9Sbg4XsLjlWZnVsbpFG7Wr+kS0YkKtpUBKF+QxLm1ROGZ0uQ6ck0Z5MC9B6snkBErSgHZWpu06aEm+o9LxgWbOUBoxLFkP1GbwRGkGD7h+rrhviFMu+R3v+dJPeNMRP+PT372OM3/7BH8ch4XASNjBaNTBsHoZUdocLAs0vkeeGGe8PqqcrOg7cxIOETjxIqQuJFFemksQuZWVcJUu6OgB7b8NNUtVr02bLG+T68KfS/cySiSaM3wVI9tskgAAEABJREFUH5R1BCTkciBkSasIlYHX3udJJ2pHnihw2DoLyIowVDoKIFTXQehxSnsPXl9OdTDvQZqDYDqZuxCv+Q1KHdqKqqpfKUKvdYHOWswB1k7QgkbMqjygVKpQKndg/yqoKd5bcky0VD8u1WiKTlMyG6/0sKBdlm72sLiyHMPdK7OocyUeSHu55cmYS/+6iB9cdxdfOvMK3v3lc6TX5/Ler1/Gyb/8Exf/ebzQa9PpRYDtEabbNgdjgLYGYo0pEzTtYjMvkKmsELlTxMo0xkRjyBKNVxLDqcALeliCrJBNoPzQBaqVk0vXklS6phR5BDaHBfwEYX07yXKKxFO5PEUWVENfk88UX7nSS2OiVqZ2U0iKeDGfqlsSympQETryjB6hX7D/M+0KKltP7G2/PBy4Xi8f2HoVvrDvhpx2+I787Ii9Oe/4A/nJMQfwtQ/vzxEH7swhW6/HzmvPYqMZES/vzFiBYWYki5nWmk9faxF98WL6skF6kyG6Uu1A+Sj2f8ntjkfoiAfpbA0VoaW70lHVbdDNOL3aI/8+bFBLRuSgHaWajmFru1sz1+uaTPMNpvsm02kyMx9nZjYiPkboF/2+hvgYW0D/6JPMGH2cFXUmrxMu5tXTc7ZeayZ7bLwGb95yXQ7bbkM++sZt+Nxb9+TEj72dT777ADbZYDWtVJCo0DaoiGbGEpJTJqSChTn2LdjZprWUa58uq0y1qSk85PXbUR6fT95s0NPTR1pvM5JHnH3VYxoBRWucdE69uaAC2n/MF9YphVhBhPbaZmOieAi09khTMulSGHit1QCzx9NWDDpzcCz1ET+WMlri+WlFlv/fhnh4epe+GKflOekfLmNsdJjKNNnlGg6SRU1xs9Ursg9X7a3wRtnwZssHknMuOGtcyMNmQgknmgUsTiEOJzrYp6hskRcO5mSt1WokSVIwccoppxThsq9lEvhfkIBW1/8Cm8t4XCaBQgJLvj796U+7+fPnF+kwDDFYwrmJU8HeKgSBrFzLfAFhh5p1P8WL8Wm8Wd7y3fCWnbakOxmi1FGh3mpBS6eqjIpYb6dlIeioSwkyLVMd+rlSuUvQDUcHrcIsozhoeeE+4pZMBz2Ggg2Tv/gVr0WSDPSWMddFI9bxLa4J7AIjg4rmCKtUE3bffDWKmbKmOkgD1XWUZHb5wlBri9B5V93EcBIQIgpxE3SZyHUJKuviseumm7GcCBR3T2NI/SDZePEQqG2g0Cl0RZlFDFlBO1VBqmQsXH/tVcTjMlhkdEZyAvXL+dSZjNIRC8kgne0BKjKAK+1BKm05qloLqDbn0SMDeXo2wCw3zLR8iJ72QsrDj8HiB+loPEmn6nQLve0F9KlufzrAtGwxffkItbxFRRe2SpYq/HtUZRSVZRBFcqb4ZhPXaOp20yAfH8OJ1+V0m57VHqFreB5di55g1viTvKoSs/tqfbxlo1U4fMu1OHrPTfjx4XtxzZcO5pYTDuCGz+3KBe/bnNMP2ZAPbTGbg9frZge90d6wBPYWXFGmSR5dEvU0TV9XjviEUopUMifIA1wWaV4DwT8dudJPgwipfSFshXomohZRUYDXfwg2115zHtLWLLcmYfFYpamg6prZFGeX/KwhPloEpl8qSAt4aYe1j0RjAqneDmdBmUw82d/4sstxqMtyKWnqjXgDKSNt6aNSmnWvdkbDF/lhKSKVPmbqD4Nq4Mfx4RhBaUT2udq3mtBKcIkXb67gRrkMip/HhcsegTPvjTnplsV88uIHOEROmT1Ouozt5Kja9nOnc/hpl/OFc37HT25bwI1zAv7anM68YEWGqqvI6bMii9tVxvMqme/AByWNNyBLUtLGOFlDfLhMcpCE0jZZq05SHyNXWZjElKTwLm4T6XIRScfCPCGSnoVpRiROO+VY6B6bw6z6E6wUz2cVBljVDbKyW8TKfnGB6Y3HmNF8nOXac1gxXcDK2UJWSReyarKAFZKFrChZzAobzHR1+t04Xa5FJWqDHLiFp6cU0CKViGLMWA7SmCBu4DR/Psjo7ugSLxWVR7SjaaT9a7GwY3VuGaxy5l9H+chZN7H7seey0xcu4pjLH+D2FB4EHgFubcIXb1jIO378J/Y58SLe+b2r+fq193Hpg3X+PFZmYTCNRUmJccr4qAP7px0dQUBVl/eanESlTDxJPnmaIOZE0YFz+DCkFEXUJO+qj+gMI3rVrg9Hd5xqTTfpGKvTNT5C9+AT9A4/xLSxR5nZeILZrbksH88rsEIyXzKaX8Qtz8qsjtW1Nt1Dj1Abe5La+CKq9UHsFyRd4qsb9eFyKtJZb782kwMFjQFXhaBD6IZSL07OlM5qRme5KX7rBFFTvLfIfJtYNOryKCxyJQaq01jYtTJ/Ywa/eqTBFy+9iwO+eik7SqbHXfsoFz4Kv0/hQgn1wz+4iX0+fQYnX3Q5I919DFXKNEshaE+W8oFHH/syhCSU8MZXA/LF4zDShiQgDdWuWqXRUaPVWRPrVelvlTwtkbZr1NMuoZOS6nXKsdKly6+hw4HthWG7hW+KaF00Bdeoa+9pU9ZclZKYQOsuVV4qXcoTjdnmUvqtIYNoBZq7ULRJQq3NCeRtr7URktcD8kYIcYDEpPFk4s1h547XsHLpaLs+QnNkAO8TwjAn1JsRAy4mSRvE8Qj2d5aCzjKBdCXRhTdOcpHzZHIex5HGF3Yz6HtY4Pt5wk/nr3EPN80P+MGtj/KJM67jgK+czzafPZcDT72Oo698hHPui7l5GB7IYQAYEUaFlpAGytRen7lEfRgy7D+v/EBz40MHTjlxS/Jtok0CfU1A+p4mbdK0rfHGBGpZkp5XtC8i+RRIJQ/zlJmtYZDuUUAk1LXLMpzkG2gfCSSfAhZXcbYUFC0ecaPVkglaW+pPHSs/ZWIfjSdCyUykye1LpcVjfVr/mVKa62BsTE7gBl1JQr/qzRSWU5E5tuysepXir9Wy2FMZ79iwk8/ttCrfOHhjzvrg9lzw6d246PP7cc6nDuD7792bE9+0NUfvviEf3XpN3r3xcrz5VTPZafVOtl6lg81mh7yqJ2bNaJgV0/lay49rTT/CjPpjz4nZ44+w4vADrD76EC/X/rhBuIgtuppspzc9u6xYZo9VO3jLBitw2Kar8YFt1uUze27O8W/emVPftx+nf+IAzj5if+742oH8/iv7cP2Ru3Dhh17Lj962Pifu9zKO2m0VPrrDShy86XR2fVmF7dbu5jWr9zCzDEHWxrXHJVvJEcnXSZySw9STK+KQIhuKvSOg7AKtVKgAEhdbrtPB6rNna68uMVKXhpkTQxQvvelWhgDzP+ED6VpFPVgLTYj0yEga5d23WItVKhm+JS3V2vMupPiD+s6TSx8n5lltRAtrtATKkJ7mBkVfyMfl6t1YNJAzwVMIcuQFWUlyVrnOsVgvLbGf6UtM9WabSPtZTzws230rzIZXLcymD3VuWDzQWWFh/jTFtpwXH5xzBVOx7Mu//vWvHHnkkRMZRe6yr2USeFFJ4O+Ysb3o7zKXZSyTwP+CBI477riCzTSVYaRYvV6nUrEjGqbeKCj7BX2Mj6kDbYqRcrms+1ImYx72enUXW6+zIvYmnrYMEl0uVUjaHCLs8DIaKYAMADPOc5fiSHS4ZoLKeOE+xo/ZvBYaF4VBYAaoHBzGL7lyZXAjntGlItZFJfVlnHMyfOp0ygjYbf210ItVGdVgQy8GxcSnrUA2A7feP8Tdjy2gHXXg1UkgQ5pSTQ1gpe4u9t5yOeROoWz9FcZIJvlJlnj95wraAU//WFXI8DLCYxkngTpavb+D/bbZjH1fuxGHbL8xh+++NZ/Yd0c+deBOfP7Ne/Kld+zLie8/gG9+fD9OO+KNfP/I/Tnz2AM55ysHcsHxB3DhV/YX9uOs4w7gx0e/iR9+9mBOeM++HPeON3DUwbvy4b234p3bbcCbXrMWe6+/Iru/cjZ7rLcir1fcsMerFJ/EHuutzO7rr8SuL1+e1ytvv83W5tDtN+DwPbfkk2/amaMP24vj3rU3X3nHbnzro3tx1hf355JvvJlLvnYIPzt6b05679YceeCGfHDXl3HI5iuy/epVXiGRLZ9CvwQ9UxeSmYBhumTWpzf5PQqLv1WisCZI/eSHyLEptLnUtEHg1ErIwaYBGax/j4kqqNrToOwlj5VNJlwxS2BzNAUPyuVpec5yTLdMxwjFgIFifegex9RHrBm7ml1VUaaGgumoF69O+qNJB+lk6K1EAmHi4xRYv9Zefgo5VZQRhWRBREuOjLqrMEoHw3SyWJgvDJY7mV+u8IfFcP7v53HShXfxoVMuZ/8jfsrr3/89vvCjX3L8zy7l27+6gbN+80eue2ARfxoJmVeayVjfaox1rMRINIsBerF/plT3vTSDbtq5+pQKh7oYmCOqImFX5PSpJuN0p+P0+ybLRS2myUE6szmXWe15zI7ns0K2kBXdIKuEw6xZqrPFSjW2XqOXXddbiQM2X4fDdtqUD++7LUccsjNfeMfu/OQLb+Xnxx7KOV99i3T4YC444WDO++ohnKv0L044hCtOeSeXff0wLjzxUH5y3MHS+zdx8gcO4th3voFjDn09b9t2A968xdrstcFK0rEeXjPL8Ypqg1WyxUxrPcnMdJBuvenvbixkhhtjVlDHfhHY25zPtHyc5sAgLglwlKg3c8bqGYmcdVnXcrSEsc7ZNPtX4YFmhZ/edA9f/MntnHD1I3z49F/zxk+dyvev+yNX3beYx9IexvtXLerWazOol3qIS526bPTjojKpdD5tp2RyeDsZ67bX+sYoXZJjdzBGbzhOrxvGeOuWU6lz5FE6hh7mZdUWG/Q6tlmlm302WLVYv0e8YXuOPXRXTnzvXvz4C4fwky++g59+8e2c+eVDOfsrb+Ucyc1kd24hx0P4hcJzjj+Es49/K/Z/Y/vpl97OT77wDrU9lJN0mT32bbvz6TduxTu2XY+91l+OLVes8sqONquFkleymBntAclyIT3xAN3xEB1CpT5ANLaQ+uInaTWGCOVYKQWZ5Khd05ytPoVSBJmeoERc7aZZ65eu9bLAdfKk6+Ex38cPf/1HPv29CzjoqPP53Pcv5DePDjBU6me81M0YZa2bEvgAfU2guBB7rTkHeUDaDigHHXRFJWrK6g4S+ksJnekofnQuYX0+Jc11VfrZlcyjN1lEb7qYadkoy2k1zW4vxJym63bFbLFClR3XnsGe2vfeuMkaHPCal3HgFutw4OZrs++ma7L3hquwyytms81qPWw6u8SG/Z4V8mFmCaZnM+JByWkx/Y1FdNcX0DG+kGmM06++unXWdLVH6FZcK4xpvk1vEFMJ24S+Bdk4eVoHmoRhQlQNKHWWNP6UJItptxu0mi3idkzuA8KObqr900jjTOeWZG1ysYtrIJlb6By59ilX6yWr9dAqdTEW9jAYCZLvQHk6i0ozWFyeyT0LU8684Y8c+d1zedcXf8yhR/+M955yEZ8540p+ec8cbmVCstcAABAASURBVJ4zzkM6aBcSskiYJyzEMywMqeu6+mkpngh5qYzXfpQHITniQcAFBGFIKD0IAmc5ZNpPzDZREwo4WBI6xfOlkSFimC5pUBRxOZ+KuDK9qk4gE+0JoPwJqLB4jKgibqKmKmLIgOIlkopzwfIKKL945EBFvGOdah4QAjmdS0mbihxpHa023QVi+pKUfvE9w6DGs4U1S7BxL2y3WlnrdwZvee3KHL7j2nzyDRtw5AGv5oS3b8HJ79qSUz+8PT8+Yi9+8aUDuPiEQ7n864dx1TfezWVfezuXn/yO5wyv/db7uFL1fqU25+rMP/2Te3LqB3YWzW05/u1b85l91+fje67Le3dcg7dsPou9X9XFDqt5tpgFr+4HO49npTmzxfPyKC2sIKiYGQrtfK6qLJTTqkRKRELkc8qlUKUZWohMfXJFlKPvyccE6lXPMhVP6i2taKiquCbst/OOBJrHtFmn1tlJW/Xmjra46neLUUeaXqdZ9Kppj6jrZYTpiMTP2p2w64brFL/0juQYLZVKtLQG7H+mENmcRZrMpFFMG9ZIewWCExmjJnXGILYs+YLAad0EmUfbplRO9rgzdgPxEuKyACsPOyT15hDIXpL4oZVqn0vZap2V2GfjLrLUijLMplfDJU8QBBTra0nOiyHy7Dy09OK8Wq1y1FFHPXuFZbnLJPAilcDU7vQiZW8ZW8sk8NwSOOWUU9xdd92F914GZhv7KexUbYvnL4I3IJHezk7x1Gg0dA7KSlCG8dwRQI/ib9vttXS063TIKCnJwNTZB2VPksqwVjk6+HMCxXTCukyHbUKU5QVcruwX8Mm8HfyZDnuDMWJbSggyDiAD1y6QKDuVIZ3IsDZboNQaY5VKzoFbvpI+kEkOaRArYmNUS2uq/BHhwht+x1jUqYt9pBREToMWkUQOy1032xgzVAPdPapqWlRQGBRGr8fJeHLGi+ihZthH5brKqizF5y16dWFZXqQ/sOf2Mmw35GO7rcaRegP6/tdUeddGZd61QYW3vrLEAWt59loZdpJ1uY2Mz600eZvKQN7IwytFdx3h5cJGGv5ru2HbabDvGo791w44ZP0ODt98Jp/YcVWO3mtdvnzAxpx40MZ8/YCX8w29cTWcsv/LWIIDLL423zroFUWdr+y9Op/faQU+sWUvh28YcZg6e8tasNdqFL+e2kQG5TriY3X1v5KwnKDu6dK4zQCuKC1WiaRGpcDjtGaUpXlrSbPGCV0dT0OCF1IhFlrjYJ6hCQsPCQz7FGL0qlrytBw0l4JprKGtuW+TyOYzxBK94FoiYWgoNGi+jaB4VAVsWoMU7BdCJb19N4QKAzkZpfbq0Cp7cheRyhGKQnWjfNGRPhiroZizcWqYaBooXhorz9KqKALqzDLN8tSFp5ym2C9yKiJUFkJbV6pvcnIiILXCdHBALZ8U/iZcJ3v2jHtbnHDLAFufeCObHnsTu5xyJe8+93a+/tvHuGp+ziPhDFrTV+XJVsBQGhH7DnzUXcC5GllSIWmF2g+8dNBT0tqoeI9yqWrdV5M61XiEvnyUvniA7vqT9DXm6cK+iPW629ivBvZ8+TSOfsPGnHTwa/jBe3fivCPeyKVf3I+rvvJGrvrCXlx21G6cfvjmfP+wjTnlwLX50utX5NPb9vL+V5c4VPrzRinLeh2wTgWkRpjO2Fqyi5TFDVOXKLtUvSyAjXrgdUrssmaFvV/RyQe3XZFP77oaX9rvlXzrba/h54dvxxWf3JXbjtmHu7+8P9d96vVc/Kk38N337s0n9tiE/V69HK9bOeCV0QL6Rh6hrxJRLnVQCapCSdueZCEHTNQaxdUHCaSH9ZFR4jggj6bx58eb/OLqe7n+z2Pk015J3VehVi4QS1fsb1cl7Qa5dCbL26StJrluXC7JKHQIj3cVSnKG92u/nT50H+ulD7HLrCbv2mQmX3rjxpz+wT25/EsHcMvXDuLiz+7I+R/dih8etiEn7bs6n91pBu/Von+L5Lf3arBhN5oPeKWtvxK8TDqzpgMt+0KmqsIa0pk1vcoCyVqsvrID1uuZaPtGFR66bsT7X9PHUbuswjcOeCU/fvfmXPTpnbnsmN351dH7cObH9+SUt23HZ3d7BYdtNJ3dlmuzkX+CFZqPMb0jolLt1Ho2XcpAOo0ulOhyT9rElgnE0B6DWOvZKe4UlYxGx+oMSycXRP0sSGssTCs0g36yUj9xViVtqGJWFk0NSk5GLTqwvbSA8vKSZNkpPYYgadLtx+iXE3Wl9ly2mZbx9vVX4COvexkf32kdPvOGdTnu0I047QNbcd4nd+Daz27LTZ/fkRu/vA9XS1d++fEd+Mm7NuU7B6+r/XAtTnrD6pywz2oct9cqfHnvVTlRgvrGfmvxbe2Hp0ufz/3Q6/jlp3bg1uP25uZjX8/Vn9+Dcz/2en707j342pu35Ytv3IIj93o1h8l5f8BGs9l97W62lt5tNL3N6uUF9LceJBr+K2E2D8civB8iDMcIdJDk1CXGcdkU49IjycsHUKpBtQsqvUBNY/Y0RhIIy5J9JHjl65EOkrZRBUz+eWMYYu0iLsW2Kxc6dM+XsyChncSMjdZptDJi6XFcm8VwZUUeTmfxmwVVLrrfcfj3b+CQky9m76MvYN/jL+eDP7qF0379ODc8CY+A5stje7BmF4N6EvfQUtm4OoqdI8FrH/bkCqcQOI8LvdYPjAeIDrQ8LHEqOBGwJ89QQ4sJqoAqmzyCCLxTXir5xZNIizSoTQHU1KvvcBKReDGUFZZpEypUn6qbCLGQuEw8ZOTqBvGX+xyDdYtsowJRiCYLjA/VIfC4wmhSI+s6h4lzRGEsaJrKYq2isrJBXGo20dJlmuIzBR3pGGYo3i/0CTbTll4C5T0z3i16PUKv+uwWrM1UWwt7lGf5BcRDp3gxdCi0l0Tei0E5U7EZk1PRa99ycmh51XWCV5+SNFVfItB/aR6SUZY8y5KdNhzlqYry7PspqFslPGRCopR4rEh+Nv5OJTvU7S6v7mRmR5Wq9sGWnBh6j0e73KX99SbG1XosCYlV1yme2YQokv9/7J0FoG1F9f8/M3vvU7fvazqkGwRJJSWkOwUxULDlRyOICGKgqNj+VAQMRFBKVCxU/KvYqIh0vH7v5skd/+/a557HfQj+BOMR97C/Z03PmjVrZtasfd5FzRVcho3tiB23YPWyo9AYIxHPqdZC5hxN5WPjsbEZZ1ZJcw0ey3LSqcylmO2oplfY49RzJLkYjCekrYjHLJepdAxHLEcpxVAq5oh8SHchoqtZ51V774i2cMyG9zq30SeVDWI2voL5M9n2zxOehV/NZpOiXqjfdtttXHPNNe5ZyOIUS1MSeEoJ+KfMmcqYksBzQALnnHMOdoAU9Aao80ssO0iMdeeeXfuxHRTGq/FmvNoRWVZkq1U8B++wJcGS+YROV3/XICoE6PQkcz6HiunJZACkOlZFFXPZih1fp3szRnDGFzgZWOQGy8TWYhcpGWbKwD6ZjM5Ul50BOY12WG81NpS1WGqlmCkr+8qK6FKPDAYNX7HfPQY//fPDpLo8VGX4JDIuAkmAxgir9BY5ZOdVCeswWMZSwS4Q4gXpg9lOOS8Z0MFEUERJKYgXZA6ii/JAxdOlDDPuzBAt6TYwEMNAAr0y0HploPQJA+LD3vQaujS2skHj7NLFpVvoUX6v0CcGuuQo6ZFTpAMzZM2otfY1dKaJi+nCTMHoMsjJMt0gM3WGMHMC02mpTotB0T7B+iy1GpRkaJXEW9GgsRaEKIGCg1DwGpd8NRh0l7cRq8eJRNXJhZ5TVbKJKKhGSQaynAmJjOpUFVONSbnqVRJTmxZWNxoly2BxtZo/akE0wyvXiX8D7dpKbwkSrlVQW4qg2yI4peXcWeuCWfHGqc2pGjSdS1TeSsWimPFo69zCtD9ObdraChQt6suGY87sTPOUN+0iCDS2UNcYXyJ1gbjzMrk947qULXWg+yGPqL79supbf2rywZvu502f+CknXngLb3rf9Vz4v7fwset+xl3VMg/F3SwKBhiOprO0MI3FrpuFWYlFzZBmUCHzRQIX6rKcEsmZUmxU6Yob9GZ1+lpD2D8pHYwXy0k1j57qPGZmS1hf1vH2q/Vw0Nbr8Nq9t+PCNxzJ5y84lq9dcgxfOOsALj1pJ849emuO2n4NDtp8FV62ZjebS6HWLcFq4tsuZdNImSPZzVLcwtNJGEiszyr9cpD1S2dmSaami3aZM5QzKGcpXapjsLChojRDj/INdoGxy1+fLke9cax2BUlx+gRmqdzKamP9HthGzOzxIjjkJYO86YBNed+b9ufzF53MZy97A2eftgc77/RiSoWUuDFM4BtCSu58Er8+Cqn0DRJUuhmvZYw1JMfu2bjKHIZrmjf7ty5xAlp/SFeLkaO3EtDt6kRjCyjXFjAYDzHHj7BWpc7Ws8sctM06nHb0S7ns1L254cMn87V3ncRlJ+3Lqa/YkqO2WomdVwnZQHJcSfxP1zgkVmyt90l/+rQWbN31uAa96m+6g37a0FDpVbhbMGrxPoU7caMWtzxr0+p2pzW60jG1NU5fVsPank6KRMZs1V2vBFtPh73Xq3Dijqtx5iFbcNkpe3HF+a+ULryOd77qYF6913bsvM5s1inHmu9RZsbDTIuH6GsOURxbTFFyLWreI8kzVJuFIKRY6ibq0WxJnkkk+fauhCtNo5YGNGKHDwIK5SJeY3RyBCKKxp4vQy1An4Y4lS2UirRGF7PaYIkzX/VybnjfIdzw7sP43Jv35CI5Vt+290a8Yed1OXarVTho3Wm8fNUi22k8m3XB2gGsAph+mmNgmnRsUPul0Rlk+fhXUr7BZGHp05XewUop2C9X1tAcbVCAl6jdPdaUU3+Tbo6Rrh2/w0zesd/6nHPoxlx8wjZ85JRd+Nyp+3D1+YfzlfefwFff92oufs1BnHrgzhy59YvYTrqxblhllXgps1pLmB6PMM1V6ZEj2f42XDS2hEgOqWLawPaVQhQQ2J4pR1TWbOjOLmj/9y5GakuhFODDFGd7mJzSWWOctF4jlRy9LsWl7h7CUpfKVGi5IjXKjNPDaNbD0qSPhXGvhLMRw91r8lAyyO8XO773lyV89pZf845Lv8Yhb/8ih593hfalG/j4d/7CLX8d59dDcK/ksVByG5V8jcqFpnZBxxkN7cY1oU5ILOoRf5OQKYwhn+gUpN9tePATcKKqS04dj38sbGjnZ1YmB5q1Nqxsqi+DCIG4CGiJJiqZKCnNy6Z5zJPKcZMITdkVLSER31Yytnydq8aqBKp6mZCoE9FMEBte0BSRz5VkURJbRYNKRkJJKKhKRcVtrXYrLonTJzowgU76U1K1Z79Utl8fGoqqp62MSG0GgvUTKi1UOFDZ0CBeLIz0BCdJ5FAhl0mknkCMWzk7gs0Rpy0Na8tgqmTtaWhkcaZKyz9qflKCxQLFBZ3fahgtboyXHjXSpZz9d3kJvjai5V2HMKQcg2tBAAAQAElEQVQZlblnwTDX/vQhObIhcOTTbyZdnCWkWqMVDa6kvXD9AcfOG6+l/atKozZOUCqrjUhtaR3IQR5aZezjNS8ep/lTc6Dx5jYjSs4TFFhBj9PAcqh/11YmMeXJTL9Mv3W2RVFEqrmKXBO/ZBEHb781W+ktoZ2VEqNsKimR6nutj6KcQQo+Z54Ov7vvvvsKnonnjMimGH0WScA/i3iZYmVKAk9bAjfddJO78cYb83qxDhu7qFqk48Sy8IpGs9nMWbADLg/oq9VqyTBIZY61MEPidXusxSaDXTJKhsnk3GnpdZhzJWIXEOtgzGTcQKqaejKnAzbAnFvooFXKintkjGggOBk2XhBT4kUGk75zlu3iE0wYWsp3GksoQ2i1vhL77fhizHgMrIwu89DUCBMylVF1xeDaH/2R+XTTkBwsrUEBMxd6snEO2m4D7A+KFpWQd+FQXcnIdjULG2PW9WRYI+pFJdWOChYrEEY0IkdTbMfKD8zqFO2yLFkozivVN8G1QDTRhc7+LkJDNHaORIZOpgtfoouhoemgQUZd443lsItlkBoaog3l1Q1otDK0nXgMVdY/Ac4pRyDReDowg131VJQ2HKjPTAZWJuPT5GZIHMRC04sHVa9r/OIeND5D6pWvdmRm0pQTJwl7aKOLJOqm5QrUE0+1lZKEMsnDAlkYSLaqqAef0pTDwC5iEg8qsRx0l9QsId1ud+nUF3h9C5mYkP5iVCnIEZDLNZetmM2LBCSaBEPsI+m/IBnbGDTV+ew5qyvYWBMfkklnrFklgemkDGxnQHNHi0ThxAfEGk9TDqWGHFfjciqNqqGlwF9H4fZH4OrfNrngxgc5/vKfsfe7buaoD93E26+8jU//+G5+eN8Y9w2FjLZ6cMGg3lzrqtMYh3QcsUlYLhDJiA+KuhpJX1PNbaCMYuCpiI+epEZvfSGD9fnMas5jjWQuO0yrc/C6Xbzl5RvywdftzRVnHczXLjiQL5+5O59+046cffA6cgDM4hXrwOa6Ya0sXqcJuqszICoVtSmdGHKGXWqc9KSovKJkbpeVQBILFPc4QulLIRKfmlMLm6hySMecHEGh5BSRqM1YaBG5ZDl4jcPgdAlH8D5Wm5nKeCL1lwqm+2OuxqgbZzRdqhrj0o8ESQvb6zJAfmkekMxv/vZf+MNvvs/SxfeSuhHNdZ2adCLR7c319tIKI8arVVpNrb2uimRcVHyUZm2YbnOwKt/LiVISwqbKLXwIFt7HnGwpW0lIx223JqcfsBWfevP+XPfOvfnKW17C+w+cw2s3hF0lQJNnj/iRaHPeTJ6avfYFNIWCg0D5Eh1tiHsv5EJTAckgSDPJPyOnmcoLTgiEv6Mqm5cTRc6PLFHrqTactECWiRokQ/RRDJ+oPcF4MtkZTI6zQ1i3AEesBWe+pI/PHLMZN57xCq4791AuO3EfXrP9i9h99R7mSNdmx6NMp0Wv+gsbCXE1plFNiesOgkG0+ZGMy3FQj6U/TZzWovd1smQpgRsm1LxEjFGQs62odW/7bSGOCDKvfWKUvlkF9pYDaL8XgdSUmSMNOdHA/imXRJzP+wApA+KhjzoV2+vTpkYYg/ZIp/MgU7vo5YOdIQGZJJDhVMd0zPJSOVst36VJnudVJnAxoXbakBqRaEnnSFn626d65lScph56E+gTBjKYqbg5y1YSNT43D+GVqxU4a4vpfHzfTfnmSXvww7MO49ZzjuZrbz6Gz7zmYE7beSteu9Xa7L1yhc2LNVazfxY7+iDThx6gb3Qu3eozyjKK6rMknbBfZJQ1nqA5TjyyhIIc1QWVKUoZCoWQghxXgc9I9dKhPj5OIwupav6bmv8kC8SZEBbw5QpRVxf1Rkxd+3AjCanLGd4s9FOL+hnRvM0NZnFHdRbffKybj/y/Bbzpip9w2EXXc9gFN3HyZ37Je775V36k5fAbbXAiiDCiHqpCQ5BYKKWeSuwpJp6CwqHmFLx2AK91K/g2lM2y/VV180dlM81ALOknOULVM3hRryIGaw00qmWIlGMoSGZWOsxpqpYQfA5P+yPRYkDagD7ZBETUqFoNNYnmLTRnicE2PJ1PaN/SMIi1PhO1n9H+D+mbOWEMTmlFLbBI8+aUHqhcTjV/uZ6pbh7vpD+BOjGRCKbJk2Gyys8lFbBzOA9rQBbOy2lALeW1dEbUJZU6Bck6ypHmMlWj9miwMhnyobhYkWZCpA3FaR0HgjnnbDxWVM1PSMhik+CU49SZQcmpHKkattauIg04aKcya/WHlCUDL71LdD4k3dO44jt3YPqimthc2Thr9qVy0NLTlO7A/jttxap9BQKtZy9dQfxhH81BprROFI0TKZCtb5NpzmzelhVeccjUtUFETwriKRNiCT51Ic4XaTUaZGGTLBmSjV7mdXusQhcQav9xombLi+RPLgOFOja/gs/656Mf/eiznscpBqck8GQS8E+WOJU2JYHnkgT2228/NzIyQrFYxDmZJVmGHST2K6dn0zjMwWYwnkqlkhFiObIstEYRjt9jO6J4KWEhRbaSzvuCEAoepwSDOa0MZu4ZHj988+b++192gluvj1sqFhMsQ+OwkOxMMyZRmUiGTVkG/aq9ES9eXZkyopBjIdPlBTLMsLQx6T7F3xbBTXf8Dtc3U4Z+ii8UyWTgIUflSmGNQ3ecQSBbqlyGut5sI8ODyMt4hqZ0ADk21MPfPcaZJRp3DX3FZlzJmMyUmOcl4qSZojsHumkoVQmSvyIKOwLxa5f/UO0rJq69cn1OMw3UC4ELsPwMcn6sBaewwYsaAumqBsRySFVjMqyMV2mDhZWt6hNPJqPX01R/hpZSTZxGU4WdcyZa5JuzEeJBJcnDoTgOQTyjNlAbSMbtsOlXKMdAweStMrGcG82WTG8Z+eIEM2hLctjZP3mz+4LJqQNNMQZsnnQ5IwvUiWpkBim5rnqgCTNYmtpHvBixoSXisIN4WbhdwqucE7cRLfHQ0prQhVsVE6ElGI2djcETu5CGUCVkWKWH5EhapJE/pnJ/VOFbH2zx5TuXcPb//oo3vO+HnHDBNbzukis570vf5Mqf38Ud80b5ayNgni6WS+XUq3YPYoZ9Uu6To7NCMy2SJhk9xHTHI5SqC4hGHiMafpguXWynt5YwJxtinUqDbeaUOXjrtXjLgS/lkjccyefOO45vfOAYvvXe4/j0qfvx7lftwOt2XY1XrBexzXR4kUQ1Q3za5d9gvwroV7xNU/olh271WxFVUY0QCh5KoaMoFLzDoY/mzblMAT22HibrlfKQwypXACviPAQOIzindZgoOyaRw8DWZK6jaiZ/rHzenrQsn+cA8opqQ3PmCPQd6TsUXxXQnMeKSew81pRT+mcLOPey7/P2d13J//vt71gyPESlu4tiVzeJ9AqnKmo/a9TQBgnmSe5WO1lDjqwxjTGhHKaEjWH6tF92Dz1Cz9KHJOsW+2+xJv9z+Mu57B2H8bkzD+KsQ7fghB1WZfs5jjUczMQQM13yG5Q8+jUW+yc1hVhcJoLiRZUpqqytG6+wPSmJpO3I3AR8CLYmA5VQGh1Y4X+ETjmjqu8i7fFhURekSO3ZqkQyJxe3WsZ+PVIOoKQ2ja+CdC6KU+yfQ/Uqbbq4minYL95mK76hCu0jh+jb99uES1+/C7d8+DVc+tYjOGy7Ddm4P2AlRpiRjjAzGaa/NUo5HgM5WwLJIyp6AhuP2kN7af6Li1x/JBhd1nCawQnqtAbzeDJCodBgsJLSrf6LKlo0r1+qstVxzTxCSoE4p55MpRxobebAPk6iDNR3mFNQvhUTnPN4384LghDnfFtApr/5maGJ09xg/OiFAjQkvDaczpmSHKwVnTld0qdyAhWhW2prvyK0X8L2KtzdSulpZdIlsL8HaH83aWsJc9e1Qk7adVXOOHhDLj9lZ649/yBu0rq98p3H8L7XHchpB+/EQZuvysvW6GWdUp0Z9Xn0jjxCf22e2hlhVlinj3Eq8bh0dZRA+uwll8B7Ao0JzT0ugCjCFws4UXym8cWkzZouznUylUdOGlcpk2o/Htd6G0k9tahC2jOdpGs642E/i+ISi10Pi6JBHqwXuP3+hXz953/iTZd8jpPe80Veq/3tTR/5Nu/+yi+46udz+fkieBQY9lAPBbFRVXhcopdGUFVeTWgIJmGDREemfCUteyS+ZeFOQM1gsLgVXw4anqmUAYXReHJoTKRiIo+DU56JwupaW15fThH5bSQTNMeCnpwfpZMjJdM8Z05UQDon0eEV9iQYAoUjIXSJqkhHrSP1pababap+zpc6c6ZrljE5f3Jc6yTvVmmTaaJ4BwrmzXWasCYz71DzShclxGlvRNw5wNKNKpP804pFJGUJw0VqxdZfUiNtjYvfpvL0WLKIRITVNaiGUvQokmmfw/ZV8etLkRKVmyT0aa+Qmsv5vB6F5ihOTuKWeBn3JR4cD/jOH2NJUFKUmNQFQe4xU3XVxQcUgM1XhrWnddMbKmLOMbWB+oj0ciGRk1apesSEvpc9JnOLPCHZkv6bsDGlzmOwcCZ+nPTEYP9sNVNe5jRKKV2oAyJqLZaN/hLW0GZsFkxsNhEpy2x52aUd+/6/OY5/pa/Fixfz5je/WSP/V1qZqjslgRUjAdvzVkzPU71OSeDfKIHLL788b81+eRXkhzU6s2UQ5an/pq9n2EzB/jmb6oaypgwKTjyeICrJZIAeWTz7b9vLDhusSjE3ThwEZUidoONVF8lMbwTRKZu6SMmhjAvlyfCZaGwFkclbiAyjjnHS4UbGTmBmld5EI+MgbFZlyI9w0pG7otERmj2ly0wYyppSHYddFaGhZj9z7S9pFQepyhFiRlgqQwKVLejN3v7bvIgNK9Cf148pVSLJI6WpNszkwwVqSRETkUj+eH1PxAMFA8mu6COZkJ6iZFpUWkFDKDkoBp78Jmnyjy1sCJUWaD4CGdih5s0LqD65s0u5mENnMszmLFi7QvQEWDlnsnEOOvAKL4cAxKe+Jh4nOgGN0cY6GcrEco3KNCPSxS6kIR5rwvgExkQNlk5e3nqR7yMfj4UDqZxR47Go20NZb2ct7jQHTo4soyi8DJpnzFDOwbJPJiMwEVqZpyk0FG4KRmPNJZmkbo4sObqc5jnQWK0fQy5PtSRfRW4sWzwgk6HdEhriNdE82OhRKpp/qKn8qLBU0B2NezL49oMZH7jtMd501Z846NI72POdt3DER2/j1G/cxefuGuLWRQl3RzNY2L8yS7oGWKJ1Oh6kUFJlQ9CQKlSJk3EaaZ1Yl584DAhCT7fSpjeXsJobZdvpnuNfshrvPXonvnzaAdx64UHcfNYeXHXydlx84DqcvG0/B70Itu2X0S/+ZgiDgqL0ifYK5gTomaBdohWhRKr5SjXeWHMlvhRXcv7YcrP5ngwyZQlO89YJo5ptmGQFy7N9cnJFzUumnhIh03ogKJL5kNQFtJSXZCpsc2bQusEXiJOApi6fsbJs7ZlfIVS8koZUt0Z1xwAAEABJREFUkiIFzW9L7f1Bk/HBG//G8e/+Bh+45of8eUGLajCduptBzWmN0yvZVkiyktgU1K8CoD2D+jDEoxR9U3owho+HKbhxBt0Qu63sOW3Xdbjq1MO46Z378/ETt+V1289i2wFYRbXlD6SPFHM0FmlJhg2lJkIGmkdlofssue47JVnyBDzkUkOFnEKZkGKrypEonKi1THEF2wUdPJ2wiTMBtYV6aMPSbGry7UB5TjmOWM1K5+WQCSWDKNA4nMYhh56y0SQZFxQzMH3pUj3TKRu76dhLV4LT912TK0/dla+96yAuOW5nDl6/wrrBY3Q376M3WEzZDxPEIxJJS7U9SRKRGVyZLKwIRWKpTcPVaIRjNIrDJIVRCKq0ND9zVhugqZqxCU17RWKFK12Mx5nGZ4kFmrEKZLbrF5fpDMa5U/rTQaD2DOoHp/3DSV8M3sKGCJxBDDuVzftwWDCHQzITRDNtLkmUkkQZscLGv81BqGz7J2EmS6kSMxSfI6wtmG4dukGJk7cf5AOHrMkVr92U77xzT37wwSP4+nlH84ET9+SUPTfjyJeswybTQlYpxvRnDXqkbwUtkFa1TtLMtH8UsWWEHINpVpfzpQ5OUgykFYZQ1JyB2otSzX2q+mhYUn4Sn9CKq4CQah7SKl7thBoHxVDrKmRJViAeXJXF5Vn8pV7mB482ufrXc7noul9x/AduZOfTv8YrLr2R11/zCy7//TC3jcCf1eJjglYcNVH79a64UKj9xJpD2/alkGT6L5AChoLRIEty/cmSFi4jB3YeKKyiLAfso7nRnk+qQRlscqyssoyYL0klUPM49WtnUUEJkUPnbYyXPeS0NjIrkCPDqWOn+gbyDhMciVI6aCncUlosZAqrQeu3Ax+AwT0h/cnieP2Xakpi7QSPIxRPHTiFJ8MrHgiWFohnaWu+bm1smmZcIpZSQWcsBlNES/Qt8WWQfmiOXdGBdCAXss5VG6qGroqPP4lTWHBFyTdQ2DY5g+mWdN6SKko+bq81WKnYIpATy0ch42lA0jOLL33rNqSR1MSPHo0RqnXpW6D2tL6MPVvNrzlsZ2UspRCrtDWq+VezaBPJybKvnEFrqZMiGXeCK4T6fCZSzbcBKVym8x3ZS6SaCFP0oACiUWsp260/i/2366ZHQzDOfSQ5SAM6rJttb7B4x+a38IqE2cyGDg/m4LVw5xdiZ511lkWnMCWB56QEbB3+1xif6mhKAv8pCWgjdvfeey/ee+z/Rmj9dDZpCz8bYeZT0jkAdV4Wm3DyIbsQLl1IV7dM54YuKXJ+eecxo60gb48LzaLxxDpsc9tQBgor8mODWK5/ne4yzJBFlYnvQrmLuFqjYId9q0YpGWf3F2/C2rq5m63Tkk0mS1ImZkRTFpGXYSQziN/Og989OkRaqmDtIKPJacCBLL0+Yf9t16dP/bgsxoy4hExtGGQ3SaaZwOTPE+TkcDLIHCxXLlXcoDZl2rStSQ3QKVljwSmQU22bCirVhtmGRVRUbFjo8TTFzG57MmBtCFnOg1dVtavwE+Ms61P5k8JWTimYRjwRkWQTCmpeHEx6jEeLZqqpcCDIHqYDixusnvFsRXNobsSggml7bNI/RcAck4mU16uGE4y2myZWUbu0JurD2NbQ8iqK5k0pm7yZnBdVUm7ejZoT62Y3KkXdKauhwiMNJ2NaeqILdTPsZpQiS+VMWaxSc4V7tH5+9liLL/z4Xt7+yW9z0NlXcMg7vsCpl3+d/73tt3z3L4v480jA0tJK1LtWZtj3Ue2byWiljxE5UMfkqGkYo85RCDxlXRBMX3uTUQbjxfTV5zLYeJRVwyVsMcexx/oDnH74Lnz4zUfzlfccxef/Z1/OPXQLDt58kK2l3+tIwWeJL3MktP+GEtgvP8wA7tJ4KhKE/a0ym6dAA28jljo/Dky/pdkoH5V/HF4tTzyT0y1J02CkDSs3gXxsChs1rTFqZSdgzYitiS68TYGcSomtBKlqSCZZ29TYBV8J2LRpuWK+JqvXSNSCmjcngP2Cckjjv2sJfOjae3jT+6/nkzf9ij8PeUYK06lFvbjyNOquQuq71VeZ1JweTXEtB5hTX07jtl+VRXLoV0YX0ltfxKpBle1W6+Xk/Xbi8jMO48On7MUpe23ESyRoczL0iZE+OQn6dZnuoiUHWoNAl38UzmWo5skV0WFjwMeiT4C4wakhFSH/eKVoYHk9T2ayE7I8juLPDNa0JGYkbyMP6CsV/qknn4CJktaQ6YguW6ZHBXFcUZY5siZjHd2Y99+0l/NO3JkvXng0H3374Ryy5cqski1iWrKU6brIlvSCINDCLHT3krYyLXHpQCsh1US7YpEsCkhdRpK26OrpFu8B53/gf3nXF3/Eb4dgiTaj4YpnVPLLQkddG0EqLSrI4QspmlbMLxMmYlBPlsvRq522jJ9OPMvnIVTdJ6LdFta2S2nPpygTHwemx4nyE7VhFIUt1+lLqqvUtP1CQjyHkm0o2YbSrcIEKmpuWgYzVN6wiuhm/bCX9oVX7bwObz1gUz71tn35wnmH8NHTDuN/jno5R22/AbusOcjahTF6lt5Pb+1RuqqPUqzOpdhYSDkb095TwxyVpDr/zSkgObf5VwfGnHgR93rUufTckeG077bH44j1MiAOSySFLkYpMOa7GI/6qZYGGS9NY7g4wNJogEXRDH6n9fiN3z3MBVffzAnv+hKHnXEVr3nfjZx71a+4/Ja/8Sudw38ahUfVtZYyw5pbW9dLFR9z2o+lg3HipAueTPun0znthXxtGa8qo6KPP3maotIv0wMs32uuAvL9XqLNaaYiTslYeRRzib4TpcZCE+djIVOaFbK5V/8EeTzLqVU0qOF8Xq2cQQNYLm71UL1nBifdcKptvVjv/xc1Dqxcm6btTjUiNWHfy8PYt4JOAQkjE9+xtLKp8WlXk8PYxqI8qyURGbHiRjswiWWq18ZEWfGcCYHWZK8KzhZ23WxNeqiS2j/Vjiosledy3njCD/5UQ+8gbPfMp6JS6hWrERg/6kwh1plGbtNFzRGoS381n61qjVLPAKaT7UGmoD719fgzwfPjCf/dkPGWkhFrXaPROdnWBTnwIu1tGgIUJd9Wna7eMtHQAk45bA9KLTSMRKUh0Yu3FTwEMfOPH6+BjI2NMfkuZE4sc7DdeeedfPrTn+4oxT9u6N+QO9XElAT+3RLQFvTvbnKqvSkJrBgJXHLJJXnHtjnbT3mN5gnP4i87Pez+T9SipwAvlgF83M7bUV2iK7lut2YwO3l5Mvspuay7zE5dOz69k09HFVjBHxmw5LCRGC8yVGRsGovIcEotzxfIauPMKAVEuogerrfT9iuTMINMNoLsXxIZZnESiQbU1Mx1P3uIe0dapD6A/KfonkgXIDe2lJduvAabzooI5FhQJsgwSvSdqNNMfSI4xfPNLVPAIpOhJFTGSKK6sZDIRMvUO14WiiEQDWIIDSmyGdG9gMRD7JDx2Eamt944XTQ68BPhDu2kPwnNiPUf6lltihn1+KRxcaB0vxySCf4LWUxRF52i3noWdNEJhUBwdsnJ1KgxLUMLdHPNusAJdIsKeVqKUxuOWNJro81NrDKT4FMwOFBBkP4hWVAskxUiMhlKqc+wi23+SwGXEuiVciFMiVws8cVE6iPMmroUNtVzS/GULEMmZBvo4xyoqRxO7VcllKrSxxWuFx2LRe9X/KcL4Rt/yXjnDQ9w4ud+xd7nXc9up13JUe//BhfedBc3PJDxx9YMHopWZmEwg6VZN6OauFqzoeGNy2FXIwoUbsnoTq2HJoHGV5TcKjLiu2T0dQ0tZeX6CFt0pRyz6cpcctROXHvG4Xz73fvzjTdtzaeO3YhXb9HLvqt6Nnawsviyi2x/CiUhUFzJ+p70aLx5zKhBkUSCzDRYAy6kDQ1UaShPCeTU4h1Yeuax7WA5qKQ1u1ya4+/LTaTlc6mwquVB9Sqa5rBw5xeKlm9I9FXXXlSPNdcKe9WNGy3JM6McOFpKs19v/DqGj/y/uRz5iev50B1/4K5EejJ7HSqz14Jyr+aixXh1lEpPj3jTOJKMICxSLFUoSgaFep3yeJVg4VxWSersuc5KnH/4Pnzl7MP40sm78vbtBnmJVHim+hPBtNogvwlF76XTjsy8pyYnk5mtAReQSesSISbEYHtP/s9FfEdG4kVjSlQvUduGVHTyo2zJB+l0O9WJPBOoWt5Gp67FO7A+re82H2HOd+YiMld8HN7ibX7FLm2opmvXhBatVpVUTmYnR4edFh2YrFZycrbMkYPxkI353oVH8vG3HMFeG6xKfzpCVl1Kqrp0ad/QSxTkvCINlCZeGgUyradiOMD4vBrDYwGLCrP47iN1Dr34y5z1zb9xrwYyX6gLofZtT1115fbItN6yGoyJx4YyM+MSzcXTpxqp5hmcAsug9pwBJT4BprG2XxsSZ5qaai8C+9WtQVsVhsDqC2ResoZMgk2kQ4n3JMEkTOiMSD6PJtsK0CNME+RTZYboOsJucmi/euOQC/dZiS+/fku+/659+MF7DuP9R+3IW/fYkP3W7mKT0hgzG/MZqC6ipzlKlxyJ5iBwmRqQ7LG9XHqLzlMfFEXKYk5zgWB6IZqm4i9xulxD6gKyFJJE50yakEoHDJnCWhxkmaNWL9BMp5GWViHuXZXFxZn8fsxzw1/n8qlf/JGjLv08h1xyBUd+4DrecOWPee/37+HL94xzRx0eElvmpKxq3Y9KCEOKD6s/gzmw7Zc78n/mvNgQlA3GUD7bmv8g1sW6hjlCbRK9zosgTDFqL48yVAY1GIhqUlJNcqK0puauKRqrwQRvJQSjkxFq3jqIFDZJdiCdxmDpauQZPlo+Go8GLjkiufNkVDqUp09QJ+pUziji3TYSRfOgRXNFCtRs4MlM37QXxkKDiIZ4bqMs+6MsKdoYwuW4d1m7qcmJkp6kJT1QYpzDS14KKDXIWpi+Hr7rFqxcTihaAyqUSM8WNxKu+dEvsXnNQKylGE0UzlePhi5W6Vb8yL23oDC2iEF5ptPqGGivSjVWbFAObD6Z6BUbsOUZWLGfIJT8vBjUuDM0OrOxdW442dyhGeZRSnXpXF65y3Zs3Q/dkYQT1qWzYNVWLPf/d+/muOrt7cXuQqkcdYnG5JzLK77zne/M6dTXlASeqxLQFvRcZX2K7ykJLC+Bz3zmM+72228n1KFkG/Xyuc/SmM5MOzfRJd/LRCk14fUHbMzqPYGSxuRPqcmUyHDO0dThqhsJyBBFxo0sihU6KJ354gVyiowinYsOHfA5UmVALAs2ikryzyV6e1VjqzXnsNkMMNMrUvkgAN1dsU8QliWBkHt1z/nOb/9MvdwjkydTAbWZZnLUJAy4Kkfvsx4lq4BMqdwgtm1MjYkHJ1hMzU7wRfujRNn1VkPiVsSMJ3nPMkk3FTIJM8Ep3+f5mdKSCcTKawotxWO1n6jFVLAnVZ3MAkrPyX/gK1WbHSiYP9anjcEo7EsAABAASURBVFi3EiQk8ouBycIyzEBMbYwyzmycxpuoJWfKN/4NeUMaMZI6uuyii0EbynVCnmdmnUFdqIK1oSGD87mcNC3Il6FLUkZ+L1IHTrIy3gyaPBXPJpAQSFkMdoGKkyYtTVRVrBrsMjSsSkuEecDDwlzdOX65CL76mxEuufFvnPLxn3DYOddyoi7KZ3/+m3zljrv54b1D3NfqYaRndeqDa1PvXY1aZTaN0nSy0gAtH6I7NH1yoPYHLQrjCymMPERvfR4zw2GmsYQZ8WJWd2NsO7uL43bcjItffQhXnXMst15yPFecdghnHLYth2yxMi+ZHrAWKbMks4F0hC5dxoO4SiCjPaxVMYez/GwY7FdtGhr2MbkZJAiwxAmYTmYq0JlfCysqYVsBhZww+VlWoJ0ocbYD/9J3p/dU7KVoSsSiUYtbw5nWqOkDSocgCvGhI1NWKoTFiDENTq4JHlb847fdzesuvoL3ff027hlzVCvTyHqnMdxKGB4eo9HQJhdqBXf1MD42TKq39kj/KmGTQn0xLLmP6clCtpzhOeuol/OxUw/hspN24PAte7C/Y9Wn6vaLtgExYD5IbZ3tH1IZM8am0k0/XWS7jI1GcO3LbKIRWJFOUQu3sN7JtV3XfM2uEiYem4UOdIcmhyrrro0TdRPlnglx6skQaL8MFO6g05/RTrvqaoI/JKk2jHdLN9iQDZ3yHRpFBaIwIHROI08FkDRymHTs/6pqf+S8pwFbyOty3uEbcfNFh/Dhtxwkp+Espo0+RndjCd3S9+7IE3nVToRmSKNVoGtwDn2DKzMSl3mgVmRhZTW+/PN72P8dX+GD37yb32ov1/KlqhbiqA+cnC6aC0KNLuBf+mSqna8fNaXtjRwOpIpkGunyUCGVRxpu8KIqyt99JiVaO6kKmJw7iBXvwNLsKM71QMy4HCmBNkKfNAhaNaLaqEbeopeYbu13A9qjJWZWVjtraQL23WQmb9h9Az70uj352nnH8LWLXskH33A4r91lC/ZZbybrFcZZy40wu7mIwdoC+sYX0FtdQmVsCcWxISJdSr3aMlH6wOPDCMKwnaKDNSh34QsVsqBA4kNiFxFrDmMfkWkNurI4C7uo6uXRSCtktBUxkhRZLCyIS9pLV2ahH+BPQxnfv3sRX/jebzj/s9/kpAu/xtEXfJ23fup7fPimP/K9exPu10Ja4mFkAvKDYY4t29ubkmsspF5fkr09hqgofQgi6bYn1mESxzF20fYTM4hy3LKwhoXGSEEpAam+rTWfwXJQMYuL4JTXgYpLOZSqtDysoPsX0G5Dg5UdgfjiqSg2Hyr3RJrZKNE40CiXRyq+cv0StbBI/jh9W0vBBLWhKLjc0ymzXKL4S3NYrhPrXuL36jxBash6Wpq7bbEuhcYo8kfivScpdHHHfXO541EVU2OZaqgiOuKJFU8FtZDX31w23UvWWZVuOcQi7fOB9K1Zk0JYd/kIY9XW3OZxNC+qmRllxX4C8WEDlu6Zbd2ME5xzmikn27suG7zK6t0hr99/C0oal6cOEoLJQIFn/RMEQc5jo9HI59S59gRceeWV3Hzzze1IXmLqa0oCzz0JaPU+95ie4nhKAk8lgXPOOSfPso3b3j7kkWfpV8ewcrJvmjoUkVnQF2XopTinHLArfbXFRMk4Bb0Bj0rd+ECmhlkN6NxxCYkM5GyFjs3LcPS5MZLJOMpZEV/kiPMovijHhqNXl6hodIhXH7inzE9yeJWwS4INxy6EFh9V2td/fBdzqy3Sghm2GZEuO5HaT0eH2W3TNdmwV5Kq11QynIBTrifQdwAyPsAumrndZAJyLGcgpiqTP8pTVh5Eda2melPZomB9R5oRQ6imvDBRVMRPAPWWyoTLiDSDxacFq2v8RmrZemhT1BJqleWoriV53Mp3IBbEtnIkY5MzTvqhCwqmUDJA8/zJXxqvRb2owcLY7csiRsUHE1ARyQCNH2SGTsCLeqW1kUpm3k3wKcMoVCRQmuk1qSfVjcXZL1+EpOVIFM9yIz/C6SKbBiVGxIRdcM3x8ecMfrgEPvvbBZx+7a945eXf5aVnXsmB77uad3z1Vj79q3v47rxx/qCL8wOlXhZ1DchJ1YPTBS3VZawpI7Q2Pk51ZIhWdZiwNSaDepyu5hDF8XkURx5isD6XtUvjbDOnyO4v6uaUl67Hew9/GdeceTDfO29fvnzydly498ocsy5sr7vVKnVYNYGVpDSDgv1JLHRrTpKCZNFLo1kmzSpQ7AbxAZ5chPLqZbqMOUUMlqhmaDhyE7gqWtXYJ1aJQk/ySB7owou0CrXTDouJPE3U0lyKtW8yX46qOXWhPP4h8natnSeg3R5a35mNiNAF2CfVl8HGYhhrtLBxzNewP33HPA47/1t85Na7WRKtRxysRsnPpNj0uPFRwqSOL6udUgFCCbcouYUZ5ZklerqaNJfew7TsMY7beS0uf+tBfOl/dueYrft42QywX7OY06pPulpRdfRpSXiBwl5NavFje4mSaIlBPYr7HIlGYLwaVG3Z4xTyy5BJTm14ySKQlgeiuUyNmswzFZ4MRbG48p9Kjv8wPW+zBbr0TYaTZjn1bwjUtg3P+DR+DRY2WPcd2HgNmcaaSRjJBFLFY42sJUdHI03UapZX6bSZZDHKpldyXCWCVQCpPseuDp85an1uO/Mg3rXLJmzlhqg8eg+l8WHKlW7onqaSZcaHxxmuNgkr03HhdK29lKqcx4srs/jKr+/hpA99mQ/c8kf+om4WU+SxepG6nCzNLidHSYbu8Pm+Zju5uv+7fe8fpYsBGvoam4DpoZ0KltZUmiSLzXkqGTh15LT35EhDbXshZCrkVNqPQw7VVjzLofMHMZ0jVcH249ok/7Y58F55+TxOUMvxLj+rg6hMpJcwiUYoCZFKWVvixfgyhGpsQJgOGGaoiY3U6AGS/dm7r8ynjtuM75y7D19/xz584oSdOWfvTTlhyznsOtuzvl/C4MjDzEy1x8npEI0vIRpdSqE+TimNibQfOy2MROszrUsKLTWclcmCblLfSxr1E5d6iJNEMopJg4wwiihoTZbCbs1UD4Wki9aIVkJNDrBUHAZziKNVGPezWdiazn31Ab77sOfjdzzGGz91M3uf/lV2/5+vcsz7b+Vd19zFF342j18vgb/VYbHGOCrUpGx17SVNnVFNQppKMyknosZvEBbwXnOT+HxJOJ0jXvstOj8MXnMYEBFS0ncBsY3LeEqgvH+MFHimUNV/5XFWOcbTegIsLaaz9iMVKwhy+VPReLomYGeRjV0iJQedT5rLo7PG826U5dWLl+RcjgCsUmx6gfqCg3fbioF0nP4godVsYg6sRZL3N26/E60QUPmsCTJRcZ5cak7C7fBmtl04spSewJPanOl8xz5OM+wScrsQyFTZaT16AfGkpBXyZC6VDV1X36mgx3QtaK/ZQiEkimv0ji/i5P13Z46yewMJXrQhr7VUGFUnl7/Snq1PIAdWJm+bcy5n0V7s259YOe6449oJeerU15QEnpsS0Db03GR8iuspCTyZBH784x+7K664gjAMKcjx82Rlnk1pdq7ofNExLqNN38418Y2UgzbtZsc1ZuLrYzRbdRq6gKAbmhmmBV3iMMM6v3xMHL4rYFB2eLfR3kbEnrgQP7nBIqrxYMZSEhCPj7HJGivzkjUDetBHl7ZM5msiGukoDZJM5hE8oFvI9bf/gWigX5ZOizhN8DJ2g7hJl2RzyO6bU1H1ckkX4KygkAwxGUIOnxthJsXQuo4ht7AyUVkaiSIy0/UNlpR/KRCorNkly2DFBXuUbSSHWMQQKGa9FpSpu7d6VYIeNaPvp36eLMfac+LIwP9BrcwT0WlTwydnrt1gO4w+nbiC+dx04stRG1GkErnkJJaQRHOWamRZLlErHCjmc1jIKRRAnhs3W6TNhFhvLuWv0XyB3TWaHpq6oY06sF9VjUQhw2GBRbL8Hlb9Xy/2/PChKh/77h+44Jqf8MbLruXE87/IW97/RS792m186zcP8qu5dZYWZlHtmk2tPIsx302t1AcDs6BnGg0NqirHSFwdkbE5Tp9vMb0YM7PYYE4wzqxsCd2j97Op7toHb7M2b9x/B979hkP55LlH84nT9+P9r9mFN+zyIg7ZeIAte8iN1EHpTZ+M9G7Rbo2hqIFKfZBQQGnIMRVq0QaBw3yEQVEzJ9HpvoXYQS9piaXLKN/JkG87nWS8a35Vkid+JJ5lSeqOPJ4pKe9U1B5r2KjBWSl1KBm2C6dKNRhzT6SdNEt/Kqi6tdWBKdMkOIU9gRWSo45lziFrzUz/WjHi5j8P86ZLb+LSr36Hh5NuhgozWDCckpVnUEsinN7k+zCSXJoSh9VqQFPX2bEFDETj8PDvWClewNsP2YUr3n0sZx28JTvOccxWr6tpMXfR0GW6hk9r4qRFEjclZ7UvMTTlrTJHlv041eQRBOCVbvzp7p5LXc3kj9O3QUXUDjmcxu0UCgQ/Aac0ctD+ZNaaYPuatZjPjeLLwh4kp7zO06H5XKru5L46YdOBdu/5t9N3p2SgsMUNnbQ2bX+Tt/F42GtckYRS8hEFCUniUQqk2lsDnZOZFDtttXQZy5C4KSXQL8zREO3/avj6PVbjK+cfzCfPOI79NluV/vFH8Iv/RpCOUOnrwgcB8fAoYbEAfYPa62vEUYUx7dQPjgVc8+O/cvQZX+b8L/+BxyJYKP7vrUFWcfmyciZH4enSQO08Pko0MpZ9nEKW16GKth+T6zJYiScma9B5UiopZnnI+ArEn/Vn6MjPwnkBrzp2iEtP9GC/JGqpqiFWVlOBZisvSSiGrL6hqO6TaopvIqcTdKuIOSe6pcy9Otvt11p2cd64F/ZYr4tX7bw6Zx+5FZe9bS8+d94xfOniV3PKPtty1DbrsMOcMqu5YfpGH6V75BF6agvpSxQPmpTCBPvn3Jom9aCJtX+SX9UEjI3jKmVcKEZkX8SNBk0tmpb2Ly99CQsVil39hKUeWlmR0YZjRMu3lpVoFbppFAdZlJaZn/WyqDiNke6VWaR9+q4hx/V33stHr/sxJ77rs7zy3M9xzLuu5I0f+xYXf+MOrvndPH5fhfniZpGwdAJDoiOCsmhq70x1ZuAkZfHiwhDjSb6DfJ6DjJySf1J9PwVsrS6Dikn+eUWjioLGbmv2mSCvry/3D6CsZY+Vs4hRg8JGnBjqAIVZ9mmPyZEqNQWNOYeC+cKxuMrmx4NTIH+UmQmqg2DJGqHqk0PStBFr/StVzimiAi3pZwlYswv22mpD/OhCwqDAeAxxpYc77vorf3ikgaJEqqZm8zZipTgx4kQrqv/i1WCj1eTkHB8j0Esr7HC0krn8rXZKzqtk7cR7B6q64p6szVfBOyJJhSygoSXSbMZ4OYN3XH22bPFegmYm/UsQ22AvChMREy7P7k/L9nXnKOguZGGjn/rUp57dTE9xNyWBf1IC/p8sN1VsSgIrUgJPq+/jjz/eLV0BGeyYAAAQAElEQVS6lMyMyqdV879c2A5AQS9MdXQW1Hko26BJdzHFDNcTd9uBWf0lEhkAcbWhC4enaAdtLGs40yUwUhXVsO8VBS+LxIAZKsaEvWlDp3se1lfqcDJCSzpED9hjF11pQHYSLm3JGEgIVN6h8aiOXgZz/Y8W8Ui9IJNIpkJg6SjHEWjMO222IVtIMLGGnmIfmV1mhMkgMoM2tCqWMRlWTLAk46oDnBJVXkxgdZ3CluRk/AXqPRBPbZpis2IoSNahDB7jncSYaGH1bBM15PXV7D9LrW8VB/G/DHmCvianPVl4Qt4Sv7hSE+rUwk9EPk7pj7IVTJeDelHFUCjmyPTenRyRsiICjdwQqa/QIBnlDr+U9stUXXrCyOGLGa4QIF8FtQBGAXvjPlf0YeGOMfjCH5qc+c37OPoTd/CK93yHgz74TY796Hf59E8Wcd1vG/zs0Qr3js9iYTKHsWwGzWSALKkQpiU5LwoUYpdf9BiX3EeFccm+3mClroDZ4TgDjfn01x7mRdES9l63l7ftuzkfPGkfbrn0BK4+Y18uOnorTnrZquy9VpGNy+Traxpg/3zK/mZVTwYloSj+g0jicCDVRSIQzYi1l8i2VVwZ9qhsKm+V/V2WhtZiI6lj1EdNgkICcqaROzzUiSbFaQ5DBSWqvB8z+A3qCnUp6aK5of3RfOUBp2/nIUdI5kISlZQoMFgYxbGPsy/ByuZpniyniCpdYYtPhtXvwNJRmeUgnhHvaKzWgsnDmtfoGNal+zePtXjtx2/ntKt/xu0P1RgtDlLVKEL7ldVAhWZzhLQcUS2WqEcarWhRi7SSjFBqPcoq8aPs2V/nitcdyA/OO4K37bAy9gsULXH6gVCXBpd6sH9/JCc4diEKJMWwgNOl2yurWEgphDGBZJ0lLQ3WRoTiIN/ashEFpLShsnSgNI0xUB9OtAOW1VIHFrZBd+BTZQu2ECys/Ey8atg8XaqGwEkDXFG0A8V1lUJzDRqr2mfi40Q7sD3L4NSp057VpuT7kYUtL4dYdXK6ZvKgpI0mXjTUXhqqjl3aMslFwycrRNQ1AnM+53oeQCpvQST5lrTOu9XGrqvDB47dgCtP3Yd37DSNjdK/kcy/j0ByL/TLqVHTqk+HQfNRTmOiOKCvfy3GgpWYX1ydz//sXg4842o+9aMHyLQGpULqnWf8capd0n7cpb26S7SieTWURAvKCwWbc5PHsk5MgF6xDrTfZXRp+gxlUUNR1BDpbAilN15ASJfB2rb+W60msRxOmZQxk26mgddyDXAOvAOpKWXtkd0RFDPFJctQHtdQ8xDI6V8pe6ICoLLmUEzSprhOQHOB9oGWnE2x5ssrXlKqVhG2NlYvw8YKnLxjPxcdvCZffvsu3PK+I/j6u47j4uP34JgXr8z2sz0zaw8xOP4QfdVH6K09Rm9zMeV0lEpYp0d9Z3I2ZHICexcSFEp4OY0SCayWNLXVjjGufa1lul52uJLDlyEwRrS/teIqhe6C9n60L6XUdYCPZQEjQZml0QDzi7OYW1yNe6PV+W2yMt9Z3Menf9fgrV/7Pbu962Y2f8e1HHnZDzntq7/j83eO8SOpz90a+sPAAsEcW4taUHdg+52EjwvA/olhJnlk2pNNRvJs8zjAtiy8JOaeCEjc48jLKY5B/T0jqrrWzj9GSs4n8ePUwppp0pAcuR0TioUQaUmOVOtfNZHaKK5He1x+pvgYDG5iLMrKyyiuxiZiqqk1jqDplB6TQyqFxa3rTsPN1KkOJl4O331zZun8KpQ0yWkg1kKG5QS58Yf/jxF1m9fRHHk1YBAHeppaQaAaHPjyXakEAUEQKV3NOiF/VEm2Xh7E4yUwQzu+Ar9DL5HFRFqLRe3FqeYjrrZyPZnV382Ju+2U2wrdemOZkWh+SkRy4ErV20wvG187+mz7jqKIWG8Wbc1Y+IEHHuDtb3/7s5zrZ5sUp/hZwRJ4yu61ep8ybypjSgLPWQl89KMfJTdwns0jyMRcM9UFDF3Y7byPqOntp9NBaT8V33n9Epuu1s+M7lQFdWmX9eF8gZYMZmKlyVBAxkA2AQs/EZ28nDo1kz+pvjtQ8N/wOI3FgI74Nmh/Aghb42w0u4+XbhziE8QtROLdjFCn8k0dsOgN6/wmXPO9n9A1e3XqS0dwxSKWHslwK2dV9tlpo9xI6lOyuiO3uKwXi0yGpTl9GUTsccsMLhs3yH4iZ8RZbgeWZ8jEFYLRVDRVUaNiXnODGZ+ai5wq7NS2AdE2WPbJFHoqqGHQxTmn6qFNVeH/eibxbEE/qbzFJ4OcJyuQ2pdgtANFJz9i1HJEMOjuQAeaGsyPYP/iIIfmte49i3XxWSBDe57auUeVfzov5spfPMp7rr2Tt3/2dvY97UpOvPDrXHT1d/jqL//Gz+bWubtR4uFgkEXFGcyLe1nKdBrFOSR6e58WBiGoEKrdsnMUWzVK40voawzJkBxnVjzEQHUeq/lRtlupwl4bzOKUV2zPp846jhs+cAJXnXMYFx67HcdttzK7rllmdQczxNuA0C/0CPZ/WSvqoliRbAoulUGfgi6JJDZaFVAdp/GJBbQccaEjKChRaUkqM1ZAnyhyUsGEooeiykQBqDHA9MQkLymqGja3Ss3nWkkYUiUITsSeDrVaFn8calz1O1WMWp6q5r3EyksEDKZLlqFLi5UxJPqyJKMKTjyWYmhzGiu1HVPAOuhAUWvWLn0NhWvCmPDXEfjsLb/kzR/4LD+6fzHz6SbpnUVS6CFWhVatCg2V7ipB4KCmWs0qvVGmC/RS+sYeZr/1Z/Dp047l8jfuz/4bzcjnSDOPOROLMdidObS6xpgcVuiWr7u/tj1jTkzoyS/7iQq7DOczvJXXfCZxk1QODTS/bgIqricV9GSCTYJRw0TUkiyY04l0I5nG1KYoy+dyb8e94nmNZ0TbbTCpPWt/ebRb13encIcqqf2kbdL5tnwLd6jC3jvCKJIIC/gwQIJSpyqQJuLbduF2n95rPA7NIZJahg9VJmvh5azoDmN6tBvYHL1kOpx+0Iu56vxjeecxe7JatogZ6SIirctSPEq/HB0NOUa8ixitxtR0KRxzJQqz1qDaNZ3Lvn4Lb7z0am76y6PIZ8EInrpguoPpsLoVA4g5IdUIDCJ6MpUzIJrnk0Aag5xtOWxtmmPD1kAHEyNCuoFTI4Lt/9aNIW/HAk8GFV/G07L8VP1ZBpJpicD00znjZFlT6iLvyquYhcl5aZHvMcaHKbhR8W6XS2VI3k5t6YwMNEe2AUE+b0XNWUEthxKK0aLCZeXZntZnVHz1CyspvKkm6OAtpnPW4S/m8jftyQ2XvJIr3nUM73n1Abxml03YbY0KGxSHmD12Pz2L/sqM1lL6W6P0NIepCMXWsBzsVQquSahLO3JgpVmTll44xa06iWyP1Hkyza0NsDk+LrFrDnR+Ozmos6BA7COavkgzKBP3zKAW9TGUVFjULLEw62ZJNJOR8kosqazErxY0uOF3D/CBr9/KSRddzZFnXslr3vst3nX1r/jUbfdx+yMxvx2CRzS2hcJiyXmp94yIjgmmN+KUx+GlpV5xRMnnRNwtoxITBjUlabIsbGOxtBydAk9B82RNqlFDXudJv6Qn6sUJ5LBClma1DBZWmgUnwVlYyX4CInomyiqEca3+UZtWJg/m6ZPL5Antr4n22hF9T4rrHQGRbdNqs0tZG2ltb7bGDAK9fEAvpcgigu7ZfOdXf+GBUcj9bHLa2pgCCc16LAQqozUWKrLbJhGbrjyNQM5ybC2rjJolE5MGCxtUVNxb6F/F8i1leCYDxZ/Yg/FhZfJ0W2tyXsmnjPOBklKhwYzuTLZ3D7tsWMB+FYm4Nds8IaQZQyGE3B+X8az/hKH2FK2ZRF63iy+++FnP7xSDUxL4ZyVg+98/W3aq3JQEnjMSOO+889z999+PGYe2cT+RcXsr8cS0/3pcRq2zU1BGIQHoyocLemVsFcG10Ddnn7gDXaN/ZbCrRagLxWi1obfl/QT2iwb7rbMOVFVS+fbBnRsNMhwyJuLWsEFGpx3mmRnN6tOpfYMdzDzDjxkCLbXX0jh6K12ydVNcXJBBG4EMWcRvQJXuZCnH7rwRc9RPSeMc19v8lvhryOjJRJthmQUOrvr5gyyKW4w0dAEOKwRhF4EuUOVklC3XmsYmq2MjUSvQ0lvjPCDDgkwWRY5USYJ4IhDtQGXUrUlKULriiUG7n0SVi0xskElGmQvJiHIgimoYUlFLxwx3r5kJDBE4s2ASkAxQm48DtcGyFJXQvIpv2miKmvFoMsQ6V9yoXdINmdV2SlwG8W3jEjK1alBu3oGSyGGdqJiysep2j0tTr2Je0Q5CUlmhmcajDDpl87D1pUAiNIRxYUwYEYYEu2zOF31Q+NUw3HBfg0t+8AAnf/W37Pu+G9nzrCt55aXX8u7r7+SqXy/g1vuqzC+tzOLCTJaE3Qz7AjVdzJo+I8vnRj1Fkp/0JLPrRtrAJWOEulCV4iG6mwvpGX+Y9Xtr7LluNyfIKXXR0Ttw/XmH8Z0L9uGrb9qBSw7bhNfvMIeXTgOpB7PE26DQcVbZRU8zlY/WdMBQEB8GTO6ac2TcEWouZYhP2NtqgTwYSHwO8rDRQE4SQ56g+l4aGUhP/CQ4hVG6N11RGZYBcLAcII+y7KMOl5W3cDvDqlksUNQgbvNSpkctC5kiJyphe0kimWappjbVCiOHUlQT9ZXilOekjV452k1ogmIgfwbYupKhm/8BGq09pESx8uvCPOELd4zyusu+zfu+ey8PVdYm7pJLMGqpWp2W3tQ7zW+hqDRdYhmrqb0GZd1sepMhBscfZd/1ZvKFt5/AJ4/fmZdponrVpo3FxiTu8QpoCcLkAVtY8JqnUAWsnIpR0Dx622cka3J4VQsI5VAI1IgzuTwZnIeJ8qrAckWcsjqYFHQq1IGfFO4U/VeocfNU9el8nqxAnme1DYo8WZlOmrLzx8ZuCALIZRlIEl4g11qbC93N8hGqgB5LMQRKC/J1ZOtJM8yLCvCml/Rw67sO5LTdN2CbwZSe1hA+aVDs6WJc+hX2RKStEQphg2ZtiNFGRjRjQ361ZIC3fe7HnH7tn/hlHRaJuWEhf+KUbFy7j22Epotk+i+Vnqa2S+RIVNCcyThPDukGLgCNCcSv8+10Op8UNZLD1oJiWh/tPOdE/y9o9HRgbXfCk6qq91yORtV7XsIpv/0oxXjL9xlJ2NaHxX2I6TXGe15D5SZRp7DBiwZCKIUtCBHkfYngHMh/TkGRitAt2P43U9T+Ge7WSjhqgwJnvHx1Pvva7bn5/IO5+YJXcuU7DuPNu2/CQRtOZ9PyOHNqjzKjNpcZ8VIG0xG65MSoyHlZ0NkaaR/wQQlHkSwWEtMC9SYnFca79pyspVmx+cqdiClOfMkokMybEGgXEZxmEb2MItX8an/Jyl2MFnpYHPbLoTWbx8qr8ptaP1/54zAXf/tuXv2J73DQe27k5efcrTKxbwAAEABJREFUwiEf+Alvu/puLv9ZjW89DL8chcUaY20CUiMsbDRWWip0qFM4EHT04KVXgXgM5PR00oJMNNHLi0xjVJHHH2vAlEUplmVntaGTbFpp6crWngrWh8H0zKjTfBkQXQ62V6ceUkdeScGcKsrEx6lf482SDFgbVs9oXtgqoVAqPUjVf4r1S17GKWz5gjGcZ9D+KEuVMFhWKqGoJkUSCvE4XcBJR+xEOPoQQaI5SsoMpwOMlefwiRt+gf2tw0Z3gViVQ2skcWo9oqV6ZbVt5+9xO29OVB2WXocQqIPI+Ehld2TYr0C7dGZIU0ikIGpGNZ/pk4qDJAek5G059WWQVNQ5meRlQNSwLJyXUVk5r+yXh4nsk9HxBvaL08GeJt0jf+bME7eXXMSbi9WOjaUL06/8WJcOaSGAzlKVWKGP3XH+r/uMlfn973/Ppz/9abdCmZ3qfEoC/0YJaAX/G1ubampKAs8iCZx99tmYcRjoEDUnll2wOuyFoQ6kTmSF0lS9G3QWKvT4k8ogbWFvVY/bc3vKrSFoDFPp76fVbJHIYAxDMyInamQTNPdkpLhO3JI7R5ZRIT/odeCTwwo8M1gXPjI5ptj/5STyAWFYUmNKs05qY5TkfFp/RpE9XixzejzJzYqCrO1xOakiisQyLGTe8rAau+YHPyeTceOiAroBES8Zpqhywcg8jtl7x9wBJpNZF6SEcqAKiWr6FE0yOC9KG4FoB05h9REI4TIgowd9VFffk5+8uBKMelFrpkMV1eNlzFiKQePMR6TS1r/aJ4eKTTxWSpzmMTN2nUKWZu3KF0JDTsiWDH/Z08oB01eDc05znOSYbFgva0tcWLruFpDkVZkYVJuqoPVn9zpr2/Ql1sWwpYgVN7SAmoOqGBoXtQvkEqUtFUYm8LDoHfPgql8s4L3X/YFTLv8eh59zFUef8wlOufQKPv2d33LLHxfyl/Eyi4urskRv1heF0xhyvdSCbqquRFMySs2wVt9B2pRONOiSs6qfGv2txQw25zNNGGzOY5VwhG1X7+H43bfk7BMO4MsfeDWfO+8ILnrNLrzxFZtw0GbTeXE/rAHY5Ux+K/oU7hXsUm0GuOmIrQxpEZ0ZMnlriLmIOlRVWC7BMnh6H6f5fiJQ2nJw8Hf9dNL45z+dKpOppi5velkryzKzPKkd9XkZC9NOzvPsK1KOyabW0J5ixrhdNrSO41qDRLebuneYLsgfyXu+cCfvu/pGfr+wTjJtTWrFAWq1RE1KykERXypSKJblqKjC6BIGdKPprS1gVmseB22+Op88/UgufOUObLdKgZL2sLJ0IdQeZHx1YDzl6CR0aJ7Y/uokGQWvxCdCSU/6PKGcUyGDyNN53LI++bd8ngEL7X6t4mRYqsWfSC3tyTAxDif6xGzyzxPkpXKmK6HyCoLt9F26+K+mhGN3WI1PnXUIpx+1F6sVa8QL7qOHceqLHmXadK1OvZgIta8nevGydEjOrO6VaA6sxbfuvI+3fOBbXP2LxYypTduHdIjgusrooMMuwCmh9pCwrWcqgzytWaxdxc4Aizvj0ynft+Es0dImYHuPJRlcKo23wNOEtdmB5PBkjXSyJ9NlvVhiXk88Gb/LsKzEkwRUdiLVqj8ZJrJzdp44N7YP9uiiLelje+RAliGfMeZkWE+b5RYzA056+Rqc/8ot+ew7D+Lq95/Ax888nrcevCt7brgSmw9EzGwsYrC2iL7qYrqri+hqLKbSWkI5HqIgB4dLGpjUozDQtAV47Rf5TMgA8VrboQMlkV/0bd6ypniNVU7zINuhMVrTPiMFKvaQFntpUGI8iRjzXYxXZjBUms78aJD7miV+MbfGdXfey4ev+wGnXf5tXn/RdRz/nmvyv6313m/cydW/nMcPHkr4wyjcr31uroRjDq4lokuFIWHEwYj3gmPcBYzjqYk2goimztyG8luqK/NK3KuCPYqLaZD8MhIFE+WlZPrPxqYqVkr5IiqrZhRoP1kak2kOUiEzmyhVadNHq2hoF3vybys3GeKVHKHKe8QI8gpNIBVFEAOJZkDEtnOMmRyIW/LisV5ytDTIRkyeZq0hPosK2LpeScqyz/Yb0WNOxkT8t0xWJe687zH+rMNgobpCMsuUFwUFtZmKK0+ktRXqrdwOG/aw9VorU2iocF1OsCwDnPQjxOtsadblBlKa0/xbDv+Gj4n28WYc6o7ORzHZw8a0IB476UaNf7ONEu0nlcE+svoQleYQx+61PauoQCF3zdl8K6LncX7VlnRBSSv0MRvQS5/DMMTCcRxjujaZqbGxMcndc/rpp09OngpPSeA5LwHtgs/5MUwNYEoCTyqBr371q+7b3/52nhfIiRVFUR5+1nzZ6gv0FZCft2Y8KChjAH28rv0OM0KPetkmvGiwl+6sSb22mND+l1E6lLC6ZqXoDaKXJ2M5EGNxZ4esjAVkcuXWSm4QOVKnA08XA3X0Lz1mxqGLRDOu4TUAs88wayKQrGWwlsfmcuSe26K7LKHmINC5H6jHbjnfvEaqawgyZ7jpBw/x2JI6ia8Q2FvdZkMGUUY/dbZcbRo7rxkxAHSpn7LVSGrgEnUV0tABbmg6j0Ej16g9mdonH6+XAePFpqA3n8EkmD3jTIYyMJ8uVQegPjLJ0frqwNKUoT7JEcrqCdVHpHmK7CKXo6E3nDGlYkAYBYh1ZFciH0/erMnVBR4fBGrE5WmJ2kj1htsMYo0I5xxOMs8iOsNsU9eOOy8KKodkKi5DiHxCqDeKgfSjDgx5eEzU/i9hv5Sl/+27Ey7/7gO88eM/5OBzv8ZBp17JSZdczcXX3M5XfvUwt8/LuDuZwYK+9WjN2pRWYbZa6qYel2nEIUkmhuxXBnJmUIwINPiyJr03iBnMGnJUjTOjNsrs2girVBdy0Jpl3vGyNfjsG/bhlosP5Nvv3p/PnLw973j5Khy6cYmN5ImyX1bJ/Yn9U8C+FCoynItxAyfj2KEE8f88fp5yaIFyShnY39ZREELJItScB0764qSZnkjfmhECJj6mFM7WfjulKCdSJWvRW3SEqt/SPtIwRezpphp5Fqra529fwts+dTPf+MMD1AdnUZ4xk0DrMBsboatrkFYj0HorkboS9eoYLmwxrZJQGb6X/TcY4ONvOJD3H7UJ2+v2XKghntRoIaLuC6rnFZl6nosSSMR0Xft8SzQSpkv9XrlFH9efsR+Xn3Qgm2iy1+oKWfrgwzTrGXHQQ1bohp4+GuNLqY4PSwciHhpN+dC1P+T8r/yRu8bA/qcPo806lCLt56F2e4eq01SHkfookBL6JmQqozC5dofioK1LKiL9V1RrA+k/pvNGldR5rKTBdRKep9S55Uc4+XLbXfQUNW7NCNNF15AIt9NGe9w2g7zv2K256rS9ufX9x3Ll6Ydz3mE7cfSWs9hhVsy64WOs3PorA/X7GIya2P/1MNXLKoNvNbQNxaA9Om01iestdLTq/InwhSI+7NJFWzOYBGRyooTdgzg5QWhoLnUmkFQhaKhcnTCoEkZVonKLYk9Abvd066wplFmcBdzfqvCDxd187aEyl985zDnf+jOv+/QPOPy9t7DX2Tew+1nXcfRlt/P6z/2Sc667h4/evpAv3xXzg/nwB+nSgxrzw8JCQUcfS0XVu+wJsH8mry7Ap0ILl/9iPZYWpbh810rzMLRUqwFZTbQOTuE8zdJbmOp1YMZA5jOd0ZlaUJWJFjIs/Axgto0PxJ8QhBB4MjkSDRY2xE5jERL1YbaZTB8IPa7g7HimLJsk1LlMy/hHYwPTh5dvvwVlOSvL2QiVoElD8zNcbXHDd++06hjP3nvQ+rN59qKKkCqjtwT77bgRXfV5ypYu6OWGJj1vO5JHM21KRl5yUN9W519BprWfOo1fsiSHtSYmZPM6SdnrPHPE6jvGwl42lLM0AfGceQfjYxR6i5htbTb22gM9HCmbu6KmAtVE7dpIA8ULghPULQRK1WPRFQVzWHX6ds7hNScGJj7NZpNurZkrr7yS7373u24ieYpMSeB5IYEVvPyeFzKcGsSzWAIXXXQRIyMjy3FoRlwiR8ByiSsqohWYOZ+fhzJBcto+ZZyOTo/9GYp+8fbag/emKxmm5KoyCoehr5e4IQNJh7DPD+hU5e2QTnVQG2LFlWYHtvJzi0PttJ92T1nemxhoJz79b/P+yJGAjBIzzHTO05LTCutMB2lZzov1p4Xsv8U0GjUo6PR36qUxnhDJ4MoIjTOWZHDT939C1+BK1BNHq5mC6ldkPFZ0STlir93Q+3giGVpB0sibx+ZP1lii9gxqQpJoZ6m2caAceyZgBTqwAoZO3KgVe7pUdayKNWVQtP1YosFierNJbqhZCSXKyNDEgJPcnYzLZoskVp4MLg0ZpzT0cbT/i3URMJkmiuNCvC6Mzocan89lJ5OZMZU3DV+q5s0IH1LcqBnlCxQ2A32hJme+8DAhv1nq+dZd87nyp3/j3Ct/zkkf/h7HnHUlx7/zs5z1iav44m2/4mcPDXFvrcCSwnSqfatQLc9iQVxiidLGfS/j0QBDcUCsi6ZvVSmndSrU5WQdo6e5lO7qfHpGHqY8/2/MaS5ga+nBoVutxf8cuhsfe8chfP39h3Lj+4/hkte8lDfutR67rOF5kdRylvidIeglMPa3JyLJpyQdLmp2A+mWt8uBUwEJKygUFXgBP5pv2ejk0FqMJQqtDpqa51RwhhQkOqQwOTJFEyG1vBwSZqupu5WlQtOHNAqe+Spzx1x42yd+xRd++DvulZOh2dVPM4wY1WWmqrmISl2Mj9bxulAiHfatOt1hwmBjiG1W7eXStx3NxSduz9YrQUVrukdtTisjDcwUwjSaqc9zXwI17VFySTDNxwxqV+rX3vyKjXv5zNkHc9wuL2br1aYzWw7S1tKFMLSUqKiFHkjvtIZjX6JZ6KfRPZtrf/lnjn/3//LFXzzIWKkblWShzo1UIopUvBgoYKpjDlbtCUgHwSvRY8kKLPdkbnJU5ZbFU+meYXL+8zNsv8rojMy5tgDM/jGY/Aqary5tEF0qZOvTYH9ysyeFAaVN16aymbxbR8qp9c6jXsxn3rEvX3j3cXzizFfzwTcfwcGbrcROqxZZvzDK7NY8pjfnMzMbZiZj9Gfj9PoGFZ3bYdKCZpO0JZqp4aCAi8rErYQszhMIoxKlUpliECktIR4bpTVepVmtUavVaOrFT0O8xnKsu0oZ19tHOrAKze45jAaDLI67WNgq8VjSzTzXz/xwBr+eX+cn9w9h/1fET97y/3jXF6/nlPd/lSNP/yr7/c+XOeGC63j9pbdwzhfv4MM3/okv/vRRbr57lP8nVf2TvFnzpF+LiFgimD4uFl1EQfGQEUKqijfkBmz4Mk0nXVa4qbS6UE0jarJn6rJTmvKGaeSk+BzkFDIHqYDwTKg5jGKJ05ZEKyM/CvK4pQmdfMvLobSmyhnqopkLxEORetSnsXQxpvy6YH+uYYsNX0TFqTU5t1xUJGvLPxoAABAASURBVC328t07fsd8HRXjquuc1pTKRoWQOG6Sak1GRYeZO/tsE7DBtIByoMIamw0y1RkRSAcDvXj0WvuYLqj+M3+8eDceOrCWpLjiw5HqTBNEA3lQVVISzwjEnM/z4zzffmlMX59Uc4Syr1GJh3jNQXtjul9Uc061wOk/sO0npE0zG7t1q/iKfAK94LS13FnnuVwnGLL0KIqoVqscd9xxbiJ5ikxJ4HkjgWfBEnzeyPL5OZDn+Khuv/1297WvfQ3bzBMZ1rbR2yZvG/+KHppsAJo6Gs2wCRQJU5DPJz8yFUKv6igqs1uMvnRNOGCHzclGH4N4lFJZx6sOZmXlBzE6qO2QdmRqsQ07qAO9afL5ga3GVYa8da9qdhSHmAGlyL/wZBB4tZwSq5+8PR2qVMfE+yiHv3RzzBiwv32lksjOoWKRVIYTLje4brv9YRaNthjXJTfzGle9SVdXNy21Mauvi603GqAgDgMXQUHS8BWQwZWFRbWATEZFla/cvJxRk6PLlPjExynBT8DChmUy6WT8sxTJnmW1rT8DT/zIOUXqlCqGJCPyuOYjjmW0O+yXL05GndNlIpWhn0hISdoik3S8HH3eB6SKxapXF22oJUNVdGQy1MUSxf8infneo/DVPzW47McLOOemB3jV53/NXu/7Pi8992Ze8b5bOOmq33P+rfdy/Z+X8NuFMfOjaYz3rcpQ12wWB32MhL00KtMYbnrGNVdxoULQ1Y/r6cFXusCps+YIfX4pM/18VsoeY9X4YTZgAfusEnHGLhvymRP24eeXvpLvXXAIV775pVx08LqcuHU3O82BtQDdi+gVLdCUYVkjoK65lEwkh8gg47lQcOBSSQJiTUtT0abLMGp/ew2UyAv0k+tSqsHHgskoldS8NMSkIrlYllQuT1AJ3aVyOVqSopCpjM2jHKOobKLLpOnVUmVefze87vLvctP9S/lrFRpal/bmPNFlJigVyboHqXqtyq4uTU9Kt2sxvb6EbTShl7xyXz7x2u3ZZWXoUls9PqVUSMSGtd4iFBcVdVjS7SpQ/tTz3JSAtEdzCd2B076bKNzCt8boC2JmOlhFk/ua3Wby4bfuxD4bz2St4hjTik3c2CJKUUgYlUlaEc2szFJdssa6+nioZ2XOvu4OXvvFX/DLcVARIomnnEEoR0d+voSWUpT+iuYJoO7ofLwCUmd9q0gnw6jpe57a+eqU6sSff9TsHUNnZN57Ogi9o6SMotZjEa3LpIHX2VPIWpQkREmYXpkJ3SpTEYz2i64pWW4zzbPP6kUuOWh9rn7dNtzwzgO4/pyj+fhrX84pL1tLe3zGWn4xvWOP0FVfRLk5Qilryr5J2pOSZNgvsNALCnWvPSQiaQTUR1JaY54o7aGnPJteobvQTzHs0ou5APRCKBOfcTJOkoxCczHEw+BrBMWUsBIQlhw+8rRUvCrNGEozliQec0INRz0MFwdYIiwI+/lbNeLOhQm3/GUp//uT+3nPt37DyZ/7IYd88AZefsG32O2i2zjgsp/w6i/+XufoQ3z85yNc/ze4fQn8tgYPAvME+bswKJkhwBxBDcmwFQQk3pPZPquzKlOePcpSDCxuZ7ukwjOhmbPWBDWYd6GgtWntNdW65edF7EvQg6YdFGgJttfLomS+eHwEsPC9WhaPCDNWWg3TlWqtIbkOsrgZsEQvsb7+nT9jfbVQp6qjbgicV8xpDBBLLrOUfsiOG1CMZaHY37PzkYpJDkks8ydFJo1KqBN9P9PHxgahqhu8qJ4MnLiwX1sFZvtKuZx6dnZWKh2Dy1QmI//IpiqVCrhkLLetD5CNLfXNX57Z/0yEfM8INTaku4JYDlS1pcrNx1tRbMU8Nj/Ws91vjBoS3XNi2ZbOOZxzXHLJJZY8hSkJPH0JPMtr+Gc5f1PsTUngX5bAa1/7WvfII48QyJhwzuXOrH+50X9DA6mORUM2uS1F3KS42KWsQzOMdaE8aENmFWL6wxbNMZlJPkCjoX2Q29Hs8rDFDY83k+blnNrGYBn5wewhp5bwDBFaG7qcpglJLLMpkjEgpwvVpazeW+AV221MhRaVAuhcJRQVM+rMKRVkfnLdj39JNejC/klRpjFRKlGrjtBVDNl37z0pq7Q9Nb1mjOVMSWRs1QMYlRXhNR4zKDpwihus/HIwofoUWcpgtAMHmoZnBqe6eqy/PGhfk5DPQRCS5QjIzIiTADJDVCQplKhmITUZYXWhKtSDiKryx1V2iCA3juerj8VicqGU4WEJ79eyOm+5e5hr7nyEj976B9711Z/whsuu5/DzvsB+p3+OY8/+Aqd99CtceOWNfPa7d3LNz+/lh/eP8sfRAg8mA8xz05nPdBYk/SxOe1jiKoyG3dQLXbTCsgzuiMQMvqTGYE+BQmOIbPGDFIYepGv0QfpH7meVbBGbTcvYZ/NVOHHPF3PRG4/kyotP4Jp3H8WHX78rJ++xJq/YsMyLNE9rSEVmpzBNGJDTdSCL6dUlqUsaUKShC2pGxXnKGltAou+EVG9KDSZONPZMQPLwcmIug97ia7olnRfo4zRuOfdwugwqiGQkceNElUT+MQE5MF20YJonIklOBAhButjKNBOi8xO44Mpf8/ZLv8SiQg/1rgGSqIIvlenuGaAYlEmqdWg1oBwRpmN0NxayEkMc+7LNufQtu7L/RgV61c4A0EtMQfMMTelUQpvTDKQH2N+wo8ORCk89zykJOHFb0PwFcrpntrmb3kmHlCz9alFMUsxJvUYRzj9qfT5z9v5su0oXlZF50plRkuERvBSzu6dXOljCHBq10iBjlTncfNd83vyhW7j+9+PcOwz2t4lc6FCToL0C7QNIs/Kw1EmKZctAuq9sxT2Pf9SFZZNnikfyj+mdIY88b7+CIMA5J6eBVp4u608caFqXYWF/DEmi8D4gCL3sJJvZmDit4zS/Xms41H5dEu1WvHcCA4r3NEYYiMdZI4jZbMCxx3oDvPblG/HhU/bh6xceyzcuexWfOutw/ufwXTlwi9XYembAWtESZjYfo6/+MLPDOtNdlYFslH5Xpz/K6CqIB50/1XqTsXqDsWZCXc7LprhJNPeJA7zTl55UG414I22SykGW6MWP/Wq5qf2p2WgQlCtkhTIt6WUzKtHSGddQvKaXX2NBidGwhxGnM9D3sDjsx35xvLg0g0XFGcyLZvCnkYA75jbl4FrIF2//M5de+yPO/OT1nHzR9Rz/zq9z+FnXc+yF3+aUy3/OOV/6Axd9429cdutDfO72hVz1iyV8664qN/+lxm33Nfn5XPjDCNzbgkfEesfxtUDjmq/4M6GPqZ6apQNr9yGlPZDC/fJQ/Vy8//iROt/92xDX/34eV/7sb3z6e7/nIzf9gg9/85e856t3cuonb+e1H/oxB51zA/udcS1Hn3o1bzv/W9z64ztoyN6KKr16uehoFHpplge4+Se/Ya7ab2Ca4RH7+CDA6dCxbX1Ank497Lv92qzZE2K2YCgbKAglfy1gc7BoskBpjn/hs8x2nWhF695JNw2IIn6s9Xz9O/EpftOcov1goo54aI4N0edbmG190sEbEWh+7P8CrkJWPcdEaauYx+0rtfYECz8V/hvp3nut2SDvyhxZhjAMNR+OP/3pT1xwwQXL2M8LTX1NSeB5IgFb1c+ToUwNY0oCTy2BT3/608sybYPPnsSYW1bgvxhwOgANyGDLgT7ZpHPSjp4EekXtrdbrD30FA2mNbmKcjDWV1jkbkro2YheQCKmuEJZn8BnYGyivPvLDPT/41WAm8C9+zCCQUYLXAWpIQwJdZvplEByw3abMiMCJ13yjURH0MZszVsKowjf+psEfl6Qs8V1kFV15dRj7grisjdLXW2aHzSto+PkVuCVZNQOXhy1Nw1TbakTjA1lUyyFWhuAMskicYDU7VOFMLdv/ldGqPxPkfTpd5A2Iqk001kx8qNc8VhMXdaEqjAk2ZsNShc15NyI5GDUD9mGl/VGFfyCr9Mt/GOcTP1vCu7/5N978pT9yyId+ys7nfZudTr+RV7znJk78359z6tf/yCdvf5hr/7iYny3w/DWexiPBTOyfTsx3/SzKeljcChmRsO2fMaBLnytEuEIIuiQQhUR9A4p3oRejNHVhcHp9WsnqDFJlZryUvpH72LCwhIPWLXPWPrqEvmZnvv4/+/Htc3fnxlN34+LDtuYNL1uXHVcJWdVJT2mjIlrQm++QBKe35hjyi0YCLc2VjGv0irzZDIjToiT2OKBI5NpA+pQlHptGr6o5VN2oE1WX6ukF+tjgA43dIKJZleS8oIhko42BfIE4NAttoI+iuepaflPxRZLrIlW+5V44/t038o1f3kf/WuswPiotrQvS7ST1jEmZG3GEl0ML6YhbdB9zRh+Sbkzj/a/fj7futzqrhuDVaLeHUGsBexOsvchnJVLpYpo49SiGjRgUm3qeoxKwTVPOhZAC3pdoJEVGhZo0sKk5D4OEQlaT47qOnV1b6Fb7sZN34oMnH81arsaqhZSi9s7q+IjWe0QQdpGNqabayrr7uXukxVs+ex0f+cE9cr7DmMQUSnXSBFre09AlDbxS08dhN2jFnHjrQNH8UZKpvMJWx6DgC+wxu6cDZAd4OXXQSwuyiCQJaWq/bRJqxYekmodY8k0V9zo7vKhTHPs1sZxe5vwKC704zRvK09QQaSps77dfak0DVo1hu0F47VZlPnToOlz7lu255ey9uf7Ul3P1KbvwlpetyoE6WzYoLqZv/G9E4/fLKT4PH42QleqkxQbyhIL9artYJAsMZbVcAlciLHfj7Gd6vqC5DXMgR4mTw91XumjJNtExpLJeeZBICRIgk1NPSkvLeZo+JBHNvFO6GPYqYQhjgi71IaR6qdYqdVMrDjJenM5QYToLopn8Ja5wZzXk+/NqfOPuBXzhV/dx2Q/+yMVyEL3zup/xxs/fykmfu4UTPnkDh156DXtf+DVeds7X2O6Ma9haePFp17JNjuueEd3+jOvY4czr2fas69lO2OHM69jxdOG0r/NSOaOOuOzbHHP593j1537Cm6++kzNvuJt33/YwH/zJQj52xwKu/NVj3Pq3Ee4cingokOOuvCpDpZV4tBEy7LsZyQo4vbiwrTztkoMvKzKvWeDrP7yXEcmxLjRjCVUUCTpL2isya1SZU4T9tt+UAd+UDZARZyGxZJ3J2ZXKHgh8Xsm+njky164rFizks5S2rdtO1oSiFM1vQCyDMSVSPCIj7xyvl2lmS/cn47zu4D2xfao/UN1UsAZF1DSqoJA9lpGqtsfpmxX8sbtMhwULe++Jogj72D+7/eAHP2jBKUxJ4HkpAf+8HNXUoKYk8AQJvOc973EPPPAA9XqdMAxxzpG/CXpCuf9m1BZfqA7bx40Crn04KpQ/+dmsQqks9ooOVdkDHLrNbDadPY1SYwy7JFrBTAdp5mS85SiQihqSnFoJdFAbUh3u4Eh5/EDmGX9cpqrizQyXoCCD0otDOSdpEhKKAAAQAElEQVR8s8bqXXDIy9bQNUaFdKlQj2IA6jJ8ZStjv56SacpV3/4R9cogvneQ8eq4ysj9Ux+nq7+HmhxhH/ryb/nEzXfxme/+jm/fNZfv63X89+8fRy82eUwyWeBgkWS0yHkMS0TbCFmi8S+RYb1ERksbRZYyGRGLJTtzID0TLFLdpRPtLRFdpH4Wqr+FSl8o0SyYwHxRezP6V4niF/IH3PDXBl/6+WN88rZ7eefV/483f/y7HHXe1Rz0js9y9Jmf562XXs2FX7qZy67/cf7rqVv/NI9fzY+5r9XPguJKDHWvhhmZQ+EsFiW9LGEaQ4WZjEXTqIYDVINuWmEFF5Uol8tUIof9841CPEylsURYTHdjET31+ZSW3E9f9TFmMcza5Tovnl3hgBevzVsP3Z33vekIrv3giVzz7uP48Bv24uTdN2Cv9QfYbrpjHcl8psbVm0Kv6DRBL+DpES0KBVIKugQEgQoESvAONDf4CMICuq0KnkhONL30RypCJvl4kPTI9VQ2LoEDyw88WBM5UHgCqI6CL8jHhp45SNAXnkBYtoVYpknFS/4uVihWqVQlyKEE5Bdk3MHiAD72nUc5/ZPXck+jQKN/NguWDlPo6yGU/qA1rnuBpqxAkMUwvpTBZJQt+jMuPflQ3vXKbeTAhD41ql2AHk1vKEYSOa+CIITUq++AQlTA+zC/VGqbIDU9wDP1+U9J4L/QrtN6znz+T8M1yURaqJm6bSE90R7gXYvINym0hhlQfIby9t0w4mOnHsTh223AjET7kPakcquqPQp8nJI0VNcVoW8W2ay1+fwPfs2pH7+ZW+9usthBTfo6IrVO1Jb1JQVTSAlq31YDpqOmsErtPJ1co1bHwAtA9xKdoQbnHM4tD5ykYxCxsPwKmiu0j6BTDDSzliwpmbSyPB0Lqh20b3s781XX9u5E8+ZSKHqoKK2iuSglTWbJCTRDujCNFobZomuHDbaZEfKyNbt4wx7rcuHx2/Ol8w7XWfNqPnX2sfzPIS9l303m8OJZgfRjMf3xEN3NJZQbw5SaY0KNUqtBIW6SNuRVb9Vx6stpn7K9irhF1myR1htSDTFs/PoIvDYmjQbtR9gIQznDXEimvCwUdZA5lbcXg3b4kJHEDVqtJq04oSlHTUP1mq5Iw5epmYOv1E8t7GbMlRnxXYyGvYwX+xkuDTJUms5IzxxGulZiSXklFldWYWF5ZebrDH+sMIfHCgrLWbQgx2yeCX00mMHDwSCPBdNyzAtnsbA0m6WyEYZ7VmV+pHg4g4XhTBZGM1i0DEqPpjNWmUVVvC5JIsb0QmmsBY2gTFzuJSnIiHMRzaoSe7S71xNSOQ1b3TP46g9+xUKgLhBKtjqIklaLSEGJDV8IcNIHswFXk6Hqm/V8WbqwSFCs6KzPclj1fxmaMkeK05r3OdotKoVE85u6AqloJprlNBSLYa7bYg2zpTedPchhL1mZkqqWPVIj7S6imXRCSe1HbWODIiVQSiioiL5X3ON9mwNzSrck/w4no6Oj/PWvf+V///d/J4+gkz1FpyTwvJBAW/ufF0OZGsSUBP6xBN70pjdRKpWw/zOHGXVBYMfQP67zn8w1W8nu9/mZaF+WMHHcpOpYRygtrdC6LgCOVm4Y2pvNc16zOzORAdeskjWbBIUiyGBDFwnMqMwC7J+ppXZYY8esGpt4Ogc9OsINE91N5D59EmSq0xAPZu6mCqcJ/erygG02ZCU1HshMaMpwqCvdsokyRhsKydC55RcLeWx4nLoPqSctclYTmURyfFRT+7sVEbf84RE+f/s9XPr9v/G2q37Oaz79fU785PfY/4Kb2OXMG9jyjK/yknOu5qXvvpa93n8zh1z+I47/wq94w1fu4i1f/zPnf/tRLv7+fD70kyE+9rNRPvrTIT52+1I+/tNhPnXHKB/76RI+8rNFzxiX3L6Ad33/Ec68Sfx9/S5ed8VvOO5TP+fQy37M/h/4Pi8995tsf+Z1bH/adexx+jc54v038ZYrfsi7bvwjl952D1/741K+/0jCH1vTebS0Oou6VssN0CXRdEbCfkZlJDd8kUQGdu6FlKFOXIVUhrvpTKDrQtCj2SyTUCTV3Hu9Zo5UrpTUKNeH6G0tZVprIdOrjzKz+iBruwVsOy1hv7XLnLXH2nzk6K249tR9+fY79+HqN+3IhQeuwwlbVNhtFVhLU2rOKXNSyZylW3FNnc12jpInp6HSgwmI6PHixxARa2KbPsDQ8Gi+BRW2sL3MVxLysakUOOmTQQMisAzFZS+CGY/5xTRWWLrSCeeZ/Gc+z/JWU7x2BZ/LGYVzUWRi2uBEfYpudjR0eQiUWRCa9Vr+A7hYsh0D7qnDBV/6A5ffcjuPRl0MV8rUNGN2Oc0aCb6V0VWWW1IX4bg1RperMTNbyoEbzOCK/zmQ/dYpsprmckBtSRNR0KYu58mHJaXqybST2aVQc+a0H3g5tRKhpbByVGDqec5KQHqkaSTUpmCOZtsHQulZSYleFKQRTjBdkF6ajvRrsBtJpU7ffy0+LgfoTjM9hbF5FHwLEumszrGK9j3GU1pN6Xh5kF8Ox7z9yuu4+Dt/5X7Vz30QovKbgFOZuhQ5UwfWZ6uhdqytJpM/lmswnUu1XjJhcv7zMRwEAYanGptEjU1RRxQuVVQCCmMwFBSOdJ6EOo/zPdgKCFYvs/1FDdtLhVCbtVEyJRhEIq1xp4Y96NvlcLle+DxcAsqC6cNKohuFsPcMePNWA3z6sE246eSX8usLD+G7p+/Pp4/bhzN22YzDN1qZbacXWCUbpTQ6j8G0QU/apCK7IXeCxnWKSitIFyJHfqZ480LkXjZ1knhIA8gEo64AzsIqbKXNyRUUlYZ0SIPXuJAMxTB2OHmXaARtRDqTStrTCuo/ktPM/lB9JMdXUcKJ1KdP1GbLyQnm5BDRDqy+07hAlhTJspJgKyWTxibPEC3wiZCROU2cb9NM+22SNEgkB8zAzKFygaAy5LAw1OQEbKl3by85Ak06WjNZg1j2WtPWoo3d3iJpjMimoNTFIjmyRkoz+fJPlqBVh5lzaA0GhQKNuuo7wAU49bOKwgdsszE9eRuQ6cBP1GZm9qr64F/4qGnVznK4LNW8pAo//mSaz9wGDjXH9ta0oN1Hc2O2ciCbOWs2CetjzNG4Tz9+DzpnmKNFUsxoODkw1dyyVq1DpSkJE7eJdSJqSSsUzjmKRentBBeRPImve93rJmJTZEoCz08J+OfnsKZGNSWBv5fAjTfe6L7xjW9Q0EFrRt3YmF3h/r7cfzXFTkeDdWoHpIwJCxoSfclEIQ2hGVcp6mIpu59VdU697tB9KDWHmNFdJhkfI+pWjh3UNdUw6z5UIV06MxkWqYBOWkcm2yVVq1iUf/XjxKvTDaK3t5/m8BiFqEAldHTponvITutTkW1hvWV6ixf4QL2n+DAg0mvauaPw7R/+BPsbUKkZFcaMV+lARlTWItNbz1rdDIl+xu0n+8U5LNSbyoV6c7kgmsmCcDpz/QBzizN5IJjBX1p9/GY05CfzWnzvb0u58a65fPM3j/KZ237Lp7/zWz55y518/KZfcvmNv+BjN/w/Pnr9HVx2/U8Uv0P4OZ+44edPm37spv/HJ269k89+7w9c8dO/cu2vH+E7dy/i9ofGuXNBzB+WZMyln3nic0k0yNLCNJZEAyx2vSzNehjOuhkOZwjTGQ36GVH6CN3UXIlWUMBHEWmrRSSjsi9oMag314N+lL50KX2thfS2ZMAHI/Qni+mrz6evOpeZzQWsHo6yUX/Gi2cW2G+L1Tj2pRtz6hF78KF3nMAVF76WKy86ls+cug8feO0uvG6PDTlk05XQnQH5q5gJuSGn6uidK72Kdws2l7LpCG2KBDeBIIPJkJrpPpRiBmVAmocD1fdCJnR0uqmwZlrf4HiSjyV2OjHqU7BGDDLWHg8/Sd0XUJLJ1ATjJo/ZIrmcJDOlFwuR5sNhv2wpl8rY9jBPE3DHo3IKXHoL3//LXJrd04krXWSaM3TBIFI5Xe6c1u74goVMKzkGW0tYIxrjopMO44JjtmX1CIq6OKCLktMFMVRfHRgLBiWBzZ1LFRS3OeXJ55ypz3NNArZ1G2xCbR8IpT8Fknzdu3yR2uWxiDRF8NJDKEgNbD8xx8VL14APvnVPXr/P9syKR+jVxbvQbFJdvJhKuYL9siDs7aFW6uExXfo/9+2fcvFVv+L+OoypxbqHIV2ow3I39YYSlYY8aUltFGyfED+O9sc0sANLsbDRFzZMCpNg63kytK6xCZ6ETPOaTICOcP9OiJoYlSGH7QpeRb1KedEgp155ETHFDrIYcwh1yQlkv+ydnsLKGWzaA/uu5zl5tzlcdPTGfPJtO/PF8w7mq+8+hje+YhuO2W5ddl2zlw276qySLmJGfR7ThP76AnpqC+mpL6Y/HqXf1egLmnTrLC2mNaKkKtTwok5OG7SPYY520xmdv0FRDo9YDMiBZ+MItC+GBm+xmExOnVhOnUzycj4jUDr6pGlManJTGKU758gzQ8khEsKgHVd6JidOmiQ8M2SYPeXEk/GWqT3nHJlTxwYRMp24Bq1JcqRKbcN4Jghx3ou9lNDFRC5ROCMfilMjNqi8fgvkYC4UnKqEPLp4nO/d8RtZJkpW4TgG67hUKpBIXtVmRqCZNgflwTttSFdco1TweDlZkpExKgN9ZJlkq2rP/ElVNVUvbXibB9Sm0ykmm9dsXzEDYRFSB7WGwgWCnp7cZp7WU6ZcX8rrZEuvprdzZucUpIv15hipWk40fklPoc6jVDWTxxTMC+WRFf/VaGhsYiPOJwKuuuoqfvGLX3S4Vc7UMyWB558E/PNvSM+bEU0N5D8ggUMOOSTf1MfHx+nutiPrP9DJP9ukzlo7b3O0TYa/q2kHqNclMjLnlAy8gg5OcywcuE0Pu22xDtWFjzLQW6Y1vJTALofWphlITVkUhSJmzBgmN+x08uawspMznkE49AH1ag1ZPUTmeBqayyu224w1JVqZfzi1aWNIZTylerOVykDQEHjgobk8tmARxS65SIollQIn47Ego7Cst4r2z97KpYhWq0XcSohlSKYyQlLvCCJPGCRCRqpLdup10XEVhcvErkxdDqCazOIxX6RV6qNa6GY0KDOst/qjQRfDYRdLwwpLfZmRwPK6RLtUputpUas7FvQyXuinEQpRN82oi7hQIZXsXVTEy2ANdKEKSPFpnUCGXESdckHGelcBTEJeNJSppznO5yVuEDTHiWRczSm2mJ4N0T36IKWFf6JnyZ9ZPX2YbQbr7LO65zWbljljx0E+dOiGXPXGPfjm2QfwrfP349rT9uDKt+zCRYdvyql7r8MxW01jt1UddhnQnRH7VZXpkaYJ9U6gSfGCOajESZ4WZeJOaaZWsshZHjHIYDT2l+mXxWW8E2vGdRHV5IHG4pIaoS4Img21GxNJFgFgMlEBhWQcO4PalBGdTSBxkMN7zWv4OLzCQuJCsqdYivmtwAAAEABJREFUN2r0ef94jTDQ+E2WCmJzoSh214wlO0lTU6FvJbRGagRhKb9wLErh7rGM93zpGn6zsM78ViTZOt11GoDKO0eahSSZNCMoMU1O8p5F9/Labdfm6jMOYv91C2jVEqp003mSoAiaI01GrkdamgT29t50AemCU0HfhlTKWJTjixyBkqee56YEMs2rtmQMue6Z7ugMwOZdOkaq2U3l5ZQumW7Y3FsdA1rvgcorl5VU7O17rcElr9yflwx2Ma3VYHCgn2pjnKwxhM/q2i8DklqL0rQ1+e5vH+SYs7/Ej+bCENqGdE5URX25h0RnhSlY0NVFWh9XqjEioscLU89kCaSatlQCnACimlMlkq9nW9M5VMe1YXOnUoq0H61uLO3voOxsAlY+06RMBoqnOUJpQRtN7ec51GdTh1HTx4zrzGzJsRSJN9tzZqnNtYWttOXs2ANv236AC/Zdnc+9djtuOPcAbrvkKG7QC5r/ffthfPA1+3DuYTvyhl03Yq+1e9moNMqc2sMMDt/HzLGHmVmdy7R4AdPTEQbTUXrTKqVWHS9nQFatk4zJyy9bAoNOriwLSNMU+4WTl+Mp094Wu4yWzve4ENCSXdLSQdrS+ZW4hMTrRZz0PPMNyHdeo6aTQjqmtAauUJBTp/SMkeiAzFJPImD8OWm504IKtLIMFpac0RmALVT7pXuscWmNZXIUZ6lGIWRxi0B5gWQd6uwOdJYbiOtifRRXXSQsoFBdSK82eL2DZP78+dz4gz/lI3OSgTmuNKi8m0wv3ywsi4w15Bx6xfZbkg4tpCDZEDnq9Tqh5GVl/hW4vHKqb8Flou2no48UytCUlppNrGyzkZOhpbKZK9QXPMouW67HfltVGFQ1c6yjOY0KBX1bSIlP9agtOniqMv+ldLORi3IMWnemn0NDQ7zmNa9xFp/Cc1YCU4z/ExLQbvdPlJoqMiWB55EEPvShD9ElA3eFD8mOmA4mM+NSbGFaVpafkhbzxDI4LBrpPJZNwPH7bcWqvQFubAllGRVpXUaRbpXO/hmhHD/oIopayibatkN9IsjkcCftaVMZRc45+SlaRFFAEFeZHtZ45b6rkY7LoNBFJonbrYY4OSxkK5Mx1qyz4LFHWWN6Lyv5MVbKljCrOY/ptbkMjj8qPELf2KN0jzzGbD/OoBunKx2hKxmmV2/pu5tLqNQXUqwtomJ/O6XVpGyOLxmVlSylAlTElyEkxckwS+RIiWWYJTKXMxnHhsRLunoLaG8CMwnk6VInw8+rvyBJ8HIuevXjzABujssIHiNqjpENL6LcGKLf15hRaDHd1+mNhyiOziNa+iD9rXn0Nx5jsPoQM2uPsJpfzObTMnZfZ5ADtlyd43fblLcduiuXvu14vvqBk7np8jdz3Xtfy+dOO4QPvX5vTjvkJZyy5+YcsdUq7LJakc1l5a/tYbZkYEaZQUl0Zxm5XJReFkoZBHIyeL0tNZtSIpFxqTQHuR2ofE0V+cfCqFHNN0aXQ16i/eVEOrAyy8JK1zwg2Ye0iHI0sHCQm4qpFRDyjqQpClp9kUzUUlOFkwnEoh0o+IJ9TLyhRh8InSdRYkdOqWQXBrr6tVKi7l7GmzCuggskzLM+9gXuXtoi7uon7O0jiKQVdsHJkaFFg9MtpdAcYjBeyrtfexinH7wp68inNQ0oSJ+kOppRNJs2s0pU30zMM/m8GidKFx+ZVn+Wz6zPv3PdypRnEJl6nrsS8J05d4/PN7ZXpNJOm98ONMR0Aom0IJUSOO3b9oe/i3XYbX3Hp87YgSN3XJ9s7l8px8OUu4o06438JUmhu4/FI1VapX6a/Svzjvd9iS/+8BGG1eaoUBUS+9WMi5CXAV8QVR/k/ClTj5+AiLTSvl/AsDkymAhyKumYAyQQDZQoyCeST2WiJNtbbP6Ugy11g5It+g8xuYzV6UDN53Ng8U4DpiqpUjuIggJFH1DUfhKZc0U2RhiP57+cqqQ1euUwna5dqD9p0i8nzExg3SLssJJn3/W6OHKbmbxxz7V5/4nbcdWZB3DTJcdw04eO56oLj+MTpx/JWUfvwRv2eTGHbLE6O65cZOPuGi8KhljNDTGHJcyKFzHYWkhfbQFdQndjCd2yQXpclf6oRUEOtlAvpULZIYaCeCnoMA21FkLTPTOAZJcgPvNfd2ViUA467NdYcvpkcq6k/wKw/TpRmx3E6sDCeonkdL67OMWpf292ioMwCIn0Uq1QlFxLRQKXURSvZe3iZY2lqLEUJOOoWaXYHKVfzrdpvsqcYIzZbpSu8blUqvOZprF30eTXv/gp1WpiIwUXYg6UwDu1q1VnfOiQyGqZbMJVmRHUCFtjIAdW2qzzn/mkebMZRjzIDkT2odMLRRkcpLKRzVZ2Y4tlO0e5Dd0FlARUtSXHmreC0kEHGNSKAsqk81GKZXTQSV4BNI5jzWeEObGs+4Kcb+eee64FpzAlgee9BLQSn/djnBrglASWk8Db3/5298gjj+SH7XIZ/+2IHYCBOjVYGH3JoDBrQCEdoVBUWpiHApwLkDVCIGJvizYYgJMO3Yts8YOs0hNSaAxj/xc5n8g4kJFCo0n743U2W4vtWKb2cjye1M54Bt91OW16+rppyWlDfTEH7rgRq4i/roK2FhlX9sfnC2o3k/GZyUhKs4Q+OdgO3OPFXH7GEdx8ziv46bkv56cXH8qPZFzeeP7xXPGOI/iI3p6+99hdectuG/L6l67D8VuvysEa8C6rRmw10GLD8igv8iPMHp/P7LEFeqM6nxlj85k+No+B8Xn0ytDq0RvWGckwg+kQfaJ92Qg9CG6UXj9GL6P0ZKJ689qXjtP7NGl/MkZ/S+3HQ0xvCaLT4qVMay1lpujM1hJWC8eZnSwRT48xbewx1giG2XaVModvty5v3Wsz3n/QRnz+uC244dS9+OF79uNHF+zLt07dlc+++sV84IhNOGXnlTl6ywFetipsIB/DKpLldKFXMMOrW9SMryCFTIZw3IjJ4gxNwYQZRk5DGXKW5lTeIBuTUJeVMHCYPhmwj+xf0z+sUAdeGQZrYAJZoAQ9pJhKkn/UXuZDkiAiCSPiUNcOCwuZi1QkzBHgKWSeMPWQqsEcDuRExNKyEKf8QOWUm49lMg1BOeTpCr5wn3yuNAG6nJgQTHyWpJR8+ryklBFixnvNQ13680AM//Phm3gs6WNx1kWiC1emC0urmZImNkcqJMcsjcV0jz/ATqtHfPy0g9h/0woDKfnfxZE3gYJLCB3qwXpG7aCWFPYJBC2hCV4VbJayCJfPqXjJVMaUxquMwVkZS5vCc00CTvMY0JCuaS6xifVg69xHmnsD5MmWJdjRphJ5UotQ+hIR+ILdZykXoSBV0NbOuQevxmfeeiCbdzUoj1cJ0gJpHJKqbLmrzLgu14+OyKnVNYerv/cL3vvV37FEXQ0JNWFRtUWsvYjITh6nFLB+nUIdBKTiO1XKC/zRPovWJiYhySx2aEahLrFUBZOnwWY4UVzTiNeXnTcGFc/laLrwpFBZm/cO8sm3/UrpiLqspR1C2qAXQGbT2IxF6scQGk+JV7FQehThnJQkqEAgqnMGIYsT5YP9va1SGMgRkaIdjJLarsjJPkNt2XlpmKXwysKLhK10eO6kzKM27eHkHWfxnkM34osn78wtZ+3H9y44mG+etj9Xn7Iblx2xKRfvvyFv22V1jtq0n53mpLyoMMRg7WGKS+5n1aDGHDnSptWH6a+NMFAfpa9Ro6dRp1yr0qsxdOlMK8aesBXgY0Okl0dFnX9F6b/CPhB9ZigWyhSiEoUgInRqQ/2Fmij7JXWgF2uRZGAoJKn6bxHqJWjQaOFqDdz4GBU5qbpbo3THY3TLBurPqgxmNWa4cWZlowzIjlopXcIm/Skv32AWB2+9FkfvuDFv2HdHTjlsT/bfbUe6SgEp+oTgvCfRnHrAi9p8d0cO+1tYB26/MVQXQWOc7h7ZjK2WSv1rT6bq+bkn3ZW5iYWNKlmPuNI8IFvYbGJnzjnNj9nK2aKHOemQvdhoGkQqJrbBpdKxAKSRAY5IIS84AevIlFjp9qgIOZxlrjiEcoSa09BgXNx111187GMfW8FcGSdTmJLAf14Ctj7/871M9TAlgWeZBC688EJ8fmqtOMbsTGzqqDGjEbQULcHQNgfy89EMETtI40ZKIGMllVGQyBnUpcO2Itb33qzMwbu8hKUP/pkBFSzar4xqo8pJIApEH390PJM6GYRuIk00mwg+E5JZfe+oxQ1KZU/F1Tlot43kdIPQulaBrJ4RqpOiZB3q5C+6KB+X3XG7lT4thtl6c7qKDC375dDG3bDt7BJ7rjfIAZvP4jUvW4s3vXwdzjhoYy48bhsue/3OfPbU/bnq/GO55pLjuenDx/KtDx/BV997BJ8/7wg+cuphXPKGwzjvhP0465i9edWum3Lirltw4m6b8cpdhJ035XjhuJ03yekJSjtx5804YZdNebr0BNU9YeeNOWmPLXnL/jtx5pF78u5XH8yH3nKYLv1H8plzj+ZLFx7NV95/Ajdc+hq+9YFX85Xzj+Zjp+zFWYdsxsl7rKs3xKvzig1nss2MgBdJUHNImSlraQYg24oOHVC8T5B46JqgFVGaMU6GatFDVyGguxhSlmchBAKD5OqFLMmwf14Tq7yFVZxAXy05OVPVV7e6JOjRnKSqp6nCoCnEkDgwPZ1MLYx9lGdEVXNHRqJILH1uIyQmVHpIRqQOhNxhJe4yg5hQWVQGu0hJP1W9/ahBsxkNgcIq3R6Tcjvhia6V8gJ8tAeQT1yaD779TS5NSTmXVRzrvqDccQfzRN/03mv53dwxFmb9pNE0ipUB4lpMIgdWFKmWDHyGHmW9npRDt1qDi163A1tKEbsyaA7V0SSCLkzjtTG1luR9eYXUvL7RPFsRSzENFCbPZ17ihfH1whmlzbWN1kk1As2/z2F7Rq4ctlBNOXJdBVvLFn28FlSrmW01RD6lko7QS8ru6xZ5/5sPZMcXzWYGLaZVysTVJqNjNcp9M9RHkfGohwdrIbfceQ/vvuKXmANrGCiobNP2EmvVOlNa57F+DaiPx9HJfYHRjmyMSijZxPAtalDSsinshC3dkBfNA7brPBVUamLeFZr0WGudqBoxZTFHmpJMP8wxFogZQ6RsHWfKAStmPcUKxMpvpQkuKshpon3G6gtZmkrHEiL1a78sCuUYK0p/SmmLUtqkKPupJFSEfhczTXpg6NMpNSitmi66qtI363fstEo3B266CkdvuyZv3HsTzj92Jz721v248l1HcZ3O8xs/dhLvft3BnPvKfXnLwbvy6j225vBt1+cVG6/Czmv2sd1KZb10qrNuqa6zfZTVGGJOcwEzxh+jf+RBeoceYHrjMWHeM0bPsNoZeYi+sUcZqD7KjNpcZrXmMbu1kJVbi5ip9leJF7FmOMpmckJtL552X2eA/TdZhUO2XE020CacuMdWvPHAl3Hmcftz0RuP4vKzjuIL7z6cL0zsQ8QAABAASURBVMumuukDx3Hde47hM6cexHtetTPnHrU9J+2/MUfvMIP9XjKH3V68AWVNZ7Op+QFSwct5GEnmtp5t0kLlV5R+yK7r0S0bsavoiJs1nHNKfeaP1ADyJtQB+ighfeJ5EwXIQCKpjVOUbTwgL/nSB+7m4F23Ye/Nixhf3dp3QGeg9CMsVrAfzRXkBSsAqq1vezSyTNSgVWG2kNnueVTJK/JpSvjFiX9CeM4556xIVqb6npLAf1UC/r/a21RnUxJ4lkjgU5/6lPvJT36yQrlJ1HtL0Nmv74mncyKKygYjaIDsKaLAjlNPXUZWQw4sR41Ixpk5M151yKasPlimS8ZBJUgIZJzRqhPqzRMyJtAnc5gt0YYOYPKTX4k884+1id4AtWQclIoZO269Eev2QjmxUaldGRPejAMZj8hASMWv9Rgqq0eWQVk2QVmDLCmxKMMzkJMliNG4oKgy3UKPYM4bc+RMV9gwKGqYKTpHWE3YQBVe3A+7rAz7rgNHbFLi6C26edvuq3PqHqtz2svX5KyXr8GZip+x22qctdvqnL3HGsKqnPnyZ47T91yDt+66Eq/ffoBjNy9z0LqO3cXDjmJ0a3mcNoxgHfG3qmC8Gs82lgHNb7cUwH495TUXEoFmxclg8oJikk0meZiscqQZXm9RDYHCmmaMFjXHQWDl1WCmBpVHh8qcdAbdCkLdBgq6DRQjT+gznIz/LI0xp4UPA9R5Dqegpo1EetMyS472x4s4oUMtjNq2f4ppCpppHpUt3kFDNnfUMmr8t8tbCcE6kEMTIZMXLRHVi3YMplOZS6WnaQ5ruwNHS5JqI5gIGw9q8YX7aG4RMs2FCcHknMs7xZJxiowC84V3fPR6Hmo5RsrTaMRaWeXVqI5ptrIKUVeFSpTQ55by4pVLcq5uyQWHbsFaqtcn2A+rCv0lzOeYOE+53IvThaBAizZizb061awnWr1xjkir3hOLKXN2tucWMrwQ5UBhNT/1PBclIIcBmelPUXMZ6mTSXGsc2sJpihryfcE2dTsHUI7t84L92kZHBtqW6Ko4ldajPScsWlumS7CeFO+9r92KV+6wHpVFjzEYhPT1rcJI1UPvINVGTKNrBvWe2Xz/N/dw3ke/I22EcTVl51ItVn+T9Eu1tH8gpFLCDH0JL9wnl4DmJdHenWn/cEIoFISi5qKUxRiKogUhFAIB1wIv2ZphorLWjhIkSJPwk8ApqwMFH3+0D2iDygSc6lkZyzQqnpza9+rHaCqNasrB0NIMt8+LiCwo5TqX95/XQc1oBNqk4li6KOQbICrrInGqkUlfM8VRHJ1SifQjE5zCmXawTDSV8zNOrT5KwUpTBswekUqio51pis8WdpfxceAGISdsN8hb9lyNcw9aj0uO3YxPnrQdX3zLS7nu7D256dyXc+sF+/Cdi/flexcdwHfefSC3vutgbjn/EK75nwP42r+Aa04/kK+fcSDXCt8482CuP/sgrj/3IG5454HccP5B/OwDh/Pj9x7Mbe96Bd88bVe+/MaX8LlXbcblR6/Dhw5fh/P2XonTdpvF67cb4MiNi+yt8WwvO2ozLev1NT6zWWaJVupNBkQNFjcZGELZdoHS5UekkSC7QTLTee4wB1UMXgeQ8isKbiDh7bz1pjpnHPXqGEFgNZX5TB/bfzR36kT7jyc/X9RWhtO3ngxC2Uc069pnmpht3CU9Wn1aiVcdvAlmOxekQcZrI2vktjVqL/QhUj9kTueUTG3Z06EK296mVaDaiqzAx/54e6lUyv+m2K233sr111/vViA7U11PSeC/KgH/X+1tqrMpCTyLJPDOd77zWcSNWLED2U2cP3aCKim3nnRwyp7EHAoFObKKYVG2d0rFZcjWYNUQTj7uCJLxERWP6S7J+siaxHX7lYSKqsmMUOewQUve2lZd5fCvfJwxlTR1ASmQLp7H0Xttga7FMvaSdrOZSMdISSGS0WgmS9xotLtWWv66S84UZHQEGnvoQdyT//JMzRTVhqEkav/nqkqWUYEcZoD0yiztI6Z3GVL6SDG5TAP6dFnSi0fsnz8ZBtXnNLWVQ/kDcvYM0GJQTr+nTVV3WTtqa1CwPgfEo/Uve42eJKVb6JJjKedfvHUJvZqDbo9mBfKpEF9KxuSj6UJ+HULvSGMxqwfJxsnIN6hG/uRfckKh9rHKqGbe2ARVn6DKJt9EFqTRvFy7s3ZRRyZ+0yQh1oUvEVUCgZqIxIRT+TZiAsnYCUZl3svUS9VjAuqjXcbiBmQwTiCdoGIj70+l7cmNTYdaR7UtpY1UKaqiiH0bVDEvYf1YXOMQD+SwuEHFrZhIXvQFRSVEzQKSmxfMISBiEsAcRyMK3d+CMz59I794aAkLkyJpSdeQQKtHDoAgKFIpRUT1UdJFD7HVSn2cfux+HL7lbHL9lVx9PUOqh21PTYnbZsKr3UIQ6bszHyqjmKWL5I+KdlghU4rFRaae54sETPWeMJYnJi03551MU4YJ2HbTaULbkIIBgXaWskLSUPQugLfuszoXnXwoa0QxtbkPUAm1S1al2V1lEjkkFrRC6t0z+dVDS3n7ZTdynzy246qfhSVitWVrw9HSKmmBOWDs3Mp5yb9UUo/xI5Ir6guEOq3O9vzY9wRMNh3Y+TEZmQkpkXSsrFGLI7nyJB//JGnLJ9kZkMtbzeThTrYcV2DtGzRnCgcuo6DzMHRO/amCKiaC9eJUz/6AuMFY9EoMQ49Bx78dZ6galq4msPKqKl0AHcPSN3KoGp3yqk5BdpWD/Iy2nc500mB62S/Z2Xlve6TBzn2DdlYs3WAOHkubrs7M6bO62lpHDW2oBjaVobRZX8Y2KvSvYFu9EdtGb8ReLGyltjZTx5v2wobdsIEMJXNAmaPNYDzMkM1imCa7wTBd4zAY34a23ZLRhyGlu1WjW2tnWhHZXC1KKl+SHaEhEGrxKjmXnVYk8oVidoPJrFmtkwvaIkBR86chc+yem+OWPsa0btXUWnRqT9nP7LHJs5qipj8ZXlwHgqjz2OTmNrBs4e5SKLsyJqkOy1Y+klUjsLGW1X/cbBC6ELOrm3GL/BPrW/Ovb6wd7GNKZIeghZ8lKBQKmM1mzsC99tprQtrPEuam2JiSwH9YAlrl/+EenovNT/H8gpDAD37wA3f11VfnY+38EcRUFowhT/wPfwVqvzgBEcgPXS1JozqMcwNAUVRQvh/s7zwESvc6inEypXRqd8l5MV2H7c4bFtl5h23JkgZVc2T5lqorQ+MBc1xFOthFLS7jJX+DGqYsO5x58o85NybDSjk3cU7KGOoKHW7JPA7cZF22leHUYzZnWkB2AXoRSiIjILOLrtdIddkgdRQjhZ1a0rgIVTZQIYt3oCwzNM3gVHDiEa+kOJcRZpgENCqwKkgm5IaFR4Ok/UlFUqwNa8sMqw5UymrgMnDO4UzAwtOmeV3afaqtvG9R4zEPG7/qzAl5Z4rn6SqT04m4ZXd4y9Mn5XvLsHIGGWo8EfkA1YJ4ESfLP3ma5UnQ3mQsmo+8kyaqdo1f68cM/kD9WXz5hixmZR+HUzsGJL02LI+Jj8l+Iugm6BNILnuN0xwuoXgwGhhVOePSTW5feo4pUw5ZnqZHOVQyn3fr7wUIG7sM71ZLggTNhGQgh7Ld2OzXbIuBB4W3fepmfvxIjaHSSjRqBaJQtxs5J0nGCavzmckIg2OPsdc6K/P+N+zFS1cKYTzRhUWV9biiJlGPgvmlrqCpzqM2L/lK1Hq2+cBj6ZoVrSbyHM1WHrY0rwYsfzKUNPU8lyUwMZlOKmhzbPMt7cn3Zgt76QR5bCJ12X6lQXuwbSlxYLCIdndcFmL/jKwsde4VynXYa1247O17sMeLeojm/5FpUZPA/u6i/dp3YAYjWYXF5Rn8fG6Dt3/oa/ytCfb6pqFu1DqkaiSpitaUkpJIO1vqh5w/daK9R5l53guHMrE2vdat19ifADs4JyM/TwLI92GjblIdBZd7Jsk0U0YHCnYepzRrIYfC+dln82D7mu0teT9Ruz9x6sRloPmSxUBRhcuKWxsK6oWPy+HQp9OWqLG/XJqyJz867qRvLIPFDdauIVAbBnGBabBe1WHQjiceUoXJYXl/j3Z+JAbbeSnWlp131l5R8my3g9p65iiBHEvoxSE5NfkYQqUbrE8bi5NsnXM45/De52Dik+dZviD3j6Sc5Tlh/rLUKew1D0YhlFCtzXIQSOYRlmo2WVmLNv+FnkoHlQGtMc2SdWxeRbMV1eRWshH33vhFNJc8QsnHslfjnA/jJ7czzT5VfXsyOciM/kPYT9HNJhLfeX2dQ1mm0ZvuqKJ3CYUgZmx0iLhZ5aXbvoSdN4wwm9lsZ6RnYaFX442kYV7nW0Q+IDWhxHbYAs4rPAFYNl+Bwv/Jp3MXSSQLC9sYO/1ZmnOOQPPwkY98hKnPv0kCU808ZySgFfmc4XWK0SkJ/NslcMwxxzg7FOwQqNv/gUQHu3Mu/zXKv72zJzToFA+FZYegJdhhmUMZFrcVarBwnuR1vnqFVNMMvUaVivJ0JeWofTdgRnekt1sF4nqV7lIRpwPc65BWgBwyPlB5dOAjo4L/4+Ocwzm3rJTJKj9IZWg4Hapel4iBMObIPbbB3sqhiwOJLBWxmGpgLdW0JPIxOVCWkrALtv3C34aA3WK8Kiibp4TlC9aOlbFGcnTSnkCtXAdW/qmwrMwT6pvBYnn/JxUTT2w7r6f0nKpda+MpoXJPrL8sbnUt3+h/EB0+jT5tSA9z0178Ta67bAzG//8Bq2fljf4d1L77R5jo1+RrdV9INJcZmOOx1WqvskwLKtENbFEKiyT2Uz95G/eMwEhcpjiwMq53GvXHHtVFqkYpG6PPj5Esvo9j996Bd7/hZawiURcSmNUVqEyK/U2ZVGvWlnSsNrXs818pIMe5bSFp6hUXVKaTl6ncU6FTZooiuT2PoPnvzLndJw2deD7Xyjc9mgz7Z8oxsdQo1mUXzA/b0TElkuuYGunXZdKcWev3wXkn78Jxe70k/z+hlWpL6RrshkfkplX7lPsZcl08Jl1/7bmf5/dLwX6JNWbXTa9G7BzzUnCnwmrXjkLyj4cX0r4xeZ+08GSYHAz5eWyy+j8wue5ThW2f+qcxMRdP3PPzM0a8LNcHPLW9AP/WPDof8fdEHjpZf0etrCVOoiYHq59Ty+PfxiZP9bG+DNbv04XpwuS56NRXe1pF+brVcYEOijYA5AqKiWhpzlLnwKtknJE1oCIeD999R/psKltVSJP8F0RmU2KOLuXb45wD00GL/CPkNmxKLkQvg9PqCU42r9caNxvY/sTF9J4iM3sKHLXfBnQjPpy+mjXQeYn4dBqXAftYnlfAYGEFUX4Ol0c0QlSLvFv+gx9z7DWbzdxJZd045ySmjE6a/RPCBQsWcOqpp05wZqWmMCWBF4YE/AtjmFOjnJLAU0vg/PPP11npsX9L3mq1cM4RhnpPZpb3U1db8TlOyzfq0oEGXeLGfjLzSveuAAAQAElEQVR+yhH74seXMtjbR7Va1SGbEmZ1mRNNHcExuKiN/CZhpocOf576Yw4rg3Mul4sdqIZA8ilEjqQxwpabrsO6K5PfOeyuQDGTXZBSJ9Z/TEBGjHmvnPJcQktdyp6hKWrhKegCNyWLXC+mdOGf0wWt5lxj8r9FFUVaXSGNKGSJUudqazjvf3/K//vLXJaOB1AapL5wie4SdQbm9NLdXMR0N8agH+Vtrz6So/deY9kbfPs/h8bNOubgdmonv0eIWlibCLnNH4QQeLwy3UTeFIUpGfzzMvASViSFCgnzC6F3Ujnpkr34UBI6tGg1dcn1KaEnd/itVIBXHbA+J+63O3NcjXDh/fR0B/SUPK5ewxW6mF/3jJRm8eYPXM1PF8BCYFgHU9P36rIckNVaBLGg892OwWfZfsMUP//c/jclpxUrp6bWldlwNg+Z1jG2aLNQ9p4X2nZfXWZfpnWOzidbz4nqrLcKbLnxxqT1BkWdV2Zrt88Rr/3TqwSyaa2ikMee6ivFHGDYIra+BS/bMpRVGdFQLGVsbIyBnt7cJn7TUfuzkbxXZivnvrKCQsbbUzX/LEkPgiDnxGRkDivnHPZPB+2Fe7FY5KKLLsrzp76mJPBCk4B/oQ14arxTEniiBC644AJ3zz335Mn2R61rtVoetgMjDzxbv2TwE+pLqzipNugVn3usA3ttvRHp6FIKejsV2D+xyGId9C3lpoIepwPRbAMd/M6okp7qcc7hXBtWxpxZHQR6w9Ur59iRe25rtgnWloqqWKa36a3cpBFr+eUk1PVaGeD0WEGwIPZRUh6eokzJAaZkAP+0DJJYazuMiGPHwtEmS2n/8ur8z/yYH/35YSrT1iBOy3hXotjXj/2dvPElj9FfiAnH5/H2Ew5h/y3LTFc9ezteFC3oCh3oAoD9LZqsRZrGaKvIYb/EysN5mtInaPasoeJJ+90UP89+OdgckcQ4gZRcv0Tyy29T3/aaIyoHjNeWEEone3WYeBWYIx195ctm8ZYj9mFGPEJhZCFudAgXN2m0UnzPdB4eSZnv+nnTJV/gZ3NhnurMjXWpDgu4km6xLV2lM7DzygFTmJLBlA48PR1AH5OZCLkfaCJi/5wwVKKWq84dOdnswFCeE2z9Wt5Re22F2Y5mQ3bsSVXJH+dU0EIdauEnQW5Gag3nWflbFQulskNjslT2p/aDSE7qZGRJbhObbWw2clprYiYwxuBEV1bz2QpzYNkvrow/+zulRg2lUolf//rXXHbZZc+BURjHU5iSwL9XAraE/70tTrU2JYHnoAQuvPDCnGs7KOythkXs35gbfbbCzm772yFGe8seO5z7xOyr99uI1XpC+oIMr8scaRO5lPJDXSa8SqQy2APID/1/vAWYE8/gnCM3NJKErNUiFVyjyjZrrMR2s6BLTPTaMaoLL80aBZdRUK9FUuwPf2I3X/tnRwY51iJdUOxdXSGnLV1QYmGKmkxCXdZWGJ2aj+eMHtp77iws0pD7OA5DXdwLjGp1n3fFT/jh3Q8zXp7GwrGEMOqh6FVuwXy6+yv0VAKKVPnA+a9ijw0izHFVBvq1VouMQTKCjzLQviGvAN4nhC4l0Po2hHJseZ/htcYtL9Bb7ymaSD5JLqspefxzcjCd0W0TdE4E0qlIOmankZMeWhraizKalEuOgDGdI+PM0A24OzVdhUO27OF9px3L7FLAjC6dJNUqhWIXjVqsArMZKU2jIQfu2Zdfw/fvSYl1c16aQUN6TGRa73UOpoRT+61kEAtT5+/UufvP64FWnHQmtdMH5DAibYC9MNXLjKLWsKGgNVxwLWiNoC/MCd2tNbjdbHjJWrNwzSpJs0kqTP6bV845zHHDP/zY+pUdq91BDKhk23GVaT072aE+a6q/mNV7I16938bYH23vBXq0n4gFOrazkp61T+cOYr+4snBXV1fO6+LFi3Oql+85nfqaksALUQL+hTjoqTFPSeCJErjiiivcbbfdhh0U5rCxfOfM0rXQP48VUdLJqEeOqnhsCebAWqsIpxy6L2UZDQVdDJxWeZJl2H/5QZ+lYtPjXCT6jx87NFO9xTLnVS4Xr3pRRFAoUC6WOGDvPfIGQomqrlBTbTaKvYzrujFGxDiempBhfYkxV6QljMn0MYyLjitvfIoyjskrZIpOyWH8n1gPoyqzSGtrqdbdAmFYeO81v+S2392NG5xJw2vNZYHWaYXa3Pn5L7DSOKG7r5tT3nwIqwxAVXVsN2iJLlZbo3RTDaZRdf0MB32MuC6WUGQRnsUqs0RYrH6XEOXpS5Q3heKULJ6BHgyrzrgcq+NBxLALpV9eckQwXYtYSBeP0KO8aYwwwIK0hJ0nLQ+mr7F0cdVZcP47DyLUIVcsFkl1ykXTlZh64mqTRUtrzG+GXPypq7jlj03pNSxWvVEtjeGEvL1xpvabcabOnfEpPWD8aelByBheCGnZWaO1jGimtVxTuq3VUULGXQGzCZuyDc1GNFtRS5AD9tmdSqlIIFsSvYBxQYBzDrM1zeY029PK/SOYDevyF7Ep6MVo5tAeQN5OQS9WupIxTjlsH9YugTmv0vERkK2MU3me/Z+OE2/yL69MNtOmTeNLX/oS3/zmNzXiZ/84pjicksB/QgIyBf4TzT7jNqcqTklghUlg9913X3YYjI/r+PXP7uXhSMn01suRMD4yTlTpoaBXS/amae8NPXtuuQ5dQYqXcYD9zRrv8DrkQ8ERQhaADA19PfUz4bzqFDAnViBDw/6pZaC33RusjS63YJcC+2ca8x3MVeFHhYeFBcJ8g7paqC7niVq5ycjzrcwUmJIFUzL4J9eBra1hle3QS77xR374h78R9k9naMEi0iQhKnhcq0a5r4cgjgn0X+/AbH55V5UP3fIoH/7OY5x5zV2cd+M9fODW+zjtq3dy2td/w7tuuZezrvsTZ3xT9FsPctYNj3C24VsPK6z4t+7n7G9Z3v2cpfBZVmaKShZt2UzJ4/+WwxnSlzOuv5czrrtfemblHybXsRulazc9yNk33cvFN93HGdf/gdO/IZ385l288/o/8c7r7ub86//Ghd98gM/dvIhv3z7OjFXXoNjVLadVldaC+VAsgOLl6TMISj247um899NX8uFv/o2lWjMqwWIVMTqFqT13Sgeevg7M0zpaDh4WBmpH1OS5QPkPC48KZhOabWjlzVY0rL8mhKUucltSNqXZlc45zIGF7M4cqvvUj2/bsHJgeZ11TnYtsj8JQnwUUtGL3b22Wp99Nowwm9hs46BcoTpaVbGEtu383HBktVqt/BdpRs0Gt79v+8pXvtLx/PpMjWZKAk9LAtoBnlb5qcJTEnheS+CjH/1oPj77qe7ktx554rPwSy+eSfVGqat/UNzJeqhXKWX8f/b+BN6Sqjz3x5+1qmqPZ+iJeXLCAQQloDggqMgooCACokZERFRAUcAhiolDosaoSRxyE41DEr2ZY8zNVRPNoLlBE3P/95r84k2MiYoMDT2eYU9Va/2fZ+2zT59uGuhGus8+3W996q011qpV37Or1rPfVbsOJpm6+uInYsr10fQVPIuYhcWZJ72X4IGcV+DiPTRgMgbN/AR+CS57PegFkrO9Epfc9Gd40Q2/h3Ou/S089/W/hbNv/Aye+bpfxzOv/3Vc8JbP4Yw3/g7Oev3ncea1n8cZr/0dnHndb+GM138WZ9z0aZx186dx5ht/E2e9wcwY2Gdgdz8D57zh0zjr2t/EC9/0e3jOdZ/Gl/5/38Pdgwz3zJVYdfjD4Bz1bajQ6czAxcCr3aHXrfBv3/sB/uRrX8cXvv5t/O7f/h/8+Xd+jP/+d/8Pn/jL/4sv/J+78Iffvh2f+Nq/4L9/60f43K3fx+f+/vv47//rP4b299/D7/2vf8Pv/q9/X0z/d5Uz30JyMg7Y5c/B//oefufW/8DvfPPf8flbv8f9ZP/Bzxbt776P36N97u++hz/8hx/hD//xdvz+t36Iz3/z+/jdb30Pv3vrv+GPbv1X/NHXv4Xf/Z9fwb/+4AeY45c8fhsG+OUVHBPR66OzZRauqOPOLfMoW+vwpf/9/3AOx58zX/8ZnHXDZzn28Bqy8Ycc7P67u/ff/b1+0m5v+gTOuJl2w29S230aZ1z7WYa/la6tM278NDXgZ3Da9R9NdvaNn8R5vNbOvf5TeNEbP49L3/QFzHRLdDsdVNSUJa/fGONw3KLudHRqSXfev3mObRznEAA9VcUxT1q36UtI+77qhcdjCkiaGNTG4CjYmp5G4HjoPAvGfBUP6e5ms5l6OvpO8sEPfjClbWME9mcCK+ASXo4/jx1zfyVw/fXXO73EXYNGnucYPcY8GjjERYOKwnGwjJ1wHIkjB2YwRK3BWSlAv5Q/hFf3O153McpNd6JFQQDH2S1kKAclZ58q5NzZRTZwP6tz3IeiQufsnIOjqHDk4pxDLwCb+eXg7sYU7p44AHc01+KH9QNw19ThWL/mcPywtga3tw6gHYjb2rKDcVvrYPy4fTBuZ/r21oG4s3kE7mwcZWYM7DOwm5+Bu+tHYLZ9BO7GasxOHYq7YgudGuea61OY2TrPO4IDfITLHQIq3ssiMlcgugbmYgPd2iTmfAtbYx1z2STTq7HJtbHZT2C2vgozzJulzWdtzOdNdLImulkdHa+Q+2eNFJ9nvlkTxmD3GMzxMzWXNzDLMWSen6v5vI4eP1sD18SAn8O+m0QPU5iP/Dy6Ccz4yWRb8glsrbWxqWhgM/fpT0xhcwjog591z8GMg5rrdaGnjbMsR78XkLX0eW7gjkGGze11uKd9AO5qHog7G4fRjjLbzXuPjdn2mZF2u715JG5vHoUf025rPhy3NR9GOwq38/N0O7Xdj2qH4u7Vj8b66aPxQ45Xt9eOwPrm4VhfrMOmbArdysFRm7qiSKF0Jq9gOOcUPKBlCAhVSQu8+ilouQcVMAYb78A7XvdCHMxmWsxjISBtTI0ckbN9j0z5K8A8+aibevqqXq9D7796+9vfzjNTrtlDT8BaXCkENNyvlL5aP43AXiGgFyNq0NAL3TM6bHRQObRGg6vSGkwULrdF6BL2HMZHPVEa0H+C0cB97FrgxWefSifWXcjKPmoU/XmjhdwHhH6HOwXag1srDqw9fkGYzwt+CWlia9FmOIEuv1xUeRtV0USfx5tlqLKtxSS21CZZp4WKX4oDrcMvyHNmyYFgHCaNw25cC7OsO+8n0eF1NM8v9f2C15VvILg69TodVShQeo9B5lF5ME/XuWeYIzrKd1egoun9Jf2sQJdOhJ6MToQ+beDr3I91fAa6ABh3KF0+bFPt0krPtPLMhmyMw65z4Genz8/mgJ+vAcPAL5YRjp9JfjZjhhj52UOd7TXRp1Orz89jl5/PAT+r1YL1Of70uW/Fz3PQl1N+reMKF0HzdGLp856h7wv0eG3M09k6y7FphmPVDK+X2XwSdt81BvYZ2P3PgLRb8FOoOA7N5lPUdlPYWkxjK3XeLK+tPq+twZ5j7gAAEABJREFUasG6+SrM0qQBZ3nt6Trs8bqveM3iQS4uclpm0EGR0SVFTVuj1pTGLTfdhZeccxqOXQdIA0sLg/cDLBxrpHhj0s4P8uB7aTfnXPq1gw6nCXXvPd785jcraWYE9nsClLX7PQMDYAS2I/De977Xffvb304vdB85rWq1GkZPYTlHkV1V2+2zHAkNwIHzSLKMXzFTH5J6TzHUGBxIu+Ksh+GEw9eijRK9mRn4vIGSA3/NB35dCKzxYNfA/Ut+SWBIMeEiDx55SwkKA8A8xMjGS6hI2ZBoSHWYzSoulqkNx76ZGQv7DOz6ZwCuRMXLbeC58TngeMW7BoAG7wZNWh2RX/ojv+QPWJ7qsdTpkmS4beX+ui4p8CPvJ5H3t3SdLlYIvEYrXucVwzKZR8XSkMzxSGaBXMx253MAfm6Qfvajz9Lwc+X4ucpihYxjB7+XMuRHTONFZMt0UoGf0e0sY7mj6SOskNG0xgyRn+VKTlw6dCteF5WvIfgCkV+ckcwv/M1KhuNjzsZC+3ushM8AtRtCCSjk1QZez4FjUqTBDYDYXzDVCYwH/l1lJbzrwamOC+lyfTAb3hEgDSstK03bp7aVxpXWfdmZD8NBbJQjInjrADwTjsY1Uz95bwi0mAqYOcarnFbqnnMOf/d3f4dPfOITC2eiXDMjsP8S0GW9/569nbkRuA8C73vf+1KJnrTS01dKOOcwcmjpUd6RQ0tly2XDAViXcWAXKBQU5fCmQTtnjmagjmR4zQtOx+rQQdM79Oc2o1nPEfllgUU/0RqdR6BFflGIcplFSoYg4zeL9MVDzXsey7NexlD5BRBkDk7FFDEO7L+F5GEcYJ+DXfsc8JqJZBUWrnlwL/CLOyjMAV39NDm3eN9SkepVDlz4GYsMZAx2vrIO2wfvES5ZySaGBhcR1A5DB9bTF5bxCQHrD7AS/h7qI0cEdpafrUgr+XWypNOqBFw1NNXhZzzq84YlS2Sc+VABxx+mtluVHZkfeR3IkK4Jjj1Mg0dJldXGQvvDz3FgHwLAdi1tHOxzEO73enDgQkezLiHGeCmGBdOFtXANawJTdZTF6y4m492J15jGLsa064M3ttOoZejPbkE9c1hVzePVFz8HR7Fz0r4cAYdtM82TYZz9Sh32UF+YMdarXmGiyfNerwd9D7nlllvGur/WOSOwNwn4vXkwO5YRWCkEfv/3f9/98R//cXoKSwOHHFdZlkEDis7BOQfnnKLjY/xCKUEgraCeafBucZjWC92fSi/WC095IqbKzVhVB/r9LgKdWRL6D/YEJAAqOq5KV0fpmnTuUTIEWZPdaNAyNi2js8xx5ht11qlTF9bhK5ocXXRyqR0zz7/UOJj1YcV8FnmRV77kNUYLAagirzkmA4d1XldgOT9USOaGXy70xFZkfsbqnvs4frlwaQadGUnYs420Q+TuFTzLZJlCOrKQ7jE8xuIamEXjvqktC42HPlO78jlIdUBe4OeMxs+dS5+xkpk06AnDCkGfORnLwbb5TQ7g51FVlcUKQPrMc7eIhSVCX5CjD+AHeWjgonJmLe6bsuyeF5NjwTgYh13/DPDS4XXr4XntOQ4qYhfkNObwk645BFah6ZrTxAot0pFc+hyySnUdqzzINXLfQA07GHQwXQ9J20rjPoVaV5pX2lcamNWgLvAmgXSzwcpZ9J1D3z80Yf7rv/7r+NrXvqbTWTknYD01AnuQgG41e7B5a9oIrFwC73//++no6SPPOeCWJZxz0ICChWVpfCEL2MuRbaPZ6FKu4DBgL4bmqwHoSsKqCLz4zEfg+EMnUHQ3oRx0EeuNhYGd1R/kGtiBICGyIIAdvzhLzLgAyNIXjiRksLAM+5mxPAuKy4DIdlTBQlEwHvY5eODPAS9p6PrThebojPJVoGM4wOlLPr/8Q1/yQ8UPEw0B4AVZ+QA5sXwEMl5/DksW5i1JMTrcB2nfCB1LVQLvgxUt8MtI1LWfDLyG+eWHDQ7zLG0c7v/zAI4Z4Jdap4tdxk+cgoofzoqf1QEHCX1Wgw/ps8dijm2Ai9yTH01m02lbAzgR4tK441keaCUr0ZKXSp99xnVNcD82m75wZ/zsZ4HVuB+46LgMYKEowDg44yAC93s98NrRNaRryTEOXc9ee8l4sfGa0/XmeK0NyzmRiaEFjhkypP1Uf/eNR0CocfJ00E+a9omHTuIlZz0Sq3hdS/P6ss9Ghzp4qIl1L2CW+snA0VbCqp8Qzs3N4dWvfvVK6fJKwGp93AcILN5uxuVcrB9GYFwI3Hrrre43fuM3UneKokjhaKMXvI/iyxVqNMs4iusirjgoR36hhL64ggN3ev9AmbrmGKxi5UM5HfWqC0/HVJhBc3oKAwoLfclKlR7EJrJNfmMGPEWCDuIqfnkYwEcauuxRD871AJlnKGNcYiKjky1jPx0CbDECRmD3CQyvP0BhQedVnVYLAxShxztBL11/RdWlo6rHL/26Riteq3IGeF51vBlEme4eC8d2DEfGKNiCvmDoHjFyWAU9SenoNHB0fuudQukLiUdkXTPjsHufAX3+aoiRnyXU6G4qULkMpZ6qyDyqDAi0uORnsPpY0r+FnB/lnN4tFzkuxzrAz7LjWOj4pTmLFT+Nw8+/5zjkwM8/mKd81tEX7oL7ZoHHV4NmRsAI7DYBxz10LWW8plxyRHEsUegCSwIcRxnP69Gz3AfPMYh70GENjk7gBAh4lWrsYuUHtWpcKtluY2oS03EW0rbSuKs94EoMF03iSAtTa4LaOPLYFY/LKkj9HtYa261eYaLO/cIv/IKCfd7sBI3A7hDQdbw79a2uEdivCFx77bXuzjvvTOesR3nHwXGVOrNkI+GuZODALFGgONVCCgAH6f+qW2ECwMkPy3D+KU9Ea7AR6G9hjkd0OS1gOOozpPBQO45iJIkPihCX8gIkOGTgMjouoxger2QokwMrMh6G2Wlf5tNphfTiTn77oMIIC0IHthgBI/AQEOD1lq61wLYCrz0aIrIQeBcI/JLPbN0j3EKoINl9y4DRtR65n74wgCF4XwBbhBanZnkPYX6qYyGJG49d+yzoAyRzQ2bOI9C07/DjtfRzyfFEVRdNZZ6fcSTjFjsuDoFZkU0FmsafwHRgPDD0NFuNwD5FYK+eTFw4WuAYgHSt6bqipQLP69KzhueEJgOWO70Py6VCYGEMcaOkxo2FdnTdSncOy4ZtqAWwjZFGlWYF95GGlZY97+lPwJOpbaVxy04JaV7wSoeWYUOM8f6ifRhbzGJ8nFdNnH/3u9/Fe97zHjfO/bS+GYHlIKC7w3Ic145pBFYMgZe//OXQO7A8R0X9Fl2OLL1YcdlPQIP/gmULnalQ8MtAjSnOTKfBmoKCjqJ6Y1hDF/w15x+Hn1rdx4GD9UC/C7RXAa5CDB04X3L/CrWiCVQ5igoo0hdglrOd1KTz0OIoQlxVUFewbTm56JyKfgC9e0Qz6ZEz4xF1ChnWYV1WpKSQEyxA/xGtJM+YGlRrZkbACOwOAadrijPQYKhrqZ95yBTXdRV5nZY+Q+l5T0hPqvA6Dbx2I5CuUa9rcXhExzzoCwKvY94I0nWa0ixWW+B1ul0d/TSR9wXVcdzPLCRmxmH3OEBjCseeFOpzxM+h4+cZyfThC/yI0RY+l0yAVfiZBo2fX443o0mR6AB95tPYk8ZBfu6RIfKzmyyVh7TfgJ/9kqZ9eJSF1QIjYAR2lYCunQGHlHQd8Tp0mqBMFng5Z7zudP0VqDgOJV3o9SRkj80PeKF61vHwvM4djcITMo1Ljte6NGfOsSqWGfKijQgKUUdtWXY4PA3gWtSsgxIHVffg+Ml5vPqC43nFg1c60GjmbCvwGNwn5agfwyc8wcXT2CDLGdHNhMFyrfpeoe8To+OPnrhSvl7crnxOoiswMwJGYAcC6VreIc+SRsAILCHwpS99yX32s5+FBhVlezpe9B8IZUqPk0UO2IGiHTIKB4mCQWcuDdaZOsoxvc3w7Ve/COviVkw2ONhv2gC4iNZEGyEM4LIMvS1bUcs9v5SlIqTFcStTEIGM5iLryPjlAwsmYaN+RLDtODQ2r0Nwz5AsOCCyr6rLDFuNgBF4EAScrj2ariNdUzLFk+n6WjAwHNZFug4jHQeqgyVLukZ5DTsaki0pXIguraN6Si8UARYxArtNIHCPkTG6sOpztWj8LKbPGkMV63M7svQ5dSWz1QYQ+TlfavrcD41VuI7203u1FGeWrUbACDxIAtvGmwDwOkzXKXVhuuao/aKuR8frkuONymWjOo7j1vCnhRgurAdq1tF1qaewiizHYMsWSJNGOraakxNA5hA3bsR0PcOBcQ63vOqlkKZ1bCXo2LQ4oKOM+4LtARnvHBnUF1ZJmlbhOJhzDvo+oX8OJYeVnriSE0tpTZa/5z3vwVe/+lUHW4yAEbgXAX+vHMswAkbgXgSuuOIK9/3vf38xXy92ly1mLFdEQxuNY/ZiDzRQy5CUgEORN6gggDwA0xmjDB9OHfCis89Ec249GlkX4GzWfKcC6m3EKsDV2WjZh9otfY7KFYCjMwpaWK7A7CElYI0ZASNgBIyAETACRmB/IODoWvI0yCQ2OekZXA0Dak05x1w1AAqHOKA2rbXR6TIsAxp5D/WZO3Hp2afjaL3glftS0qIWSI1xl9UZoYaN3FdONBoz0spiJC8WizEGS4wRGSeN5bCS40pOLKW/853v4G1ve9uY9HIMQFkXjMAOBPwOaUsagZVKYI/3++qrr07H0ICj2ZKUWM6NhrY0szXshAbmMIxyy0vb0foc8H0GVDE9MaVhvcUsObNe8qxH4rTHHIZ2dxPqnnWZD71ks4yYaDYQYp+OK4+SYmLovGIdzoKBptkxpwPySLYaASNgBIyAETACRsAIGIFdISD5OtKRTi9blxNLOtRlqKhZ9dPDKvQw0apRvwZA2rTyaBYeE70NOPXog3D5Mx8BXwJNmrRtHnlkVk0zr9K+0sALzqtRtkLWApZoZyzTIoeVcw6jd+tmdGTNzs7COYcbbrhhmXplhzUCK4MAv5GOOmqhETAC90fga1/7mvvIRz4CObBGsyX3V3/Pl2koDhyrSw39yXTMYS5jkZd3oWGdISgX6KDK+sCaHJhgpSlWueHSk/EwerRq/Xk02pzD6rBCrY5+r4MscxQSQPR0gDkaaBQIng4sR+PuthoBI2AEjIARMAJGwAgYgd0m4KlcpSkpZLkvdWqaMGUuoxk9Uj1qUeTUsZ0e2tSo0qpH0WP1usuehlUApGOlaX2PCerT1E7kztK+1MCUupCxNIWqop8yIqVGJSrd+5ZlGUII0M8IdXS9lmRiYgIf+MAH9vJPB3V0MyOwsgjom+3K6rH11ggsI4HrrrvO/eu//mvqgQafFFnWTeTRZcOBWDFmpDFcPqtkyqjovaLTyfGKd4xOMGyy8qPos3rtpechn9sIzG4GihzeO4QYUVEDBO8xbIMhuHCfjIdaSDHDViNgBIyAEdwETwEAABAASURBVDACRsAI7KcE7LQfNAEnTUlLk6IMk96k7ozUodKgldRsTsVZ0Kk1swnZzD249rLz8dhpoLagZV0J6taFLtAhxFlmpHYctDe0qGmFSI4rpWTDnOXcOucweh2JvlP8y7/8C2666Sb2fDl7Zcc2AuNPgHeF8e+k9dAIjBOBK664InVnLH5GyJ7Q3QQO7TSkMVvDMn1M4NiOqmJMQyHFgB6gApfY7ULvFGgw7rrAGcc2ce6Tj8NEbysmYx9e/2GsKNB3vD1wcE2NatCnU0tig7sBkWXpiCllGyNgBIyAETACD4qA7WQEjMD+SGBBR1JPSqYmxxMnWhMJZlQugy9qyGOJCWrTZncjzjnx2KRZQe3a9qxJiRu6HSSdqp8FSuvSKFeTBmZxcmKxuaRYpZchPYvlX/Qdwjn1DNDTV5s3b8ZrXvOa5e+Y9cAIrAACuvxXQDeti0ZgfAj84z/+o/vFX/xF1Ov1MeiUhmcMx25sv8iR5ThzVQVOT+Us4zhZdefgmjU4CgKN4avoxcpZ8aaXnoDjDmwCm+5AI/QxoJMLvsaduEpQRLrDuA+bYAbdZYxwN8ZtNQJGYJkJ2OGNgBEwAkbACKwYAtKPYYmOdCmDelZaE9Ss+nbqC5T9HhoYIGy+I2nUN7zsROgdrqupXUu93J1uKt+qoz+3FUkIZxH9sg9N2KpJLFkc42qWAVcei9vlXPUdotPpJOeVnsL60Ic+hL/9279VN5ezW3ZsI7AiCGy7lldEd62TRmA8CNx8883un/7pn6Dfr6tH+te3CvV+LIWjfMX3qC0ZoXUxyzT6KVvDswQCCnqvVJAFZBN0unmW1DNwciuN93oM+1B28vWXnIVDsi5nuvQyAWZ47iTnV8l02UUjc5zBchhUATHLUbEY+8RiJ2EEjIARMAJGwAgYASOwtwhEHYhaUpqSihQNzaZSa2JAzVmVQE7tOigxgT6ObFS4/uIzcCQFLqdatSfyIkP670TUtLXpFuMBFKnIGnW6tYbPWekYjrX9gimeHslSAfP25Lr0e4Dio+8Ho1DH1n8dlPNK3yfe9a53pe4p38wIGIH7J6Br+v5rWKkReCAC+2n5TTfdlBxYSx8Ddo4OnsEAns6fkVNrj+NZGIg18sl0PIXK5nDOgTxAr3mvWBA5ckfHElbgFiUrTFAjFNQLTzvK4ZJnnwxsuRvtGoUBZ4ZcvYa8UVAjVOjNzSEMAvJaAz7PEFJbbNRWI2AEjIARMAJGwAgYASOwCwT0nvWKGhLUktKU+gmdNGYWK2TNAvRmAZ151BXfcide+Mwn4dRHFsi6ES1+c02vdaWO1Sys2pK2lcYdat1AfQq1ruLUm4WqKb63NvoeIGeVviMo7px6gfS9QU9ejfqh8te+9rWjpIVGYOUQWMae8jawjEe3QxuBFUxA/5Xwfe97X/opoQYgnYoGYc2ojELl7VFzuoRpUQZNPunJ6XRIx62cVDL6qejIijS3YJ4hoCe06KrCqhqQzQe88vzH4eSjDwXmNqHRzhHntsCVfdQzT8uR+YKDL9Ab9JEVBY9gqxEwAkbACBgBI2AEjIAR2HUCWT1Dl/qyokjNsiJpTGlNp6ew5rai1syoSzfjpIcfjFec+xgUXWB1PSanlMuAoa5F0rIVc+UQU15kF2SOoVZWTdo4ebSklZVyXkV71OS8cs7BOZeOo+8FimRZhkajQS0doKev3v3ud+PWW28dVlIFMyNgBB6QwJ6/gh+wC1bBCKxcAm9729vcN77xDbTbbfT7fXg/vKRGA9UePzNNPWHbuKeHq9SD0YDtOMTLNDulvmhwBwfvSFNapvooe2iGDqaZcd2Ln42DayXqvc2oY0BvVYdKISIvaigaTeg/FKLfgwREOjz3sdUIGAEjYASMgBEwAnuRgB1qJRPIqD77naQpi3oTRV5LWjP2esjjALXOJhzWrHDt5WdgFYA2eiyv0iStYzomy7n1VLoMuErrSvPK2Hqqq1DamMULK/feC+J19CuMWo3nxSOPvheMHFsKv/3tb4MOLHaIFWw1AkZglwnout7lylbRCBiBexO48cYbk/Oq2+0mB5YGJc2uKH3v2g9lDi9ft2BLHFIaqOXAGlpgSVxwcTnGPeMyMAQyh+FSVmg028j6wLFrgKsuOA3Zxh9hTd0jQ0SoHDq9iP6gRF7nYJw7lHR6DXe2rREwAkbACKw8AtZjI2AEjMDeJyD/0UAaMssgB89gUGG+H1EFh5yac23DwW/6AbXoM3H8OiDMgZOoBaDfDtJdJem6zXzStqCqVZ7n/hnrZAD1KyBNjMXFAzvRzdgDi85r1GzFftfr9ZTcunVrCufn53HSSSe5lLCNETACu0WAV/Ju1bfKRsAI7EDgm9/8pvvZn/1ZTE1NpRI9iaXIaLBSfE9ZTA3zMh4NgcpYMJcG8MghHWkQZ61tYWQejXIAVUmvVa0BvRBrghlNtvn8p6zDeU97PHqb70LZ66Pe5vxX1kDZ6bGUq16eGUtGAs1WI7CfErDTNgJGwAgYASNgBHaTALWj/klQjW4mFzDodClKG2i0plD1euhvugvnP/0JuOCkNZAmXd1i8xUty1EOenRYBWSRu9CkbZ2KaIqzRZZHal8eIzJzZIwyk1u5uBjshVWOKx3Gew/n1Essfld4xzveoSIzI2AEHgQB/yD2sV2MgBHYgcAv/MIvuK9//evQYCXHlV7Q6NxwsNqh6kOW1JgcOExrTL9Xo1EDN40F289E+eFslIoiGB8g12NYnJHSC90xANoA9FPCV73wqXjkIevgeR4xFsjrKvHpHEHBAe3Huj/JavsaASNgBIyAETACRsAI7GcEpCFdtaApPTw1ZoUCVKl4xCEH4ppLnoYJIpFxPhb9AYWry5EXOZwmUJlUvp6wyrhXxroyx8ykvpfoYBYtrtLMgfXjYs6eieg/D45ado69CgH6hYZzDl/60pfwoQ99KHVzVMdCI2AEdp2A3/WqVnMMCViXxojAqaee6kZPXzWbzeGgvJf6F5ce515Doi5zBzeqo8qylHZIP3VkYV5nPY7+kTNha1j28Bpw6VnPxKGTNcxsXI8BZ8VQz5HnrFdRAlRqxCNSCGDRuOPiynrM31a+WMC+hGTbcixmBIyAETACRsAIGAEjsBII0CWzg47bUQ9KAy49E6WX1InSkYGaMgdqNZT9HmapNQ+drOOys07FwwtgHXePvT63QFawngPKAWda6QRKmZKhI6PedOwRGKay0caNIqBe3Rbf0zHvPbIsWzyM0s45bNmyBeecc86SXi1WsYgR2FUC+3093U32ewgGwAg8VATe/e53Dx1CbFADl2Zb9FQWk9utO8vbrsIuJDT66QKWKZ7G7RThzo65MmjwlDGtQV3lslEWZ7PqzUls23eAou5QRwn9IPIFT2jg9GOPYnwOOToABYdeTFlkBdyCAws8RqRh4b+7uIVQ6ZiOORQsKQ7wUIGzZwuGAFuMgBEwAkbACBgBI2AEVgYBR+3mYhhqOcbV67ij3lvQgttrQolPmYcrHWrUkr0BHVlso4gdTIV5POtxR+Di41tYBaCh/NwxVoJVQQHJsAWggA4n6am8ZCnDs0zt06SBZcxJ5Q4pUA2PYRx7YdH3gKWHef3rX780aXEjYAQeBAFdxw9iN9vFCBiBnRH4+Z//effNb34zFclJ5RxHTKZCCFBaIZPbzcoo/WBNrcsW91diZIuDuS7zkbHmQvlo0iowS3HoZ4Eqo2AAHVUN5steddFj8OgD61hXL4H+HFsNkAMrlhVrsN20D6NcXWooYBgyQ6ve1inZQCGhaKqyXQVVMjMCRsAIGAEjYARWBAHrpBEQAWo5aTppO8k8LEZUiEUtyGoYLqxNLQgqSWnInF6pjI4wdOewtlZSazZxzQsehzorS38iUGcmbcr9mKdtYMhcpOM5IIUYLdSkbBsjc8wfGaNad0gqa4+Y9L50/6hxpb/85S/j05/+tLowyrbQCBiBB0FAV/qD2M12MQJG4L4IPPOZz3R6B9aoXI8NK55lnBFSZME0mC1Elz2QIIAGfMc+upz98Uql92EdkgGvf+lzUGz5EQ7kxFeYnwWyGuCSvEhPZTlU1BDlggWGshKQMwyUHCP1sjAjFzhtFiliYjoKq9lqBIyAEdiPCNipGgEjYARWKgFpN2k4aTlIxyVtx7NJWi8yEqgDy52aJkhZgbs14fI6qrkZHNAENeZt1Jqn41BKUL33yquS4ybp0gJsLClKrJBF2l+63zmX3n21efNmnH322TqjFXIG1k0jML4E0v1hfLtnPTMCK5PATTfdBA1cO/ZeA1pZlinbueUdx3Y8uiQH6FSCo8eKSsFRKlBToM6Cpx8OXHjq8ajN3Y3V7RzzM3NwrUmAM2eq51Byj5LnFeCZB6bBWTPHNiBLeSzmGil2kvDRsZi21Qg8CAK2ixEwAkbACBgBI7BMBAI1nLScNN1iF5LWC9SDAdKA0n9DTRiYV9KGobSjp4ac2zqL1e0MxdxdeP4zjsMpRwD1QAOQfGGc7ATo0XLQVChGix9FxjzUE1j6CaFzDtdff/2Y99a6ZwRWDoGVcg9YOUStp0aABD760Y+6L37xi9BTVs7RjROG/32ERYurcxyRF1N7O7LteKObADUDKmZHOpggwcB4NuhiDbs5zfjVzzsWT33MIfBzG6gktp2Pk7NKTiqpDVrwEVIejkKGZ54EC7QwDQqeZKl9T0HiVWJmBIyAETACRsAIGAEjsAIIROpCJB0n55JH0nXSeEDSfEn7Kb1EE0oXglrRJc0I+rDYSGD92Q14yqMPgjSm3r26hs3lVQ9gXYA60SFpU1ZlHpiTgrHf9Ho9jCay/+AP/gC/8zu/48a+09ZBI7BCCPA2sUJ6Om7dtP4YgQcgcMEFF7jbbrst1crzHKMnr/QUljLl3FI4DqYbgUx9CdwMxQmoSSLnvzqYpOA4GMArLjoVa7MeJtwAmJ+jkCiZO1wjZct2tjhUB5aEhUqjUIWjIw6LbGsEjIARMAJGwAgYASMw5gRGPxmkuhv2dKjtXHI6DePSkdtpwsW6SNoxzm1B2/WxtujjlS94Fg6hJJzi/lnssdyx2aHzatgamDc0FqyItV7Xm7yA9evX44UvfKFbEZ22Tj4wAasxFgR4uxiLflgnjMA+SeCjH/0o7rzzznRuI8eVc8NxbBwcWBIb2wxJIKizi09ied4iqpJOrC6aFBbHrQWufP5zsNbNoenmkcVK1TEUKh7B5QumuEdMpdpQgjiaomZGwAgYASNgBIyAETACK5uARN6CSUsOn5pC0n7BeepB2VAXRirM6ACdsLRjPXawBrNJUx53ANBEhQwd7kxd6R1UlzFVB5Vocn85HssxR8ZgrNeRxn/lK1851v20zhmBlUhA94SV2G/rsxFYEQTe//73u1tvvTX1deTA0u/hlaGnshQuvwV2gTIhlkkgMIGFHMBlQJYDvT7q6KMN4OKnHIQTjliF1WEORegzhytn4/SPnUX1AAAQAElEQVQuBCSZwfp0ZIGmPIkQ1sDoJ4XQY+WIFClYPB5sMQJGwAgYASNgBB6IgJUbgWUn4NQDyjgJOUfFKANDZcuk/aQBk0Ga0CPlUSuqXNpxdZyhlpzCxU89EHppuyZJ0esh6U5qSarSxRaHx5MyLbH0OEyM7SrN/9u//dv44he/mLo/th21jhmBFUjAHFgr8I9mXV5ZBC688EL3gx/8AM4Nx7B+v4+RE2s8zoQqJDmVKoBOrNFNgSnMUktEuq4qV8BxbkwPRE8DuPHFp+LIRg+N2EPQ+ZQlao0WUEpgsIWMNQPPlzNwoBDhLtwftJBe8u55PJekierDFiNgBIzAXiJghzECRsAIGIGfjEBIek46zi3oObfQYJTuk2U15tB55Wl0XLmsQBwM5M5CPXRxRL2Lm1/6TKwCqDK54VqyNLo6Zjk3WjGtlYqS2jQwOqAxl8dD0o9MLuO6Mx0/elWIuiXd/9KXvnSERVlmRsAIPEQE0n3hIWrLmjECRuA+CNxwww2Yn59PpY1GA865MXBiURBEdimZ4jREjEbbyKK8nmNAB9QgZEw5uKpMQuMxk8D1lz8XE9UcpmsOPgww6Mwin2CBWlBTeQFwX24W1rD4FJaj+JDoWSiwYCURsL4aASNgBIyAETAC+zUBaThPZ9I2PReW8ODXy8gknVYIEXmjSf3Yh+ckaSP2MRnm8fqXnA9pyQarufQ6Cke9Kc0J5PWMapQFXB0NqAAeK1lKc6P2GSzX6pyDXtQ+oFNOfVCY53TWMaH/PviGN7yBMVuNgBHYEwT8nmjU2jQCRmB7An/8x3/svvCFL6Db7UIlCp0bDstKj49JgIRFt9MwBWSNFuVDjiJzKMoB5KZ61qPbuPzcZ1KIdDDtS/jePMrOHOS/Qlp0e3GAZuKwbZHgkbGEDq1t+RYzAkbACBgBI2AEjIARGG8CLiJJPWk5GZYuSfNR4Q0qIDl0IsrZrahzonNVVqHe3YIXP/dZePZjJpKWzAZ0bLHBCjl8vcXpTSRTk16byI2MAZI6XUyknOXc6EXto6eusixb7MonPvEJ/NEf/ZFbzLCIETACDymBdG94SFvc843ZEYzAiiRw+eWXu7vvvhs7e+x42U9IgkOWxEEYChN1akEnKJA5ZGjkDnnZTU9iXXHaQXjWEx6JVm8L2rGDWugBmknTsB1K3GuhSNmWF7ZFLWYEjIARMAJGwAgYASOwQggs0XDbabtR91leSQcG5LGPZjWHZnczTj/haLzs1APRYrWi6qFZ5HRd5ds/cUXBqS+okpLQPwByiunppsVc7r28q564Ug+azSbm5ubg9U+PmPGd73wH11xzjTrMlK0PIQFryggsEtCdYDFhESNgBPYsgde97nVwzkE/I9S7sPbs0Xa1dY6zrgCSZQCdWBnnv2q0pgOFBZgD9PoVc1jMVOZAhxUwxeTrXvg4HL0mx+GNiBodWRM5lUevwxKGi5KESa3RIXBfGdiOssyMgBEwAkbACBgBI2AE9iSBh7ptv03PUdtt3zr1Hx1TmNkCacIWnVfr0MEjV3ncfPnx0D8EanEHz2rSghXjvX6AYyg3lbRnjXEpUkTPGHOTRi0YV5rBMq+jJ640Ka0nsUYOrbe//e3L3DM7vBHY9wmMx11g3+dsZ2gEEgH9lPAzn/kM9O91azUNzyl7mTa8/KUWnEdFZ9LIwHh6igo9uNhDFvrsb0RRZMkdFVmuVxHUHNIM2mHs/TtffzHy+Q1YlQ0we/ftaE/UAb0XIIkTVthu5XHVBvPupXmYZ6sRMAJGwAgYgbEjYB0yAkYgEZB2G8q7BT3nUvb2m0jd2Cowd88dWFNUcDPr8c7XX4JDWKsdkCZHsaAFmUWN6ak5mRNKhgMg0GIJebUqB4wM3AdanDbLZ6MnrvQTQr37qigK6KeDX/jCF5a5Z8vHxI5sBPYWAb+3DmTHMQJGYEjgiiuucBs3bhwmxmAbKQYq9oNSAQqTKJFo0M8BQwcudFFzJTyH5MB6XeqJ4OmgYkU9gSV7FKfTXvWi5wHzm3H4gaswt3EDfK1gba6sF+kki/BIIdsZxVlqqxEwAvsJATtNI2AEjIAR2DcIJD2XdJ3OR18nhxoP1HwyPak/mNmaNGGY3YjrXvZCPHoSkGZcpeohUnMW6FX0VbEJacyc2tNRd0LGCVS6rdQU6wED1mFVyHk2fCqLGcu89vt9Ot4KbNmyBf/+7/+OV77ylVS4y9wpO7wR2A8I6BayH5ymnaIRGC8CL3jBC8buXVjbjbopsXB78AwpNJQViFHvqfRUJiEGToyVqDOvHoHzTlyHK593BgZ33YYpPTpeSmqwkKtLdZUOYFWEkUOL4ofFu7VGdmRku7Xjyq9sZ2AEjIARMAJGwAgYgZ+YwEhHKdz9xjy1nE9abrhvYBAgrcdIWqtuD2sn20kT/vRzn4Xnn3QAmizx5SBpx0FVwudAnn4nCOaBurgCvMfOFrezzGXM038a1C8p5MSanp7Gtddeu4y9sUMbgf2LwM7vEvsXAzvb/YbA+Jzo3/7t37oPfehDix3SAKjf0Stj9Dt6DY5K71nzSTToWSnqCChMIkHvGvCUGr4NuAaQ5cnVJGdV4ZgFwFFkdJGnmbHJqoODAFxz+pF49jEPQ30wQB6pSsogRUJR04dz+ilinwKFeUmx0JXlfBJBgOfenvV2bixM645Ca8d0qmQbI2AEjIARMAJGwAgYgZ0S2FE7LU27eF86zLOtoWaL0mycpMzrNYRuF3AVHVGcoBzMARnrDZSuodqyFac86lC86oyH4QAArd4cirxAN3jkRQEHgEoRBUPuBZ8x5qg0k/6k9qQWdSxjLtUmUj2l047M39OrXveh/xo+Os5IpyvMNJvLAjmxPvCBD+ArX/lK6hqzbDUCRmAPE/C71b5VNgJG4CEj8MY3vtH9n//zfyBHlQZA5xzkyNLv6HWQ0eCo+J42jboSEQqHx1pwZ1E8wCnuk15QuUx1AjfDeKAg8ahVgQa85apn4LBGQLucQ6uWwTtW5KbqDVDU2FamDOV5bna+ugg6s2CLETACRsAIGAEjYASMwJ4gsCDHdtb0/eow7UcHjhw8aBQoigz9Hh1ZOTVeDGg0crQHszi8FfHWa57NSU0gp8OrJg2IAMcJ0NExHSMjAzwgzblEe4KLo22vUZmxF1bPfkqf61DS5845TsJGOOeSdlf+P/7jP+Kmm25SF5XcN83OygiMGQHeKcasR9YdI7AfEaATKw2GW7duXTxrObSUGD2Jpfg4mqcIyTBAxnDL3ABV5tGkwjiYU2W3XH0ODvMbkc3eg1j2gIwzaY0JDGbmMNVqAbObQQUAUOiAS6QtXTUbKFuaZ3EjYASMgBEwAkbACKw0AmPb3x3F15KOSoPJlmRhsTq1m8+p/jbdg1WTk+htnQXqbWTUeejNI5vfgEPcBrzj6ufisBrQLoCQZ5jvVEkz5qEHR+24tO1xi4+0uKcTa/SidvVxlD8KX/Oa1yjbzAgYgb1IwBxYexG2HcoI7Ejgq1/9qvvgBz+IqakpyImlmR49eaWZntGTWDvuMy5px47kFCAzM5vRbE+gz7RuKDUqnKcfAVxx9kmYLDdgTZ0yZW4ejYk1FDgtbL3jTkytWwvMzwAuYLRwN+wolkZlo1AzgqO4wh3TyjMzAkbACBiBfYqAnYwRMAIPIYHd1U7SZtJoi12gdgvdOTRXr8Lm9XcDRQON9mpUnS7avsKqciOuPOdJOOVIFnHHjDtWtBonMLdu2Zx+ZcjkWK/OSeVu66KnI0up0eSy9Ppb3vIW/MM//MP2FVXJzAgYgT1KwO/R1q1xI2AEHpDAm970JvdP//RPyYnV6/VSff2+PkVWwKbVaIL6JPU0lsAEh/JsroufPvVIXPasE+C23I5Gs47u5hlkLTqxigZiv4+8cHCcxQOF0KLRIRaVZsj5OrYpB1fAUrGl+MhYwVYjYAQekIBVMAJGwAgYASOwjcBIR+0YLtVeii9qMmmzBZN2a1DDxXIAFE14ajtpvHa9hoya77JnnoCXnXoU8vkuphxQDSKqqNaAZrOJRdG4rTtjFxs5rNQxTSwr1E8m5bhS/Jvf/Cbe+9738uyUMjMCRmBvEvB782B2LCNgBHZO4MQTT0yDYL1ex+zsLBTqKayd1x6f3FgG1Ar2udODZtgaORgGrG076F8lv/y5x+JpjzoYfm4DFUyJio6t5rqDMbNpA2q59tj1c5HI2vXaD3FNa84IGAEjYASMgBEwAkYAoCOrlnt0t2xGa/W64YvcQ4W4dT2e/phDccU5j0sacF3LIYsVmnR25Q7YOttBUauvCAeWJpLlsAIX5xyUds5BzqxNmzbhuuuugy1GwAgsDwFzYC0P9/3uqHbCD0zg3e9+d6o0mt0ZhSlzLDceLq9jrtPFqmYdNfUxaoqtYiyg6s7gSPqobv7pZ+HIVsS6yYL5QGfzHJqT0+h35+EQmCdjsGRNj6tT7CzJSlG3w3/HSZm2MQJGwAgYASNgBIyAEdhlAg+kp+5Lh4G6TROKnU6Hzqs1mL9nK4+Z4aDJBg6rl3jrFWfgCGq/qqN86TvqQmrDgrXWTjQxP98FvFKeOeO7ynnlnNuug865NMn8kY98xH46uB0ZSxiBnRPYU7njfffYU2dt7RqBMSTw9re/3f3d3/0dRo4rDZ5j2M3tuqRHwlvNifTUVagGcFI1ngM+fVitRg1NVHh0G3jzlc9Huf6/UPMBWbOGztatqDcnt2vLEkbACBgBI2AEjIARMALjT6DWaNEZNQ80crRyoLr7P3HTyy7CYyaAeuijzYlNlBFwXKUNQ8loQLM1kX5OiDFf9KSVcw7S4lVFUbvQ3+985zu45ZZbeFYLGXs2sNaNgBHYCQG/kzzLMgJGYJkInHLKKU6zWjq8c9vGx1Ge8ufnKRgY0ePMDJZ19W7bLUSDfYRHBJVMNpxdKzhTVwTgtKOAV5zzdKwKW+HnNqHWnsSA03uBhhCR6VSrEnnukTERex0URQYVy3Y8SWmhHfMsbQSMgBEwAkbACBiBbQQsdn8EdqalpLlktVqO2JmDYyXpMYQKevcVygqRWi/4nHqtQK0/i/rMnbjqvGfgzKMdGjxgQxOZrIO8xrpsh3Hnt+lFv0Q7svpYriOnlXOO55mRg0tPXz3taU+TYoUtRsAILB+BbXeT5euDHdkIGIElBN7znveklJxWZVmmuF56KYeVZoJarRYUKp0Kl3GjUVwGyHHl6a5CMokbwKHf62FCd5kucM1ZR+CMYw9Hu7cReazQ7/bhKQzyLEOR0+kFYDA3B4mGnOc4Ondm22oEjIARMALLQcCOaQSMwH5JQP9tL2u3k97sU5sJgrSaz+jMYaLT6aFJ6ea33olzn/QovPzZB0MTli2WldR+oAaUFgxYqgslCJmxAlZNykqPOucw+gdLb3rTm1ZAz62LRmDfJ7By7iT7/t/CztAIJAJ0YLk//dM/hRxVOR07o5e5O+dS+RyFhP478UIq9QAAEABJREFUinPDdMpcjk3kQResYnRAU6gsRrl6FPUJOqSAgzklp5e6v+HSY3Hi4W00BjOo5Q6ODrpq0EfZ7yHN8GXMowusKIrhS0ExXDQbKBumgKXxUZ6FRmAcCVifjIARMAJGwAiMI4GlWkpx2aifodtFTg3qqMnAb4tF7pNWC9Rs0m71DKgN5vDkI9q46dLHoUVP1VrWG5QRObUfuJNbaEy6cMC4pmSV55TB9DivmiSWE0savF6v49Zbb8XHPvYxdX+cu219MwL7BQHeavaL87STNAIrisDznvc8t2XLltTnWq2Wwq1bt0KOq0aD3iDm6CksBsu7RioWChGukO2sM7UM8P0S0yw8mPG3Xnk2Dsi7dGLNolVkKHyGstuDBE293hjO9vX7AGf5AHCvbetScbUt12JGwAgYASNgBIyAETACD4bATrUVNZiewoohoE5tJo0Wen0UWZ60W6Oaw2o3i599zflYXQIH8Btl6PTQ4ETkjn2gUoQ0osIUkVNMGTtWHKO0cw6aMJYGlxPrqU99qhuj7llXjMB+TYC3m/36/PeDk7dTXKkE3v72t6eua+BUZOS4yhZEhXNjMJZKgLAbXCHTDUWzdTL1WYKn7AXUco96iFjDzEetBq6/7AxMD+5GUXbQooOuKPI0s6cZL8SIig6sWrMJiartjPsvTTNpqxEwAkbACBgBI2AEjMBuEFiqpSTltks7QBosDAaQJtOE6aDXRU6t1q7XkZXzmOytx/WXnoFHTwEH5kCdjTTzDJG7gPFhVwI8nVVDbQjGh7krZVsURerq1VdfnULbGIGVQ2Df7qnuKfv2GdrZGYEVSuBXf/VX3f/4H/8j/VdCObE0C6RT0buh5MTS01hKL6u54S0kYyc0zMtxNcwZbmNZoigYDxVrVKhFYBWAM46bwkvPfToGMxvR7XTQKGoUNg6oAmqMgzN+yZnFujuubGLHLEsbASNgBIyAETACRsAI7CaB+9JUev+TtFitVk/aTBOSTcal2cqtG/GSs5+Ks5+wChM8HmsAgZ4ryjgnQVhWGDqxfJrczOjEUraM1bl6pAKM8cKu1TjB+md/9mf4zGc+wzNjhq1GwAiMBQHeQcaiH9YJI2AEdkLgvPPOcyPn1egnhXonwU6q7v0sDecyqZ9QwsUeMlC0UKhUdEepQy6WQOgpCnAmr6SoqTG1Lka8/DmPwiknHg+JpFBVqOcF5LQazXiVdH5xZ9YOtO1XHVK2fa6ljIARMAJGwAgYgXEgYH0YbwLSULJ791KaK6CSBnMuTaJKmyWNxslFPY31tJOOx8vOOBrruLOcV2mPThcUcTRpPmo/liFpwUBfVUV92GM4dHLpaa9UPMYbvbj97rvvxvnnn+/GuJvWNSOwXxLw++VZ20kbgRVE4Jprrkm9nZ6epg+Igz9TevpKIoLR5V/T0C4ZFO7dl4zzbT2KGtUp6sj1eDmdVVOugn5O+MaXHINHTnK/zmb4GDDo9zGomKZoymrFQnuBoqdkPACOBi568osWYbcw0rDVCBiBfY+AnZERMAJGYI8QSNqJGgoyHSFpq8BYCT1pxQi8NJh3KMsA/VdBaTRQq0mz3Xj5sVjLSlMokwoLrOObbUBP21PHwQ+1mZQhUg1WVkLG6EpY9eL2m2++eSV01fpoBPY7AsM7zH532nbCRmDlEPjUpz7lvvrVr6YOj5xW3W6X+mAMLl/Hbsk8HVVODqeMzia/IFfYP+W3JgGFjvkOaNCpxRgodXBCBrz3Zafj4RMOseQ5uRyDkm22JlCmCOjYirQBstijsAoA2wF0LJmHLUZg5wQs1wgYASNgBIyAEbg3AWknaSgaNZXjBKI0VgbqrPQkPRD0RFW9xVSGotaENNrh9RI//9Jn4UTuNsVGM6o9RqH/UAg5rWo1ijyqO09xxzLHOmAIMC2NmH5fCOpEjMWil7SrI/olgEKZ9LXCL3zhC/j0pz/tFDczAkZgvAj48eqO9cYIGIGdEXjOc57jZmZmoBkh/aRw9EL3ndV9yPJ2qyHdSnLuodBvEyfOIzmcUoi0SA04ChrKHLRjxNOP8LjsWSdgVdiKds1TJHFGz1MSebUnh1VgbSRzYJpCC7YYASNgBIyAETACRsAI/GQEqKmkrajWOFnI7ehprDYnHzWpuHUrpwxLrHVzeNnZT8EpR2ZolCWk4RyVmcPCooi0nhxZCpVeKALrbbPFzGWNSEu323S2sRcZJ1YZQD8blL7+4Q9/iOc///lOeWZGwAiMHwHeqcavU/tKj+w8jMBDSeC1r30t5ufn0/sINMgunTF6KI+zt9qiKwrROVQV8IrTDsMlJz0MbTcLeJb0BoCexHJAoBCqKJ9CrLNrEc71gdijDeDAusy11QgYASNgBIyAETACRuCBCSTtpH8XSC2VNBUipLEqaS1qLooroB/gBxRonFic8HO46ImH44pTDk6azef5ildfo/etanJ4pKdHeW984xsfGKLVMAL3QcCy9zwBc2DtecZ2BCPwkBD4rd/6LfcXf/EXFA9VehLLOXp3HpKWl6+RyEO3MkBzYDe+8CScdPgU2t1NaNKJ5ZKC0i2KUstRLElUMc/FiCz2OZ/XH/6kkG3YagSMgBEwAkbACBgBI7ArBELSUdJSjppKe2iyMFBrgToLVFj6r9DSYhODrXjSEdN402UnoxEAaTbs2WWvtO6cg15OPzk5Ca+nxnhUhb/927+NP/iDP3BM2moEjMCYEtC3wzHtmnXLCBiBHQnokeZ///d/T9nOrezxVTcfPYLe5Nk0OZen+DtecgqedGAON9gE5AGuYm5oQHoq0qkVKapcdPBuQPE1ANKj7rDFCBgBI2AEjIARSARsYwTun4Cj5vIYJC0lTRWRIXruI1lJzSXtlTeZ19uA46ZKvP3yZ0BabYI6TGEWAVXnHit6dc6l/jtHIiHg+9//Pl760pcOM1OJbYyAERhHAvvC/WccuVqfjMAeI3DFFVdg06ZNcG5lj7Hqva8CcgopF0tMkNijW8DPvvK5mBpsQNEd/mdCINUEKJei86D/inGuyXkVGLHVCBgBI/AQErCmjIARMAL7NAFqp6ShQE0lXTX6OqjQQf9x0M9tSFrsPa+5CI+bBCjPqMKqpNl8WSZlhhW+jF7Yrvdh6WeE11133Qo/I+u+Edg/COhOtX+cqZ2lEdhHCHzzm990119/PfTo88o+pYBBd4bqKaDfD5z/GwqkY1YDt1x+Lo7KOihib3iK1FoIul15BDqxqiShcpYpj4GtY0XAOmMEjIARMAJGwAiMKwFqKeqopKWoqTRBmDSWtBa7LO11SLUFP/uS8/DEtUNtJrU1O9tNms3HPmstVGZsJa5yXumF7SWdcbVaDTfccAP+/M//3K3Ec7E+G4H9jYDuR/vbOdv5GoFxJ/CA/fvt3/5t98EPfvAB6417hVqrTTEU0aw3OOPH3lYdcKIPFz5xNZ530iMxUW1GFjupzKXn21mHc4DBZQh0eUXGlWNmBIyAETACRsAIGAEj8MAEpJ2koaSlRrWlsXxE0lzSXpc8/ZikxWoxoOrPAlXE1AQVWoxwRW2024oN5bzSC9zzPMfHPvYxfPSjH3Ur9mSs40ZgPyPg983ztbMyAvs+gRtvvNF96UtfSieqGSRFQghYOU9meUS9MNQXdGIhuaKyrM45QWAVgJuefzzOefxBmOreg3rGW1VOwdSZQ3rvVdZAlKW9YIsRMAJGwAgYASNgBIzALhCQA0saCtRRaYawOw9QY0lrTXbuxlnHHIAbn3ccVgGoO49arYXcu6TVQM2WtNuY669+X0+JIf33bp4GpI8VjjSydLNe4P71r38dr33ta3lyKjVb2QSs9/sLAb+/nKidpxHYFwmcc8457rbbboNzw7HXe5/ivd7CT+/G+KQj+1YtGNR9Fxh4OrACahikd2K9/gVPwUmHtlB0NyH2ZuGbLUxMrgHmOxRS3IkrbDECRsAIGAEjYASMgBHYNQLSToFVqaUmJlbDN5pJYxXUWice0sTrLn4aplhcoxbLEZI2S5OH3K9ivkwajtGxXbMsS31rtVop7C3oYv10UBl68mrDhg049dRTeVbKMTMCRmClEPArpaPWTyNgBHZO4IgjjnCDwWC7wtHAvV3mGCYC+yQhJGOUTiluF1SRRNNjm8DPXXE2Dq/PoR5mUS8amN04C9RqSLOGC3W5l61GwAgYASNgBJaVgB3cCKwIAtJOnDREUWB2w0zSVrVqBocWM9Rc5+IY+nykwdK5qK6MCWk1WWB83Ffp4NlZ6sWFjtbrdch51Ww2Ic28ZcsWPO95z1sotcAIGIGVRMAcWCvpr2V9NQL3QeDyyy+HHofWo9GaZdLMktL3UX1sskc3IGmjuN3j6A4FZ/1qocKxq4G3X3khDgwbEee3AG5YO6P4cqwDW4yAEdhXCNh5GAEjYASMwB4mIO3k9cIrUE9RU4W5zUlj3fKKC3HcWqBWldCbRgGH0SKNxtopOdJuKTHGm9HTV+qifqGg9151Oh3IuXXTTTfh7/7u77adoCqZGQEjsCIIrJR70IqAaZ00AstF4I//+I/d+9///uTE0iyTHFnL1ZddPa5UQ8bKI2MUkU6ppJdiziBHpMCqseD0oxze+PxnotXbgDx2Md3MUM1uZZ3AUlu3EbCYETACRsAIGAEjYATum4AcWIEaarqVI6Omavc3Jo31nIdlkOai94r6KgeoxRgZajNAUU4uQsUpjhW06KkraWM9gfXxj38cv/Ebv+FWUPetq0bACCwhYA6sJTAsagSwghH8zM/8jPvbv/3bdAZzc3PQU1gpMbabQAHUoxAaMBx2MsCjoqVUBHLGB705TDPjhU87FOec9AisLeax5Y4fo673Giz+Z0JWsNUIGAEjYASMgBEwAkbgAQnU25PYcvttSVNJW13y9MOS1ir780l7gRpMjUiTBWoxxTXh6CDNpvesBmWNtclppQ7KcSVN7JzDl7/8ZVx77bXmvBIYMyOwQgn4h7rf1p4RMALLR+A5z3mO+7//9/9iYmIi/cZ/+XqyK0em+IkDVpQQUsjJPqYqGaVFlJURk/UmcwIa3L7jRSfgcc0+Dj7oAPRKh+jsFkYsthoBI2AEjIARMAJGYJcIRDqkpKEOopaSpno7tVU97RkwUWvABekroKIOkyaLqUwbabUeIwxjYDi+a1VV0C8S1EP9B0I5sW6//XacffbZPCvlmj2UBKwtI7A3Cdi3v71J245lBPYCgSc84QlOL64simIvHO0nPcRIR4TFhpbelHyWodvtU2r55MBaw1q/eMPzsLq7Hq3BVqZCcmI5BPhYLqSByD0i5xDB0EVmsxzJFDczAkbACBgBI2AEjMDYENjtjqRJPnfv3Yaax1MH5UNLdQKkk2TR5WmnRm8jVnXuwvtf/3xIWzWY6+GT5oJLOzEHzEnBwiYMQx3cDaPjus2oH+XEkuNKcf0y4bDDDhvzXo8rTeuXERgvAku/K45Xz6w3RsAIPGgCF198cTD2fLQAABAASURBVHoflhrQ4K1wqY0eq16at/fjvP04PV0l2VRAqkKySpaxM0ors95oYFDGJKJU82E14MNXnouHD25DATqtshpiGKDh6czq6CXvAVljAuhHuOjVBC0ALmCbsPOIqUXYYgSMgBEwAiuegJ2AEdh/CMh/hKRhPE96ZIHxQJ3j4QJVVN8jb0wCLkPszqHJLIQKKBqoUww9sroTv/yK5+IRFFYtACqW1pLmomjSmvKkyWSOdbgzt9zB6Xkt5TK5TKu0rZ6s0uEVKj2KKy2T40qh/rnRNddco2IzI2AE9gECfh84BzsFI2AEdiDw5S9/2b3tbW9Luc4NZYcGcGXIeaWnszSoK718NnQixYUnpYb9CAy2mWbPmIEsc4tSTULrpKPquP7is9CYuwco51CjjuqUXdSmpuCcRzU3DxQ1ijjuF7GwROgl8TIRkS0UWGAEjIARMAJGwAgYgRVBgP4nQNqGJk0THSfznLTTku7Xaijn5+G8T9qoO+ggL+im6s2hPrcB173gOTjpqAakqRx38zRpLQYLE6Bqb6npkNJtOQ9N0aWKy2hyWOk/C6oL0rMyxZ1zUL5zOitA+R/60Ifwuc99bpgBW4yAEVjpBHS/WunnYP03AkZgJwTe9773ud/8zd9cLJHTqt/vQ6F+YqgBfrFwGSOSR9RgO+2Bc0O94RnoZhVZsaqABhPPferheOkpj8ehYTN6/VmEWh0V5wvj3DyaBeAH8wBVXoBnIANiNmBeyTTLg/I8HqrF2jECRsAIGAEjYASMwJ4m4KJHJg2jA/mSgobCiHHlR0dd4yJcOY9GQYfT7DyqmKEq6uj3tuKgsAmXP+1YnPe0I9JTWSV31+usuBektdgMnHMKxtrkwBp1UHpWT1uN0gqdc5inA++v//qv8Za3vGX8T0idNjMCRmCXCOh+tUsVrZIR2MMErPk9QOAVr3iFu/XWW9MMlAZ4ObB0GL3kXeFyWtzh4ClNUbY021OISXXEMkBhrg0r6salWcPXXfhoPPWISazyFG/lAIFKrDExic7WTRRuEZ6qTI/aM4ZIMTNsOw4dWHGYsq0RMAJGwAgYASNgBFYaAfqp2GWKGRfALaLjRB3jQEAjj+hu3YBGewJVn5N3gwEmUOIph7dx/UWPTE9eSUuBO9LPlTRWXNBaPhWw6Z2sgXkyBsu6jhxWJXWf9K06o6etZMpT+j//8z9x5plnkopSZkbACIwhgQfVpfu5RT2o9mwnI2AExozAU5/6VLdx40Z0Op3F/064dOZqzLo77A4dTxJgMb2YnVmxgm5WGaPNnBsKrhoDvXj0na96Jg6qZnFYs4Y8RPQGfTRbTVRVCU5BQu1wohKalXSM+EAtQ4EXaCpjBVuNgBEwAkbACBgBI7AiCAx/NhjY14ChlKFC4oSfHFjSNY6OqlD26bxqUBN1UVBDHUyNdEiYwztfdRrWLmgoMGwVgLRVcoaxHhtFDAEqY0TJsTbnXOqfnFYyObbyPMePf/xjXHnllals397Y2RmB/Y8A73j730nbGRuB/Y3AJZdcAg3oOm/9hLCqKoy/EwtwTsIkoMhyBPZZNyzl6Eksai5MAFhFAfbf3voS1O/6ASYGc4i9eUiNxdyj8gGBBgo7xBw+FMhCzr0Coi8xFHtM2moEjIARMAJGwAjsfwRW6BnHhfde+ZDBVwWkcaR15NwK1D1V4aCZv9ifR6ucQ4Ma6dd+5kVYQ9/UlAO4B6SlGIWjjgqc9Mupm4CwqL3GGY10rPonh5VCPXlVq2lqE9iyZQtuuukmfOtb39LpqdjMCBiBfYiA34fOxU7FCBiB+yDwV3/1V+6tb31rejGnBv2RM+s+qo9RNlUVxRR8hB4Rr8pS2kpJ6TL2s8QqypMTJoFbLjsfq+Y24uB2Hd1qgH7hETLuTyEH/TRRzquyCcdQ4i7oZ4dqG7YYASNgBIzAgyVg+xkBI7B3CchJFalhFPpQR1Y1gajnqNgPap5I7VPSGdUtB9REBdbMbcA7Ln0uTqRWWpOzDrWPvgC6wN2qiIr1pLGco6CibFKgWuNsmoQdmfo50rX6xcFHPvIRfP7zn+fJqMTMCBiBfY2A7l/72jnZ+RgBI7ATAh/4wAfcZz/72cUSPWq9mFiGyE6VxWLmtltT0Lsb2D/nIvIsR8YiByosWqAIy1Bhgn6tC09eg1c991Tkm25H4SqqMioz1oXjJjo6vRgi416eBtCTBWbDFiOwzATs8EbACBgBI2AEdo8AvU9SQiFN53l4PV0eqHOkeRggVqi5QdJEV5/3TFz0lNWYpFbKeBRppxgDHAJ1lUNRZBi99yoMeqyxsC7RZHEhS4HXZplNDivnHDQpq674hRP4xje+gbe97W2LPVeZmREwAvsWgXG4B+1bRO1sjMAYE3jFK17h/vEf/zG91F2D/2jgV5dHDq1ut6skBoNBCvf0Zqc3IUkPNyzxRQFQaIFCS04nhXJmZZReGWrIkKEadDHJfV72nCNx8VOORbOaBfIASNB0+mjVWshKh37Zh2vVgbk51GpN0CcGW4yAETACRsAIGAEjsFIIDLWLS92t5HDKM/hBQKanzbNayoevkhZ64VOOx8tPPxz62WC/0+E0Hmg5cuchiSRNlXaI3FJrJc3FKJznlqY2GRutzBlFxyKUltXPB6Vd/+Vf/gXPe97z3Fh0zDphBIzAHiMwbvehPXai1vD9ELCi/YrAU57yFHfPPffAOQe9O6DX60HLyGHVaDSUXHxnVkrs1c3S29KSuMTVkn5Ioai01+ujaORwVYV1GfCqi56As084GthwFyAB1prC/OYtyPKI5lQD/ZlNaKw7GP3NdHKlmUvYYgSMgBEwAkbACBiBlUNgQFFE3VNf1cKgP4P2RB1xUHKCrod6awJuywac81OPxtUXPR5rqY1QRTQmCvR6ZVI+0lDbnywn/UYZSwuXxkflYxKO/rO2HFh6Auvxj3/8GPd2TKBZN4zAiMAKDv0K7rt13QgYgQdJ4EUvehE2b94MPXVVr9chEdBsNhdbm5+fTw6uxYw9FJHSWGrbDrNwa0qFjMsRJdtWIcUCBVyjXkMVIoKPyFj/kBrwuucdh3OOeRjc+vXw/ZKOqxa65Ry63Y1oTNbR3ToH31rNNtg2t7YaASNgBIyAETACRmBlEJB2qcPXWujNbUSWdTHf2wpkdGq5DOH223He4x9BLfR4HFpjtgNiHkCVhFY9R9VnvR1PVBprZHJxpSevdJxhRTaBpTbMXd6tHz5CliZcL7jggr3eGTugETACy0Ng251peY5vRzUCRmAZCHzta19zb3jDG9KgPzs7i9F/btEslrrTarUULLPp9iRjN5KQWhIyqrWWO5T9AGQFIoXMHAVcnQWPomB786Un4+RD12K6nEdv5m5MrqpzdnIWg85Mqg+XU8yxsq1GwAgYASNgBIzA3iZgx3uQBKIcTFmOGg3dOeSuTxnUBwZbcZAf4CmHrcObLj4RjyqAOo8xO78JcC5Zv1uhXjC+ow9rO51F7cUqGONFejXP89RD6dkvf/nLY97j1FXbGAEj8BAQ4B3qIWjFmjACRmDFEfjUpz7lPvGJT6Ddbqd3Yul9WM6Nx/gvXbXNeJtit6IEG0MoTEbkDqiqASNIzqhaXVJtgFYJPGECeN+rTsXquTtw4CQwv/lOTDRy5OBOMSL0e2k/2xgBI2AEViYB67URMAL7LQHn0Z3vYmpqEjUEDLqbcADFz+MmA37hFU/FcW2gTS1ErxaanJQMBFVVEVUYaiZJISQt5amfttdZkXVHxujYrvr1wB/+4R/iQx/6kBvbTlrHjIAReMgJ8I71kLdpDRoBI7BCCLzyla90X/nKV6DHsGXODTWA3oclh9a4nIaElPqicGRKS7w0m3V0uh0laR76Dzpt3tn0nwkfP00n1utejMbMnVjXyjC7ZSuKehPIMnq8Kta3db8mYCdvBIyAETACRmAlEijpiCo8Kk7LdbtdrKk7TPQ24N2vfRaOmaLzisVNF+CDvFieTqqIbm8erVYDZaU8yiCed6Rp3TFU3jibcw4/+tGPcPHFF7tx7qf1zQgYgYeeAL/mPfSNWotGwAisHAJnn322u/POO7frcFEU26XvK/GT52tOULbzllRyXyaxVavl3LFEo1FgvjeL2O+jlTdQzc8h492tTR/VaY8Efvbql6I+N4NVBxyE2d4AzkW4IoPjrCUbsNUIGAEjYASMgBEwAiuCgLRLUcuA7jzmyoDVBxyMxuwcfu1nfhpHUBbRf4U0T8fywhWIZYk+481WnY6sAfJcDi0kBXRfGuu+QYz2uO8ae6PkrrvuwqMe9ShzXu0N2HYMIzBmBPgVb8x6tH91x87WCIwFgUMOOcTNzc2lvujJK83mZVI/KWf5NqMb1H2F6pmjHOsPumjXW6jXmlRkDhlFGtBHnTYJ4PSjgSvPPwPVpjtRywKych6uNwcfywUnVkCkDEq28Eg9GEaZYwNpDfeqm7JtYwSMgBEwAkbACBiBXSSQtEZ6D6cH59OoRQJtqEeGZR4ROc0vaTEwLkPSIoOtm7Bu1QQwtwmB2uZ9N74Yj2HyoDqQURMh9OCaDaB0KLImmo0mBlUfMQYEah8sLKMjLA1H8YUqYxlcdtllY9kv65QR2AUCVuUnJLAS7lE/4Sna7kbACOwKgde+9rWQ88o5h0ajkeKj/ZS/s/go78GHugXJtm/BMTkylSq+Y+gW5w6BZtGgq0k1aPpXhGkHbhjP2Fab9tJT1uCVZzwZBw82oEHBRymHVk5/V9lBppnMfgegcnRZDfAFYsWdHNtjy+CxdDxH4acQjiKSRazOSrYaASNgBIyAETACRmBXCVBAuAKgZdQVtTBAEQd0TFF4OACOysVTi7DcezqyBj1kuUNe0LE1N49mlmGSnq/a5vV4TGOAt13+XDztYEBax0cALE8mDZNnYMNcczSobzzzvHNMA+zFTkMHpHyFuNeivWT3KnhIM3q93mJ78/PzKV6WZQqvuuoq/M3f/M3Ou5dq2MYIGIF9mcCevwPty/Ts3IzAPkTgs5/9rPvgBz8I/WcXnZb3PsWVVlx5skzCiBG9f4rBHl9HCmXHcHhgKTXFdCvzGKYYH1UOFIMUfpyQpDgErj77KDz72IdjNeYxkQXoPzBOTK1Cefd6TK5ZDa/H6nvz0OP2KApgBw9VpGBczBoeTAc3MwJGwAgYASOwcghYT5eXgPQDHVegBeqVik6lkNxJ6hY1jAJqF1/LUXXn0ZpsJ10ymO8gm5xAGAwwmVXINt2B6y45D+cfX0ON82pyYMVBH6CDCqk9tuUoZTA0IGdEGbQ0MccCrkoxwChUfLmtXq8jxgg5r1qtVtKjeZ7jYx/7GD75yU+OU1eXG5Ud3wjsdwT8fnfGdsJGwAjcJ4Gbb77Z/dVf/VUSDM45yHElAeHcUCvImYWFpVbj7OBCfPkC9UvmKcWQLKoz2lAYgg4nH0u4qsI0q6nHN73kp/DkRx8OdDajmJjC7NYO1h7sCPeFAAAQAElEQVR6JGZ++CPOaFYoahHozyJpP7blgm6THsHRMgc5sRzb9iGoedaw1QgYgf2NgJ2vETACRuDBEvDUEEVFZ1TsofIe/byOftZEQB2+ovyoBkC9QgyzqLUKzK9fj3ZWR+FqqEr9BLCPKd/HFRedhTOf2ECLHWk5oMawVlCzUPOArTEJKpoUC0woDmqZZCORw/xxXcuyRJ2OLIXSo9/4xjfw2te+lmc6rj22fhkBI7A3CPAutzcOY8cwAkZgpRA488wz3X/+538udnfpzwflzFLBUkeW0stjun15ijOfxNn2fVAZcyLSU/TNLKJgcpqm8OdefRqOPmgC/a0b0ZicRmfrLKamV9GZtYWSrkS+ivOYPTqx2Dp34cr2HAOWwjn4AGTmwMJPsNiuRsAIGAEjYAT2SwKOqiWPFTIa5FDyGeAKKo4MKsswQJOerNidRb83j9aaNeh0OghlH+vWTMJ3t+Cspz0eV551FCYA0A+GtgNc2WOiAgYMce+F0oWZ1DPcjvsqnVkUBTVclp6+0n8cfMYznsGzHPeeW/+MgBHY0wRWxl1sT1Ow9o3AiiOwZzt85ZVX4o477kgHkYCQkJBlCz8f1GzYyJmVKi3TJsqhlIyajX2ItECjAuSWtzeJOMmdOEATJcJ8FweyZIp2yzXn4fiDpuFnNqLbmUVjok392EBvEFFE7pSBzfQROcsZHVuNbE9PY8l4TD32D1uMgBEwAkbACBgBI7AbBCQxpCsUUmQAC7pCj3VHV1J7lOjNbEGdmst7OrYYDmKJ6ek6Zn70XVz6zCfhmvOOxhSPmcxVyMMAcNQqJcOaXpyAtDCHjjEkSxlpQz2TwvHdOOdS5/RPhaRDL7300pS2jREwAkZg/O9ge+pvZO0aASNwnwS+9a1vuRtvvDG9I8o5B+89lj6JJUfWODiwhvIGO1kWbm2OXiiVRkq40Me6Vg2SddPMO2YKePNLTsPD6gPOdPax/u71qLcnqfIKdLbOoEbBCEchmKzkHqA2zOFDTiHoEZ0MthgBI2AEjIARMAJGYJcJRNbs+wyVNIoSyagz6LwCnVFybmW+hnreRJE30LlnA9oN1p+5C6cfdxRee/6RWMs24vwg/XywXbCBrv6TdACo2aBFk24KV6g559LrLPRPha6++mr8/d///X1LvhV6jtbtZSBgh9wnCCx8y9snzsVOwggYgYeQwOc+9zn367/+68mJpWadG2qHwWCAjM4dObWUv9w27BUwCrG4ZEBRQzUnUUe/VLcDlF00EFBUVRJ9zzoU+JkXn4mDWw5TE03MzfSArIm8MQG9pN7ReeVAJxYoDtmu03RpLBAcTS9DZZ6tRsAIGAEjYASMgBHYVQKR+iF4qhE6qRzlhQ8D+NiDiwPIeVW5HI32GnR6GXozHbRXrcKE7+PRq3N84Mong9IFeT9gbSvjPiWgnyLqvaT0X4H7ogIXT9u2um1RxlSRwYNY9+Yuenn7hz/8YXziE5/Yvvt7sxN2LCNgBMaOwPZ3t7HrnnXICBiB5STwxje+0X3961+Hfj6o//6ivsiBpXAsjMIPtNGNbKRwmMXueYR+hWxiGrHbh2u0QM8bBpylbGZ0WLGGnsQ6/VHADZedi4nBDNCfR1EvAJ/BFwyjxKGjQESy6EDnlQfSzGYGgHFubTUCRsAIGAEjsAsErIoRQJpxc9QQNDmsHEpkdF75WAIxR0CBmc4AA062TUxPADN342GtCh970/OwDsB0DFhdY0Q/F+SkImMA20qaRGFWYOniFhJDxbIynFfq8le+8hXccMMNo+4ry8wIGAEjYN++7DNgBIzA/RM499xz3Xe/+12MfjKo/wijnxOO0ve/9x4sTV4qCbGQnEtZSg+PFxjI2eRrdFpRCLrmJOAk6DIUjTa0ZJSIzdDDKgDPPybHq848GY+cdhhsvhNl6CNkDTjXhAt15D5nPCLqBame0rLWAAY8SnJksQFbjYAR2EsE7DBGwAgYgZVOgK6kvA6KDaSfDGYBA+oLXzkUvglUBdCk44oOray3Ccesq+EXX/NcPALABHpouw5jFSBHlSbb5LTyGdNs0+WAY/uOvjAaFhaWwkkn0fkFGTXQQtGyBiEE6L2q0pWKqzPSlz/4wQ9w1llnLTkDlZgZASNgBADe4QyDETACRuD+CRx77LFuZmYGEhVZlkHmnLv/nfZWqQSZjsXueIULRvcS5MTSu6qQBJ1EHS3d9lhT+7mAetXHdAm87LSDcMFPHYUjWl34QHHI8wuugWqQoRxg+BTaRAM+p5NryxY0WnSKLRxrRQXWWSNgBIyAETACRmD5CMiBNDMHeGoROpJCqFBvtpHldfR7AdIsjhNprXqJw+o9vOfac3B0E1gNQBNvoGOLUa7aP2e4YI5pxyRN+oexkeJRFKDmwZgsclqpK3odhZ7wz6gtFdd/W+z1enjBC16gYjMjYASMwL0I8E53rzzLMAJG4H4I7K9FF1xwAZyj82YwSI4sObPGhwUFHx1S1GyLXWIyvQaiYs7IlDcySOjple4xYsIPcBh3fv35R+PMo1fjIDcPbN2E2OWerVWotaaQU1yVM1sQujPI6cjqDroYJzEIW4yAETACRsAIGIGxJ+DotELBbtJJBUS4rMCgytHtMw8ZmvUcbsvtOMzP4V1XnY8nTgAH8BubC3R6Je2Ss2IGULfIUSWrGF9qWLKwiCnqJB03PYbF5DKvea5zADZt2rTYEzmvms0mrrjiCnz7298ednux1CJGwAgYgSEB3g6Hkb24tUMZASOwAgn8zd/8jbvlllsWn75ybpm1RTo8b2FJzBFomlkMabaRqcVVki0yJVOc0W0r9x0+st5DHudwMEve/tJT8YQ1DaxyfdSaObJagd6ddwAhYt30Kjg9juXo2Kq6lJ2wxQgYASNgBIyAETACu0WgXqeIiQPk1CFUGgi9AUCnTo35g4234ejJiDdffi6efggwxZZjb7O2QKTjis4uRJ80iHSNTBpnZKyYVscMHoVx1ZAxKq/XMFOJZbVut4vVq/VcGTByXv3SL/0Sfvd3f3dMerisePa1g9v5GIGHjIB/yFqyhoyAEdjnCbzrXe9yf/qnf4q5hf/st+wnLImTbNutTDObHkESLXVvW0lKpo1EXVJ+FHe+aCKUnPaMfdTQwaoS+OD1Z+IphzSBDf+Btp8FJlso5+YxoMBs1Zso9fRVnS0np1lq0jZGwAgYASNgBIyAEdgFAgG97hyKIoOvHKpuCV/UUMtKFOUGHFzbijdcdDrOe3SOdhlRxwDBsVlfoD8fAV9nYuerW8gehaAeGtqwgHtT/ngmZAyWcR09haX3X+nJqy9/+cu48cYbt3V9GftmhzYCRmB8CSz/3Wt82VjPjIAR2AmBCy+80P3oRz9KL93cSfFezRoKMVCM6bC6nQVGAp1XAZ6iTSpoqalGcl6xjBXT2htQONbagG9gdvNmTOXAQax44+XPxlMfNoXuD/8/HDBRoNZqYcv6DajyGusGoOrD6T0WqRXbGAEjYASMwFgTsM4ZgXEiEAJc5tEvq/Rke7vm0L/rhzgQW3DtC56D849vo+gDE3mF0OuiRp0S6coqHZ1XbngijlqGciUllCVTWpaEUZpkC6lcm5iUkdSRT8XKW04bvYpC78P6/ve/j7PPPlunsJxdsmMbASOwAgike9wK6Kd10QgYgTEi8LjHPc7Nzs4ua48ijx5oFW37VSURDhUylAtyDYwH5gVWLYFYMRzQKuSFZ8065noFmqsOQZ9VarSfOhB4z5Vn4sTVGWZu+09odtAdehi6kbsNuG/ZZ3uM22oE9hMCdppGwAgYASPwUBDwyOiQ6ktwZAWinsTqz+ER61q47KnH48VPOoCuKmCqVqIc9OFZl5WwdcsAtXZGZTPqQ0UdEpK+yZilL3WOoRxbUK00yRaZQ9nDLaUN9Y40DxPLvMppVRQF9PSVcw6PfOQj1fVl7pUd3ggYgZVAQPe6ldBP66MRMAJjRuDiiy8eix5tr3h0S9s+RynHWcrU2aGOS9G04exkxgolfVr1ep5qUUeh6QMarPv4aeCDN74ITz5yDeZv/x4mCmYOeqDyRLMxwSYkB0fGJN1l2MH0xJcMCKqA6CgkFyxl2MYIGAEjYASMgBFYMQR2HMc1xsu2nYC0yDaL1AXDfUJyOEmTeLqdMKjQ0Ls2e5vR7NyNy59zMl597mOhd15NIHCvkpNsNQzKKjU9NVVAekU6BdQvKZP1hiHYNrgE2pJVB07JUX/AdlPGsm7088EBJwOdc7jkkkuWtS92cCNgBFYWAd3NVlaPrbf7MQE79XEi8NWvftXdcMMNGL4EHej3+6l7mk1TZJRWfE+YY6O6gckUZ5KrUrKMcZniO5hj2quMJmEXgXoG5Azln6ppz+jRYKMNxo+kn+p9156JZz+ccvKH/wz9xBBVjo5ON8/gfAmXs3LmESlGI0VpXrQZj3BsJxkFpgRrlOCUZWzYsz53Y8xWI2AEjIARMAJGYCURkJagyXGVxUDn0dAi3UOROqBem0CcG8BlNcBz0B/0k1ZwGIDSAV47lj3km+/Ao1slrjr7yXjZaQeDkiM9fVWQhUPObQ49qcQDwDmgkQFZZHZamYBnTMYgrYrT3BJjHUdjTvrnh9rLYc8uIy2oo0gPjrTiKFS5zuud73wnvvCFL+zp7qgbZkbACKxIAvfutO5l9861HCNgBIzALhD48Ic/7D71qU9B7zGo1WppD+fcdumUuYc2Ujyy7ZvXbW2pLSlNlZeWMS4hKFtSTVFpy9gbYA2V3lFt4C2vOBePXVOgPr8RB61mBveJziPQaRU4JRrLAertJoosw2DLJjTak4hwUB1QOKY26ciCHFgpEbQ1MwJGwAgYASNgBFYkgcAxPiC4hc4vTFqBYXd2FsWqVYjUB6DzqtZsokZHVkVd0J+bQzm3FYdONrE6dHDa447EK57zcOj/8dUiUEOAS016MJksJdOm5FbGIGkL6hhF72XKX2pIbapdGfbwIl2oQ8hhNdKHyvOcvNN/HMyolf76r/8aP/dzP7c3uqOu7L9mZ24E9jECurPtY6dkp2MEjMDeJHDVVVe5v//7v0+HHImTpbNtqWAcN0ky8RZIJ1RSdaM+pvzAVECjnqX5zxZTR6wCPv6uy3BYs8LW//oXrGkAcZ4isrEKRWMCGZvqzWxA2dmMvN1Av9+l6PQIdOgFHSMJTTakpiP3C4owbasRMAJGwAgYASMwtgR27JijV8mHEo7jePQBVSYnFkUAx3kX3VBSFA7ISsRqFs08ouj30ds4Q+/UFNCeRtv14Tffhoue/SRc+4Lj0pNRDR5IT3+Hsk+BsU0jKMZDspSr9ISMx2JqbFdPR5WcVzJ1Umk9dSWd2KQz79vf/jae9axnOZWZGQEjYAR2h4DutrtT3+oaASNgBO5F4OlPf7r7wQ9+AOeGWqRer6cXc96r4rhlqLs06k1UC+G2LlIyxgpzepqKmfRfoUUF+ZGfuxCPW8PK+BDIHgAAEABJREFUG3+IWrOAL2oY3HknHMtWr+FsKwK8qxAGHUBPW7EggloUHoyCe0LZ0E8OVMAyW42AETAC+zABOzUjsE8RcBznMzqvPMfxdGIc2KUjZNBAjwp6N8GgS4cVy3IP9Ls9gI6nPMvhyy4Orlc47+TH4FXPfQTaACZpeqI7Qwk9ncTkdisVCSfFlMXGqCcUG2eTw0rOK73rSo4r9VXn5ZzDf/3Xf+Gkk04iGeWaGQEjYAR2j4Dugru3h9U2AkbACOyEwFVXXQU9edXrUaSxXO82YDDWq/xHFXsoU3xRICZZxRzOgk5PtVCnWG2x3jrmH8bwv73jRThmTQ5s+jEmPPeemkRJcdotgVprAv1BH0W9RmfVgFqWmdxHwjYiZ9rTAM/mmW2rEdgFAlbFCBgBI2AExolAcMPeuOABGZN6z2V0fUDW2QpNVOVFDTOdHlyjjqnVU4hbN2Cysxlnn/AIvOnSEzAFJOdVU6FexNnrMCY1wiCybQajVbkrSTrIeSUnlhxX0ofOOWzevBlvfvObR6dkoREwAkZgtwlsf2fc7d1tByNgBIzAkMBf/uVfule96lUYy6evhl3cbjsSgaNwp8Iw4y1SM6xVDw0E6CmsNQAOK4Cfe/VFOPnI1ej86Ls4cKKFrNFG585NKDPK0KyOKpacIx0kc5xR5W6cPfU0ObFkPjmylG9mBIyAETACRsAIrAwC0g3RcTynOTqZXMwXOl4i+gHgaDGiyKkFqB7Acl8voNcMTPU24LJnHI+rn39sclxJV2RlQCGdoCe3C7bV5/7YftExRzlL46O8cQv1HwbVJzmwFNZqNQX4mZ/5Gfzu7/7ugvsvZdnGCBgBI7BbBPxu1bbK+y0BO3EjsCsEPv3pT7v3vOc96eeDes/BruwzbnXkyALdToADIJnInH6P0QFcvws9iaUXrR6/FnjXVc/GCWsdtt7275jg7CoOPhyhovgsI8MA/bwgS46sasFZlbFFGetQ0PIAthoBI2AEjIARMAIrioBHoPMqgmM5zSUnFrWCq6gcqBXojKrVGihLjveRM17NSfR7XUz5eVxy8tF47bmPwKGUGG2es957NZFVQDUAshzzGzYCdHxBOsSxwsK6JMpjLGSOcVAUPG/2L8/FCJifn8cnP/lJfOxjH1t6KqxhqxEwAuNKYFz75ce1Y9YvI2AEViaBt73tbe6Xf/mX4dx4a5RR70bh0pthFHoWRM6KgiIV9TrFZYVakSELJZhCk3WOmwR+6Q2X4sQjVmH29v9ASzqNTi7kNbhma0HgetZcslLoRjiMZm+XlFjUCBgBI2AEjIARWAkEOAkV6WQajuch9dhFcLKK4oH5pcb6fh9AQC2LyGfW49THHoZrL34CjqJvRxqizjJXcYKMteCpFag5WmsO5C5qj2m2p6KRMYfqYZQa73D03qvRk1hf+9rXcNVVVwnOeHf8oe2dtWYEjMAeIKB74R5o1po0AkZgfyZw8803u4985COLCPTuAz1GXpYlFKpgFCq+XOYoHjmPiowdGKkq6UVJR2hWlTOoAJWmo2cqY0jp6JynQAX0JNYE93skp1Dfd905OPWRa9D78f+Heo17VyViLyDkExhkDbishoz7YdCFjllju6GsuLetRsAIGAEjYASMwM4JjGuuB+hscj5DDANaH/VGgVpeRywL6pwa9IQWmJdhFhOzt+MFJzwS7/zpk3EEBYf0Qx2BegDwbAMpxoKizgyGbAdcouOGK48G2TAZmCNjsMyrtJ26IGeV9J3iMqWzLCOHgKIo8KUvfQnnn3/+sPuqYGYEjIAR+AkI6H74E+xuuxoBI2AEdk7guuuuc5/61KdSod594Dm7qEfJRyJH6VS4bJuhAHRJRIZFcThSWHIvRdBxJeeVo6CUpVrDDmumNfY6WMOiR1KNvv3K0/GE6YCJuTuwblUDiFxdAQwc6LdDRZHbbNVR5A69LZtQa08OG7KtETACRmBPEbB2jYAR2CME6s0m4nwHRZvjOq07N4fefA+xKlA0pgGfodUIaG39MZ5+5AR+/mUnYl2J9PQ2VUByWaWOOX4Vk0lvyFIcGDmvUh1uHA3UFaBm2WbKXB7Tk1W1Wg36xz0ZnVXSd3JoSeMprUlK6bx/+Id/wDnnnJO6vzw9taMaASOwrxHgXXNfOyU7HyNgBMaFwJVXXun+6q/+CjMzM4td0mycEuP2jiw5spbeEKUTAztaJfPUjSyVsJQxT2ut3pTcxFomjqc/6r+/6xI8prYRM//1L2g3c6DTAxpTyJptSMh1Zrdg0NmKrN1Cf9DlXraOOwHrnxEwAkbACBiBHQnIWVObbCJ05jDYvIXFGcf6aaC1CoP5Acf/GUzMrMezH9bER1/7LKyioDggD+CcF7q9mDRF5KTYotHFI6dVZEsKGaRVk2UsYjwAjh4wjMcy0nLSNuqRNJ0cWkqLjcLvfve7ePKTnzzsviqZGQEjYAQeAgL+IWjDmjACRsAI3BcBPPvZz3b/8R//ga1bt6bHyZ1z6SXvzi23phnd/kYh0ozothQoMLfZ0JE1TGNhoZzEzJY5FLGHtX6AVb0+fv2WK3DM6gxx023IGjlQZKjuuDPtsXrNKrYZ4Dwlql4Mn3JtYwSMgBEwAkbACKwcAgGxGmAw6KGan8e61atRrzVRbdgIl3k4X2G6P4fHryrwkdc9D1NVhVW+Q43Rw9z8HOr1xnanGpja0Zg1XN0wGMdtp9PByJGluJxY3vuU953vfAePe9zjxrj3sMUIGIEVSsCv0H7vR922UzUCK5/ACSec4H7wgx+kp5B0NnrEXOHyG2+BkbbYkaGEVM5IdQ1zFitsFxmUwPR0m14t1gpyYpU4tAB+/R2X4vjVDvnG/8JqdICpFioKvd4goNZqoezPw+sJrfRTgO2atIQRMAJGwAgYASMwxgT0hFQxUUfszg/fezUABt0eMNFA2zFv5sd45iPX4pdvOBdTnK+azigWUCGECo0GNcN9nBurblcy1CHUF0krKKTcYI0IqRQZE8u0DgYDNJt6FT3PnfF6vQ7nXJqslN47/vjjh91fpv7ZYY3AyiZgvb8/Ast797u/nlmZETAC+xQBiZnvfe97mOdspYSO3o8wFieYJNa2W6GSjmJxWw6SVFRflafH+RWX1XNtaUElGXyeYZLJwwvgXa86D089chKd2/4VB0426LBqY379PQhZDch5hNBnzUCz1QgYASNgBIyAEVhJBEJFrxWdNkV7EhvWb0pPHa1t5Kju+HecccwhePNLn4ojqAUmHc8qVoj0ejlfR+aBiv4sZY+MWawEKA0uSqd4ZIJ6BMmASDUSFiyqaBlNT171+33IFNd7r6qqSu/EuvTSS5exZwuHtsAIGIF9loDukfvsydmJGQEjMF4Ejj76aLdhw4bUKe+X//YjAShLHaIoHIaBwdAkINVLhSNjIVUky2OAo1iTQ6tX5oi+id6gSAJ0NSuduJZOrKueg+PXeWz68ffQajSBg45A+ueDAzqvyh5r2WoEjIARMAJGYPwIWI/um4Dj+K+fDtIrhTlfgzvoYNSLGnp33YanHdTAu3/6KXgcZ7M46qNiM73QQHBt9KuMGqBELQ/MpRcr0hCSbpDWGJn0BpiPJe+8itwj0CpqFcUZXdZVk5C1Wg1yWsk0OSldd+CBB7pvfetbw1NY1h7awY2AEdhXCeheua+em52XETACY0jgwgsvxN13351Ezxh2b6FLflFQSoV55soYDFdlOkrJQQ+gkK01MgpTIK95SHPWuWlQYR4zBbz/jZfixCNWY/72f8dkTinb64AVke/wMwJOzqbZVVCcDg1IeU6HDOwPjW0qFVlHpriZETACY0nAOmUEjMAYE9AYKlMXHcdWx3EbtG3jrmfR0EZ5ClVPw7IvavBZAfTmUQs9dO/4D5z6uEPx4Tc9Hw9vAC3u7QYDjt1AlnmEANQY1mlObi0ek1UWV7cQG4ULySXBsC/aLslctqhzPAtO4ulnhFmW8fwCTj311GXrjx3YCBiB/YfAuNwH9x/idqZGYD8n8O1vf9udd9556aeEQqFZPIWj92LpJaAy5e1pk1CUbTuObonbTGVKKZSleimiXFqtYFaAxG+dyYyCNFN59GgwlIA9lrOw73nFWXjmEU3U1n8PLTeg6G2ilB/Lc/8Qk6MKOePOIw4qRPq58hoVMFuHHGU0R0dZRtOxwHrwrEtHlqrsm2ZnZQSMgBEwAkbgoScQNXb6DHAZHMfr4dgamF6wVJ7T+ZRpjgoomc/xFz6yJCZnTXANhN4Aa+oBjQ3fwylH1nHLy5+GwziUa/RmgILjunRBTm1QUBOk8VvtMA1H0SBji1hYWGUhpoDlqWwYOsYVywDIHMM9vfZ6nKTjQaTJZIymnwwq1FNXGR1XypeOu+iii/CNb3xjb3RLhzczAkZgPyage+F+fPp26kZgHyYwxqemx8svvvji5MTydMTo0fM8z1OPJYqcc9ALQlPGXt9sf1vcqRpTZjJuuIKztjt2U0K1RpE6wYLHrgV+7tXn4eHtgIn+ZqwuuBPLBr0Kea0OTcai20GDDrHaRAtSzIO5ee7JvkRQYAPaBDqyIg2ynRwTthgBI2AEjIARMAIPTIBjqyrpqarAIVlxObNAh5biMVR0UHWR1XJMTk+B3iyg10dwOZzPgbKHtVMtuE134Ohpj3deewGOaAH62aBLDi/sZAkLeQsHpFNqIeM+As/8kSF1QXvKsIcXvdtK7yuVg0p6LOgRMh6zVqslB15OzSa9xixceeWV+Iu/+Iu90S0dzswIGIH9nIDuivs5gvs+fSsxAkZgzxH4yle+4l72speh2+2i1WolQaSjSSjJikLzl8oZV9Ptc4ndS7oFeDqaOGELObEOmwR+6R2X4hGrcsR7vo+W71DpNjAoHWpZgSmKwsHsJvS33g0UEWjRsUUh7UONDq0cgXOuFaddow/0X5XwFUPmjisd65cRMAJGwAgYgXEk4Dh2ejqoXKzoryqhsTXQMYWYw4ecY66nlXBTDYTBLGbuuh0NOqUmJlYhFC1wNzQix/AN/4mHTfk0th82gTTWc28U2iBsf+pJI7Bd0PTkFcf37SuMV0oaTA4qOa7ktPKcbJQ209Pyisux5ZzDG9/4RnzmM59JZzdeZ2C9MQIPjoDtNf4EeBcd/05aD42AEdg3CfzBH/xBcmLp7CSSFOp9ChJOmv1TeqxNkk1ClGFkRzWTm6ZIGYfEK1Vu6M2jzvQ0bRUrffitF+DJD1uN2uydqLsBEEuU3Q76vS5quUfeaED6lp4tONZHWjyijpMKWBwDhj95SIW2MQJGwAgYASNgBHaRgMbWjGOvp23bRV+JaBzIVY4sR+x305DeajfTeDy7cTMwP4dG06M5vx7HHdTAr73jQkyWwBQbqtM6W1mHYz+w4MBy4PhNY1lqLI3lTDCf27FdnXOQsyrLssUn4qXN9OTVyHl1yy234EMf+tCOZzK252QdMwJGYN8gwDv1vnEidhZGwBB4De4AABAASURBVAisTAK/93u/56699lpIFHU6nNHkaciZJaHE6JivdCyxhxVNUlWGyISEa2SkHKBRz+ApgtvMPpyzsusYvvf6M/CsxxwM3PV9NP0AtbpHLwTOAteR+RqYgGPasR39ZJB6GuBsrQue+Z4tAPo5IRMpbhsjYASMgBHYVwjYeexxAi4Mx1CE4TDK8VXHjNxEX9HPFFAwjn5EntEtVWthQIeO/mFLQ/9B8J4f4dSjD8T7Xnc+NKYfxSoa4/NqgMnJJgfoCpAGYPvSBIFtyZirJFPDcZyRsV31tJV+QqgOKu6cS699UNo5hw9/+MN4z3veY84rATEzAkZgrxIY/zvoXsVhBzMCRmA5CHz0ox91b3rTm9BsNtOMnx5Pd278dZHErkSpmCmeQnVbpoRnpCzTzwncYB4SuAcwv0U/3c+9+tm44MSHY2L+DoTeVkxMT6E/N0BvdoB2a5qOLN6e07/QLrkH4CiwXcwZ5tDTWHJqRbAObDECRmA7ApYwAkbACNwPAY3XaQzlEO04tnpODqXqdGwBHHM59g76fUxPr0O/B8zfsxV5vYY89rB6sAlnHXso3n71c3BQDqzmjhrbi4oVe3MAJ58AHYEFbF/HYSzlLOSmuPLG2aTD1D89baXXPCiuiUaFn/zkJ3HDDTfw7JQyMwJGwAjsXQL27Wfv8rajGQEjcB8E3v/+97tf/MVfTE9iqYoeXVc43ha2657E6TCHt1Y54PRTAYWoUKMwHsxsQot7HMEJ2sMYvuNlT8E5jz8Y024Gg948UKcMnlgH5+so5/tw3M/THAW140yuCw4uZIjIkd7XwTb2xGptGgEjYASMgBHYdwl4jqE+jaXDiSEPxwFcY61PY24FObXm5gdArAOrDkTuI9zWO3DKUQ2895VPx8ML4KAMaWIqdGfgfUDGdGIWIuAcwEmmwC1T3C5dlbs0PX5x/XRQvdLrHHq9HuTI0ruw/uRP/gRXXXWVU5mZETACRmA5CPjlOKgd0wjs4wTs9B4kgZtvvtl9/OMfT3uPZvpSYkw3UnAe9yVEeXtNRazFGV74DBMTLQTO0Na5T4NlR7LKW172DJx/8jGIm3+MRp11XcDsnXeguWoVBXQGauahsKYC1kyuJoojRTHU5physW4ZASNgBIyAERhvAp4OLA/OC0Fja5okiiGNuZ6ZRauFcvMmoNXgBNQAvbv+C5c880T83DVn4DCeWL2K0Fjuyi6a9RodXczM6eyqAuDkyfLYcXEpI2AYpsTYb+r1OmR6tcNXvvIVXHjhhSup+2PP1zpoBIzA7hO4991199vYA3tYk0bACOyvBF7zmte4L37xi2m2Tww066dQs4AK9V9xxuPprMDuBArRiu4khWAcaYnaOt5eswKQuZw5Mo8aha6EcsuXFL89HMqSN154HK4+/UlobvkRsu4GuLVT6AwqwDURBjkaWR2Rs8Ih9OBqFMYRSKqbR2bMViNgBIyAETACRmB3COhfD3IM9fUMIeoJowrNvIFYZvQ/tdHjGJwfuBZ5bxPqm36AVzzzp3DzC45NzqsaemhnkWN+QJZnPCrHe3CM11hf0ImVxn3PcZtFXN2CeUgrcGxnyEGcucu36r1WOrocU9JViktv6T9DKz47O6sgvdZBkW9/+9s466yzdCpKmhmBPUDAmjQCu0ZAd9xdq2m1jIARMAJ7icAFF1zg/uqv/mq7o+nRdWVkWQY9nTV64bvyls9iOrQcUhKmS2+oqUROLAlaT4GbZmQdoKneVBhRo4itYwDN5r7h/EfhVWc/CWsGd6MZO0A1wGCui3Z7NeZm5pBz11qzQJjfinqNAjm1kQ5vGyNgBIyAETACRmCXCQxH6wbH0mpuC+ocWzXGznKsbU+sRn+2Az367LsbMdX5Ma49/6l48wsejQM57hYYcPIJXALHcwYa0+nKotcLSGO9HFkerMrC4aqjeY73jjbMWVo6zHlItrvRyOgf5YzedSUnlhxYjUYD0lcTExPppe0ZNdc///M/4+STT3a70bxVNQJGwAjsMQK6p+6xxq1hI2AEjMCDJXD66ae7//2//3faXTOEikhUSWAprhe+K1x+o4ilVB0JU91UlSOr2DlZ5CwvHEvkzALFbbIMer1GTuE7jRKHsO61zzkUrz/vyVjVW4+sP4v6qjXYOjOPvNVGv9NFVg7QatTRW38Xmi29TYs72WoEjIARMAIPCQFrZP8hIA3RXX8n2q0mfL+Pfq+HgmPtlq3zaHDszXszaSx+3XOfhOtOPxgHE80aV3LiKUMvOKY4pqexPAc0tnOMjxzrNebLApDcVarFKEd65URGFTIYg3X0ZLucVM45yJk1NzcHsdmyZQta1Bn/8i//guOOO04nDFuMgBEwAuNAYHRfHYe+WB+MgBEwAtsR+Kmf+in3b//2b9DMoAokqpwbJx2lvmy7jS51Yqm/kqoyyVUJWsWpYlVE86gXTQz6LIk95L2NOIi5V512BK455xQ8fAIoZ9bDN8DzH2Ci3YQvS/RmZ5GvWYVOd561bTUCY0XAOmMEjIARWBEEOt0O8tXT6M3MwFclJppNlFUfvu4wmLkLh9crXHfBs3DN6Q/HWrqi3PzdAMfqqqzgXI3nuDD2O2YzVdE01muclzFJd5a2gOP+WFy0H3daTC9fRE+2j34yOArb7XZ6Amt6eho/+MEPzHm1fH8eO7IRMAL3QUB30fsosmwjYASMwPITeOxjH+tuu+22xY5IZOk/4ixmLFtEt0+ZhKhMHQk7CFXlASMxO0xtvy1qdYRqgKzukccZrAFw1akH4NVnnYRDazOoDTag7nvIM4+q10fuMzTbDaDsIbrA2rYaASNgBIyAETACu0ogjZ10VrUm2hxTa6i6AXmWoYY+iv49OKTYmsbgq56xLo3JtXIraq2Cg3mFLC+gkR87Gdh3krWgCUZjtbSCTC3IsOyLfjKop9z1tJU6o3dfabJw/fr1eNjDHqbOKtvMCBgBIzA2BMbj7jk2OKwjK56AncA+SeARj3iE++EPf5jOLaPIrNfriy95T5nLttEtdGSjToQkWJU7Un7bhUnhBgph1teULQOft7mlOA4BeehCTqxLT57GGy97No5q9eA6G9GZm0XIKJzrTcxsuBuOYtqltrirrUbACBgBI2AEjMAuE8iadWy95x64WjuNrRpj3fxmHNns4g2XPBsvffpqrGZr+WAO8BrRc4ZN5jBIW22GY7lTdMEUl2kPl568Yp2FMkC5I1vMXJaInFajVzKM/jGOQr37asOGDbjkkkuWpV92UCNgBIzAAxHQXXS7OpYwAkbACIwjgaOOOsr9+Mc/xujFo1W14P1Zxs5GHjsuFaTKYJ5Wx41usKNQcWZxDTT1vUTGzM0bZziRS+cV2pidKQHvUEcHayh8X3RcC2983ml4+HQLjWYNcXIandl5ODrw3GCAoThmc7YaASNgBIyAETACu0QgTf70S/hGi2PqXBpbNTH28FWNNOa++AmTHIMBjcUoPOZmB2x3Io3V96zfCA7TTHO8RsUw0Dh0c+tofsEUZ3S4Jm0wLInwbGeYvZxbT6eccw4zMzOo1WrQfyXUP8hRny699FL8zd/8zXanoHyzfZeAnZkRWEkEdDddSf21vhoBI7AfE3jRi16EjRs3JgIjoZUS47CJvJ06GsXpqDtSf8pRWnGF9DoxGKZiCFi7ehLdTgSjmFi1FkF6uOyhiR6mWfP846fxusvOwQFZB4NNt6F9wBTyqkRWRTgdk8eLSy01HQBHcS2jI0z/JCku1AFD7ZcEPGwxAkbACBgBI7DyCGgMk2lMk2mMG55F4DBbJgPHP+VFjnsy1ZP5CGQcdPNygPa6aQw23p7G2Nddei6e98TVmOROdcxxK8dVjvbUWvT6Ed1uhYMOXINy0GOZVqeNjMcDj5KiKT6MaUsVIG2Qxmulx8f0EvfJyUnqj5AmB/UE1gUXXICvfvWrbnx6aT0xAkbACGxPgHfV7TMsZQSMgBEYVwJf//rX3eWXX55mDEd9lAAbxfXfc0aPxO+NJ7Sk8GTp+CmiW+rIUm4SsqlomOSW5RKzlLopYE6z4ZBmdCmqva8D2QSAAgXT9Qp47qOB9738LJwwWWJ65g6syR2yGFH1KrRbU0DlAeRwtTrjFZwvkfmKxx4ArgLgAZcBoMUsOb6y4Bkyy1YjYASMwLITsA4YgV0nIMeVxjCZCxmixjZa5FjnUKWxL1RdeI6FkYNrvdXm2OgROxWa+slgP3BoLDHtB5jY8kMc3+7gvS8/E+c9FmgEWuoKx9PYAmIxTBUOzXrGdECeF8zzgKPxmFhYHEMZg4V1VM5woUCBbKHCHgv0vlA1rp8KjnSSnrJaqo305JXq6Wkshddffz2++MUv7o3uqWtmRsAIGIEHRYB31Ae1n+1kBIyAEVgWAl/+8pfdFVdcsXhsCTAJNGXov+co1EtIFY6v6dYrYw8j1TIDKm5tFyynSM7hXcAU9TKlN046HPjlN1+Eg30H+fw9aKCE3gc2O9dBe5rzxXMziHNbML2as6mDChWbDS5HdGwgtUpvGCIPE+FHx0z5ttknCNhJGAEjYAT2MwLytDiNa5zQ4aCZzj5wzNPYV9QbnOQpMdmsobfxbqA7j6kD1mK+20v1GrGfxtJDsnn8yltegCcdCdBdhUkOzQ6BzXEc5sRQqhzTdrhZjLMiaOrEsGSstno5uyb0pI+kk9S5oigg3aB4p9NRANXTP8Z5xzvegY9//ONjejapq7YxAkbACCQCvPOm0DZGwAgYgRVD4I/+6I/cy172svTOhqWziVu2bIFzLtlIpO3qSe31eo5HlOkuzFCaODJk7sJKAV0OOKccoNfG0kWFwxvAh995KdblPUxx5nhqzRQwP4u5u3+MtevaaGQDbLnzThT1NmLFytCTXJxFZoueYj2LXcgqH1DSr7X98VjJViNgBIyAETACY05AY5cePNZYlqGLPI1t/YVe1+nSmsAgtlBrTmDmjttR+B7WrW1h6z23A515TK+axCTHywOKPn75XS/CEfRccTRNDqxMziuOvVC40KKOJ4PGaD11lcKFwjEO5LzK8zz1UE9YKS2nlhxW+k+D+smg8n7lV34F73//+3VWqa5tjIARMALjTEBfnca5f9a3lUPAemoE9iqBz372s+5Nb3pTeneDHn+XKJuenk590MtYU2RFbDzF9japnERy6ncAfETsd1Fjmj6n5I46hHft3/6Fy3HklMOm2/4N0wdOoqAQ781uRLvRQJ5lGFT0TjnulX76QPEauZPa0JEcXWWObS8R5yyy1QgYASNgBIzAiiEQOY7JwHHN0dRxl8Y6jnl6cor+rLJyqDWamG630dm6EVmYx9QBbWy98/t42KTDb7/3xTiEw6UmiFyFNNZqzNXYi4UxUmOyRky1z9ETyYmF8V/knJIuGvVUk3rSSs45SCOpTM6tj3/847j55pvdqJ6FRsAIGIHdILAsVf2yHNUOagSMgBF4CAh86EMfch/4wAcooV2DAAAQAElEQVRSS6MnsRRKpGlWMRWM9Wab80rCeCSSt3U5wuUOLnQxQbHeYsFaWr0E3v+Gs/GsYw5G2PCfmKq59LOALbNdFO1poIpARhEfGAZwcYgU9JXLUFG8AhU1+ID5qZChrUbACBgBI2AEVgqBsDCGVdCYVvoMweWIGt847EE/k2deLB1q7dXYOtdPLymfbnhU93wfpz7uQLzvxnNR5zC4jqfcpE1ylkhjreOYC6gRZi6sSgXGZYpDPx1kepxXOacyTmjJUSXTzwfV35FjyzmH3//938e1117rlG+2XATsuEbACOwuAb+7O1h9I2AEjMA4EXjrW9/qfvVXfxUSaxJpEmxyYMnGqZ8768tQCG8rUVoCmcp8MTPMzzJeIcMAWb+HghUOpm/qYbR3vuppeMaj1qHadDtc2eNuGTrz/cRC/87QoeS+MlCOewQ6seIKEN7stK1GwAgYASNgBB6QQHDbj20ulpDlmYPLPGa3ziJGhzz24WbvxqlHH4C3X/l0PLwADqFpTM05tmqMBegQm5vZdkwHjpvDpMbnYQwcT0ex8Q6dc+lVC845Mojo94f6wDmHP/zDP8Qll1zCMxzvc7DeGQEjYAR2JGAOrB2JWNoIGIEVR+D66693n/vc5+Ccg57Akq2Ek3CL0hjYqYqsAnxLz10B6HbQyIBmHKT3dOT9iEcz+5euPg3nPvlY+NlNmJ5sIq/VUFKMIwzY5tAgua0DUOjH5MRiQyyFObNI0FYjsH8TsLM3AiuTQMaRTZYDHNvSkMYcx8keWVX1EcoBsnodkxMNxJkNOOdJx+CDr3omHl8D8j7SWKoxtaGnrnpdaMnabWBQKrqduSWppWP3kuyxio50kHPbel6jPlAnv/zlL+Piiy/eVqBMMyNgBIzACiHgV0g/rZtGwAgYgfsl8OIXv9j9z//5P1MdPYWVIitgIyE8uhGP1GRUvyXIc6psyNnEGhTh8jdl3sFVA6ypOdTLAP384W0vPRkvOecUYOMPkXc2oMEpZf2X7+ADOPHM1sLQUsOecQr+qLYZtfUnJWD7GwEjYASMwF4lwHEschyDTHEdnOOcCwhMyuBKNGsRjWorsi0/xiWnPxk3vvhJ0JjZ4li4hkOgxtKMYyr0bsjk3OHOGnNrDYBjMKtBi9OGplKN2YyO/ercqNfDrurpK8X+6Z/+CWefffb2hSowMwJGwAisEAK6F6+Qrlo3jYAR2DcJPHRnde6557pbb701PSqv9zwMBoPFxvVfd0aJ8Xg/FsV2egIrQIJ46c04sKNR3ipH55WjQHcFIJOwZr73BTIq66ncw3eAgwG84ZyH4/oLn44jG7Oo5u+Ez6r04BXURgYUmQe6c7QualkLIYl/5nFfW42AETACRsAIrBwCHkHvt+JYhl4P6M1zzKNPxnNg9BzwsgzOl/CDDTg034yXP+d4vOGCR+NInmDRB9qsqjFUYymgcTBDGmNdwTCnZdAYHLBtUS2N1YByR7atfG/Hluqb0bGle/TklV6n4D0ZhQC9+0r5enH7P//zP+PEE090o/oWGgEjYARWIgHdj1div63PSwlY3AgYgUUCp5xyivvud7+b3gOl92LNzdFpw1KJNwZQWsJO8WU3am1QJoOCWMJ46Q1Z8jhKWCcHFgU1RrZQi/u6AbCmDtS6FSYC8PJTDsc1F56Gw5t99Df9CI0299HMcq+PwXwXq9atw6pVq9HbvAl1CXy2sewMrANGwAgYASNgBHaDgIa1eq2G3qaNmJ6axvTatQhdeqb6JVuJqNfpo5m7C+vcVlz53KfiurMfiwNYks8PMK1hkeNlGnqZB42zYKZsYbyNzAupbLjRqKsxWmM1tOMYjJ1yTKl3mpDT01VyXEnzZBzblS/zdGLJ0eWcww9/+EMcd9xxTvlmRsAI7AME9uNT0D15Pz59O3UjYAT2RQLHHHOM++Y3vwnnHNrtdnqJqWYkda5KK5ToUzgWtiCGpSyX3pQloCt2MBkL9XNAGbMApun3AljYLjKs5Y6TAC454UD87CsvwnFrHQbrvw90Z+Anp+EmV2PznRswT4fewQeupfBfzyZ0BO5kqxEwAkbACBiBFULAcfDrbb0HBx28DrOzs9hy5z3wE6uRT61KY17/zu/hsVMl3nXNC/HSpxyBCZ7XNG2yUQD0c0UaB0Dm0B3FsVTjasWQw6mGVLaeitKGQ+uoKiunrLHZzM/PQ04qvdtKoZxYetpKDi11Umk5uu655x4cddRRPEPlmo0IWGgEjMDKJKD78srsufXaCBgBI3A/BJ7ylKe4f/3Xf0015LxyjpI3hPSS95Q5FhvegqWc1ZfkxApJKDNXOZrn3c5Cyl2yyRbikbK76mMKA1C+4+lH1PHOV12Cx6/JcVCjQpzdBFdSsddr6Pd66NOp1Wh4+HivFmGLETACRsAIGIFdILCMVQIadY9+bxbVoA9wbAPHwGrrhjTmaez7uasvxamH16AxcSL0gFjSOOZlSL8WxJKFuduNtWk4ZrnG4qHXhzVGmYtjtkpZaRlXPXGlw2tCTqanr5RXr9ehtLTPzMwMDj744OFpqLKZETACRmCFE1j+u+8KB2jdNwJGYHwJ6Ems9evXw7mhdtMMpXNDR5biy9rzqNuvLGc3FDKINASwh1DOsNfK24mlutywYqwChXzF/TI0WHV1v49T1gIfvu5iHF2bx9r+JjTLWfgsorVqAlvmt6Jo1hBcYG1bjYARWB4CdlQjYAQeHIGAvJFjK8ey9ppp+Nyh3t+KVf2NeFQxh1953SV45kEe7W4XeVUi9wVi8OgxnV4lqcE18sgKGey4Ktsz0yFwS1NdxpBGZo3ZspSxbBs5qPTklTrQ6XQw0jR66ko/G1RaNjU15VTHzAgYASOwrxDQ/XlfORc7DyNgBIzAvQgcdNBBTrOQKtCL3CXoZBJ4yls2205Sjm7FEso0iuahcAadUttMtRZ3UyQMWEjHVa1ArdlEd6aXXu6+pqihmO/juCngN95yEZ5+5DRaM7dhba3C/D13ILJuJ8sRXI4VvVjnjYARMAJGYL8jEJzHLPI0ls1tuANr6xWaW36Epx8xhV9/6wtwPMe+Wr/CunoDdZ9jfrYHl3nU2y2Esgdo8sYBeuxKwWhsVVzGEo69gQEtPanMkCkkB1aKgBWwnEtZlunwcmS1220459LrEpxz0M8GpXfOPPPMVMc2RsAIGIF9iYDu2fvS+di5GAEjsBsE9peqp512GvSuiFqtBok+vR9CAm+8zn/hdqy300pVIyCjKXdkLnWYQnokqGs5+qFESGmg0W6inK9QdQKm6zWsZtUjuM8vX/dsXPykhyHf/H2sPnAaoXIo8ylECnsW22oEjIARMAJGYMUQiL4GFJPQHM702kn4Tf+BF578cPzK9c+Bxrwpjn1TeYY0lFYcGxvNdG6R21hkqDi2Qqaxk5kaWz3LRqaxN5WrAccKLMNS51VKL+9GekY90NNXCmXOOXjv0z+refWrX42vfvWrDrYYASNgBPYxArpX72OntFdPxw5mBIzACiBw6623ussuuyy9/yrPc0j4yZG13F2P95KWvCUrU7bQuaVPYg0FNQvSflToFOBFXsBRsCLlAXkzQ5Z7VgI8q+TdkP770pte/HS86PSTkW35MXzDAWUX0uYRw7pgWzpsMmZFxw1bkXbXu7JkTHIXTysWbFhH+WZGwAgYASNgBHaFgMadqCeoFp4C3jbOAC5qjMkRWTY0pjlkgYvjOMWAa+CQ1YerA37jD3HZs5+Mt7z4FBzIknqPLcvnxCpMsgJX+rIU12RPcIB3KYU0buppLLabsgBmjXYE2ImhMbp01Ti5NL0c8ZGG0fuudHylpW+2bNmCt771rfjUpz41OiUVmxkBI/DQEbCWlpmAfftY5j+AHd4IGIG9Q+CLX/yiu/baa9HtdtNj9hJ6eleEjq4nshTK9MJThaMyxfeUJXWpjSwdhLdkOY5kYHzBFosX0lCY6sQktiXqI/en7ocMBRPaPXZRb4BfCAD9h8LXPvdxuOF5z8Ij536Eia0/QjMHECJiv4+84A6hD+QU7y3uRIUfeZyMM9S1UKGg6TgAvwk4zmbLFGcTthoBI2AEjIAR2GUCGr/kfXKaDPFpHKtVAbIscIzRIObpndKTUxyLkJ6mqhAGfUSOSU1XYfXMj/HwmR/gdeefhuufewymdPAKqNUj4Euk4ckhjYmVQpZnDDU8OrCO+sAxDosG9gNc/DZTnZExN1VwSAH28DLSJTGyrwvH0qsPRtpEGmbktJqbm4PS2uc973kPfuVXfoW9XNhpLAPrlBEwAkbgwRPQXfrB7217GgEjYARWEIH/9t/+m7v++uvT+yHU7SzL0qP2eiJLji3lTU5OUiBHqEzpvWaSm7JFMX0/t+dUb9QziVuPwCS1ewqH6noo4KvuPIo4QIvlcmK96GkH4YaLz8AjGn2Um2+Dc31MrGpjMDsLpy8LVQZs2ELVzx04M60XvceF0OlQzE4r81JoGyNgBIyAEdi7BFb60UZjSZpxGY51eqpJFuicAkquA2B+DsjpyOr00GzW0Z5sw5UdZHN343A/ixsuORM/fdrhaYKmSSatLHBCpgv9R0KoDY6Vgfk6nEJGh2NbinDDcm7vY/XMX2L3W5dVH+JVukRNyoElR5UcV3r1gbSJ8lSmnwvKaaV3YKkONQ5+8Rd/cS/3VD0xMwJGwAjsPQK6M++9o9mRjIARMALLTOA3fuM33Fve8pbFXkj4KdFoNKCnr/Q+CedcekpL+eNt0qlOc8k77ybPw1PE57zTa9a5N1ehzZrnnrQON199GY6Y6GNtYxazd/8AtVVTiBvmUS8bOGD6ENS6FXwsUWUR3TxDn86+SOeajxVbmOeXABoUZ9JWI7DCCFh3jYARWD4CTlMtoYSrArL0eFTOccajW1So8g5HGo5FsYfVtSay2R6KWhvzW2cxt3k9Dp3KcYDv4I1XvQjnP+nANKZ1Z0s9swXHMck5jkscr3Z2dpEtQ09UsebOysctT3pETio9XSXHlZ7A0svZZeqryuToknPrk5/8JDhB55RvZgSMgBHYlwn4ffnk7NyMgBEwAjsj8N73vte9+93vXiwaPX01MTHBWd5metF7Ucjls1hlDCO6fY8MO3dixUCtTj076CHDAAe2M2iWWk6spx8JvP+Gy3BY0cGaCY84swntqQkMOvOY27QFtSxHeuJKU+JJ9OdIUVfSsdWh/O/RyjHkYl0yAkbACBiBcSeQcTLEc1zSKBaTU4kxDlfgGKMng33VQ39uMzggA/0uWjWH1UXEumoLfunmF+G0R3loLGvyRA+YyNMYh2oAeAdw7GP2/aw8FmT3U2UMiuS0WtoN6ZJ6vQ5NuM3Ozi4Wff7zn8c111zDE1/MsogRMAJGYJ8lMP53730WvZ3Y/k3Azn65Cbz97W93t9xyS+qGc0PdF0JIac12aqYzJcZ+4zWXvdjLqFja8Pbeo5inIyp5onpzqGGQfkrYYLl+Uvjk7zcZlgAAEABJREFUVXRiveZinLC2hUOKAfozd6MxUaBqZJjlFwYf+aUgeDgauE90AZGz2+nLRSzpwAo6mpkRMAJGwAgYgV0m4Ohg8ujThdRH5SuOKwGaMHHBIatyTpJ4dMIAsVWgyTFpMHsPJ1sqnHRAG7947fPx5DWAfhJfD4DGsgbHNnCMgxxYHJlQsoCtQ+MWAKUYTSGUz7xxX/VUVa1WS90cTbIpoXxplQlOuOlng7/zO7+Dl770pU5lZkbACBiB/YGAX7EnaR03AkbACPyEBN71rne5V7/61dCMpkShZjvn5+chcaiZzp+w+b2+u0S6DpqelJJIXxC/kIPO09E1NwM3mEfbBdB3hUYFPHEC/EJwNk5Y18Y0ZuDDVrh6CTQzin0OEXRi+eCZj21LZHpbymJGwAgYASNgBHadAMcgxxEGjoOQ43jDuBxYPuRALBBovj2Bfhxg0L0bD19TQO+8+tDrT8cJHLxqXSQHVpvOr9CdAbrzQM59swU/TvoJocdwLNz1bo1TTWkS9Ud6RE9cKa6fDur9V/rpoMr/8A//EC95yUsWTlo1zIzAPk7ATs8IkICn2WoEjIAR2G8J/Nqv/Zq78MILoXdNSBi2Wq30LqyVAyTIVbXz7vocsdcH+gPAZ/DNOnzuONNdIedM9ZoIcCIbj/LAL1xzOi497Vi0w13ozvwYqDtUmUfF/fQlQF82ZIDD8AtGnSG/MMAWI2AEjIARMAK7RyDKYwVOuziOT67kuOQR6biq0Oa402aJQ9mbwap8Hk97xBQ+/TPPx+ElsJbj1gE1oFYOOLFSoahzHKrRNDYNAkJ3AA50O+2MT7k8ZgrHezN6+kraZNRT7z1yOup6vR5+/ud/HpdddpnDbi5W3QgYASOw0gkM7+Ur/Sys/0bACBiBn4DAn/zJn7iLLroIGzduTK1MT09D/9knJcZ2QxEeaUnmQ9Idoxu6cqGlcnDNSSr9JhAic1SDVvbhXYaMOfkAaNOOLIAbL3g8XvzsE7HKzSMfcFbb9QEfETz4hYKb6OHSDHkDiPwGAQ9bjIARMAL7EQE71YeKgGZGOIY4jSscnoLzHGs4ptBJA45rBUpMlnN40TOeiHf/9CnQZMu0Q3poCxr7WFX1AEVomqipNeFbE4h0dIHLaCxkaRojHfPSPtqfx0jJMd3oCSt1beTIUlpPhusp8Xe84x245ZZbhqejSmZGwAgYgf2IgO7p+9Hp2qkaASNgBHZO4C/+4i/c85//fNx+++3QeyUkGvVElh7f33EPCckd85YlnWawqfwpxOWMWqpm6bsC0s8oODPt6WzKG4Cjl0puq7zO+MLtn4Hnzg0q/QMB3HT6Y/Fzl5yPNbN3AOUWoMFvAg0H8DDR1bl3HVXpkBcNRGZzF1uNwG4QsKpGwAjs9wTotCppkRMihWtwPGkj9rtAjQNN1kPBSZR1M3fiZy48A9efcTQOIrAJGjzHo1BxPNLgkwEuBzgqQWNbgzUUIofLc2gMZGuLjivWZl0OdGBuGjuZXOZ1qb7QezeVlu6QZRy/lZbTatRNvbj95ptvxvve9z43yrPQCBgBI7C/EeBXl/3tlO18jYARMAI7J/CNb3zDHXbYYW5ubg4jJ5VEpWrrkf1RnhxcylsW2+lBJcqR5qHdQjkl+lDAMyNyZpuKHtsbIN3PLeADstBDo9+DZrkvOH4Vfv6qy3Bw2Azf2QDMbAEadXifYTAoUTQa6M3OpF1tYwSMgBEwAkZgdwhoTCpqLZQxR1ll6PdKNA5cC3Q2Y6rRw+Tcj/AL11yCy568Boc5oBkinVaD4SFyuqI8Mx2/wsiBtcTUriZW5LxSZdZSANZMITjZsxAZi0CaQqbOyFHlvYdzLpl0htJ6Glw6JKND6/LLL8dHP/pRp/pmRsAIGIH9lYDfX0/cznv/JWBnbgQeiMCqVavc//t//y+JyHq9Ds2GKpSAlKjU01kP1MbeLw+Qql16U6fkR8WOyDhvvRhXOhl36NOi5H1eALFCjV8UjsiBCx/bwGduejFOqFVo9mYwyVnv0O8DRYYB+ihWtxBdYOu2GgEjYASMgBHYPQKDGNGcnEI53wVnjOBm6byqZnDQ5u/h829/CZ77SOAw+qpq+rlfv8PGC47FOfRLwZGTKo1jLFG4dIzT2MfstHpuOcxxO37jlZxW0hVyYklnKJTGUFzvumKnIb2xZcsWOC5f/OIXh6eiAjMjYASMwH5KQPf13T11q28EjIAR2OcJHHvsse4v//Iv03lSN0IzoEpIVCqtp7SUXl5bqmUlzgOUoxu7QvUtcDMyifodLXBGWuWRTixX1FANesgGA0zxG8FTVgO/8prn4/xjHon2zN2oxTkgzFFQlxhsuRtOXyzYvq1GwAgYASNgBHadQEDszaMzvxn1VU1M1QMm5+7G6Q9fh8//7Mtx8hQwUXWQY45NcuKkXmPIlQObzxgurEvHM2UFbmQM0rptLFSuLGVzw4a4Xc5VT1aNjq8nraQrsizDSGPIkaXyTZs24YADDnCKmxmBZSRghzYCY0NA9/ax6Yx1xAgYASMwTgTOOOMM9xd/8Rec9Y2QwNT7KLrdbupiu91O4fJtPNgrmqONehEYCcmJJY0vxaub/MiUHpnKM5T8glAhlEDFbwIDn6OqN4DCIXcBU5z0fvI08IErn4jLTn40Vpf3oJ3NIMxvQNHKeJzA49lqBIyAETACRmDXCThOnBR5QNv30OC4Umz+T7z2rJPxkVc9A0+gr2p60EUjqzi2RfRdRsu5B9uvgNwDjgMZAzBIhoVFeTLlZ8xTyFkXxoZjFYc5tuloqiVj0V5btz+Qnr5Sjl5P4NywpyOnlZ7EkiPre9/7HtasWTMsVGUzI2AEjIAR4JS7QTACRsAIGIH7JHDmmWe63//934dmRiUqGw06eO6z9t4rkBCveAuvIGHvKchHx5ZQL5kI6RVXIxEvBSy5Lsv4VcDReYVQ8cuAQ5GDTjqknxhG7hnZLujAQlYi5xeGg7jzzRcdjde94Nk42M9hKnaRDwb84qDa3MFWI2AEjMCeJmDt7zME9PRureqi3tmAddUmvPPqS3D5aYdgLc8wLwOQXrKukarO0arQaIWUnQHQ2FT2OP6UUI3hmMZsgHlg3tDAPZH2ZHtAGiMDx7aKY2bFMDJvOVfnXDq8fi6YItyMHFjSG9/+9rdx9NFHDyuxzFYjYASMgBEYEtB9fxizrREwAkbACOyUwKWXXuo+8IEPQDOmegpLlZb7J4SS5LKKnYkU4wy4SpKPTCUlBX1YFPSOgt4lQa+yCi5WaZ/IrZooGHomBgOPQT+gP5gBig5q6GGSZVecfADe+dOX4KhmA3m3jyww09YVQ8A6agSMgBEYBwIZx55m6OLYg9r4yBsuw0XH1HE4J1LQnwWyAeBzxNBEWRbIIjgGgZNI7LljmeuAMyhMMI6KY9y9xzksjnPcObmuFIIxzz2QjA0s6zrSErVabbEfmiCTE+srX/kKTjrpJLdYYBEjYASMgBFYJOAXYxYxAkbACBiB+yRw0003uRtvvHGxfLl/Qnjvm7dydtC7Q83OPsvTJGN06ZrJZeUQYskvC5FfBMC5aX5ZyIGiXkOt3ULJWXLQgTVBa5TAsx/h8Es3nIunHrUGk9VmNMIcijCAj4EOMe4YafKGpeMEbkfGaFo9tzsas3ZYI9vYzhZOjb1lP0OyHXaxpBEwAkbACOwygcCaMgZpHd6XXfS8ly+1VAi9OH1ofklcZaO64DggCwv358B6gRVCSudxgEbVQ7ucw6pyM55zzOH4wOvPxolrgWYJ5NUc6jXHMYeOKZ+BO8EHJAeWAzhGVej25hErVmb63isrc5Im5ce0XbJRCz6lFZOlxDJuRg4sdWHp+7D+/M//HGedddY4dFFdMzMCRsAIjB2B4d187LplHdo3CdhZGYGVTeCXfumX3Bve8AaM3oOls4lxm1KWINX7LJSvnxsq3FMmdVuw8ZxGqU+tr9u5TKkFc0rvzFSuvRV6ZC5H4R1dRmA7wHADLgXyTM9eNVN8igdbxdiJbeAT152Ci590FFYP7kYxvwltHsvHGr9kFIhR5uA5dR5jj20AjXrB9jPEPnlVOQ/BumCauXHBwFCmNBz77TIgGeOpjEk6yvJQ8UtNxTYCbDECRsAIGIHdJRCScyk6hdqX99iYwYUiWRYyOpRkHlnwcHRqQfdg3ZczD+hFVJz4cLUCmef9vgJqnP5oMV7w/oyyS0dTD1mNzi46nXjjx6oiojV/Nw6vNuD6c56MD/70iXhcBkzx8BM5kGcaZ+rI8xZzPJwDigLg0ATPnNxnHEcm4TIOQNBP+VkINpBKVWOJOcVVNjIPx3pKaS+Zw55f9DSVjiJtMNIEo1DvuFK+957nTAAAPvvZz+J5z3ve3ugaj2arETACRmBvEHjoj+Ef+iatRSNgBIzAvkvgl3/5l92VV16JmZkZOmoinHOQ00qiVEK0kOLm6WeZpDIje3CVytVRFA4Po1v6jjYs2bbdsVxpQG3IUgSjRWUS1pL7Pn1V0NcGfeHgpDnectETcfOLz8MhRQf1citc6AAhwNdb8EULVenTV4ay20Fnyyam+6g168iLOkIZRwdJh3QIcHROsYHF/G0R9Ux9Uc4wdNt2V6aZETACRsAI7AYB3VWHjinuNHJQMZrWlE6xhU1gKGOgVeV5HbGqUPY7iKVsgEHZw4DOrOhqcLUmx0igMT0F15tFTufVI6cjbrnyIrzitMOwmu1M0uq0jAaOFqATbBimDMABMgVIi+c2X2JKy5i13aq8HQ1qatGwFxbv1QdA4UgTKNzxFQQqf//734+Xvexlbi90yw6x0ghYf42AEdiOwPDOul2WJYyAETACRuD+CHz+8593l19+Oe64445UzTm6X+i4UUJCdEdxqvx9zfSl4wCe1PMfP4X33/AiHDnZQYG7kbUqhG6XRh0e22jUVmOi3kazyFDP9M1GX3D6AGf+XYz8MlEuWEih56y+B/MYIrI+IiBTwC84kVa5DBWZQ1+iWGqrETACRsAI7A4BD8f758iGe+pprIDgAyreqytfMSyZ5v2YEwyeEwwulOBMBC0APd6fB7wx+xJ50yFveQTe51G0UTQPRAwTCFv6KDuzOGRVjmMPaeB9N16KMx5TwyR3K7D3luU6kvSAjj0YDBSg3+9jy5Yt0CsINPGlcj2FpdcTvOlNb+KgmarZxggYASNgBO6HgL+fMisyAkbACBiB+yDwZ3/2Z+7SSy/F7bffjlqthqLYJsf1ItalPy28jyZWdHbG3rcCcDBHkacdDHzwxgvxlCPbmOjeQRZd0JsFTcV3uhV63QD59zz3qQYsC11kzRxwZXJaOX0xQkXXVEw2TAeW0VQm4xcocInOI6ZaOfQ+FmbZagSMwJ4lYK3vYwQcHUgu5ItOLJ1eZGYyHxEc79mexjDSgMC6AXJiZbyZexoQkecetYLtcEKhW5Z00FSo6NSSo8axfKJVw/T8Bpz9uCPxwdedjxwmxNwAABAASURBVGMnAK7I+lV6olfH3VdNDHRuelpb+kBPaUsrTE9PY35+HvW6poGAV77yldDrCVTXzAgYASNgBB6YgL5PPHAtq2EEjIARMAL3IvCNb3zDHXbYYW79+vWLZXrnhWZUnXOLeftqJPILT40nt472OJ7up645HS864WCs6vwQ6P4Y+WQNsd5A6VuctG8hDDwyl0H/QaoabKGDakCLyR2lL0bJcUVnlVxUWaz4ZalkOY15PMRwjSrNIUcWuOcwc9y31j8jYASMwDgR8Ly/Dm1brwI0qZDMl4gyOq90n5fpzpvFiILOqzyW8FmEdxXiIKDsRsTYABp0TzXpmOG+WW891vbvxntf/nzccuHj8QgAa2i5rJ4hMtwf1snJyf8/e28CaElR3/t/q7r7LHeflZ1hX1SIiAjIviP7DiPLIC4gq4IgLogKIRoQFRXF9YkbMU94LzEu8bnEJSbGmOT9XxI1iRpE1mGWu55zevt/v3Vuz1wQkBlmmLv8zu1fV3VVdXXVp/vUOb/vre7Df+AU0K2D6q++I/T09EAzsI4++mh8+tOfdko3MwJGwAgYgWdHwD+7YlbKCBgBI2AEno7AZptt5n72s5+FL6lxHEP/bX26srMpPStydFrjiIoUi6IMg+0U7zpjX1x29F7YpTkGt+o38Okw6j1NuN4BtPkf/wwRksiDHk9AUVKiKhxQOLpHkxYyuPIlwn/9HYpuyG3wVVIcLME6GLfFCBiB2U7A+rcxCIRxl+NvqJtCFSrjeNuNM4djc8kyGnMLhTRw7NXYrJlYeZohZUUuaSCq1xEpI1uFZvoI9hgq8OFrTsYrdq9jC1bVmwMRha+0Pcqtgja7F822qno4MTERopqVpe8I+qfX6aefjm9961suZNjKCBgBI2AEnjUB8wCeNSoraASMgBF4egJ77723+7//9/8GEUul9N9VhbPVSnbMRzFqjR7wX+8ARazBpMD8rIOrD98Ft557BPYZbKE5+t+YGH0Yacw9ajUUJfdBDT3hF6coTVG0yl0CWeYihjKmB0cJkD/ky4JbBY84dXFTNyz+TAQszwgYASMwhUDJ4TMYB9hSwhVFK82ABcfarlWF5SbEKBGjcDWOzzWk3jOMUY9qiHSveNxAkSSQMJWvuh/b+pU4fts6PnftMThoIbB5BEysoGjlVGeMJKLYRREsbCpplppmWqlrEq/0zCvFNTt75cqVOPHEE/FXf/VXsx2BumxmBIyAEdjgBPTJtMErtQqNgBEwArOJwLPty1577eX4H1XoS2r1fItnu+9MK6dv3voAabdTgI4MfAJ0UsQuR3/awjE7z8NtV5yJw3aZB99+CM6PAD0x4D3SjqMhOEVwTEPXSjpIBbcLClwhdGupVCKWpK21qRYzAkbACBiB9SFQcHyVrRGwUPAfBmUwV7LGojsuQ+OzS1C6CAUt5xidO4+s8ChzlkNOOaqFOHsU2/a2cO4BO+EDFx+OHSlcDRZA1AH6B/uQZazUsbbYI0/b2nFWm2Za6blXzWYTErHUWYlX8+fPdz/5yU9IQilmRsAIGAEjsK4E/LruYOWNwHoQsF2MwJwhcOyxx7r77rsP+uKqTldfXBXXLxFV6dqe6SYxqVFP6L4AcmpQ72OX6oCPUC8z7DkE3PK6o7HswJ0wsPKX6O08DudSZHR3sqQPLmkAnQyoc58oAVI6OJqZ5WOU/N9+KccJgAOCrRGxyhKOBnsZASNgBIzAOhMotYcGVl8ArmsRx9SIGTJPcQqZh+M/FRA3AY7HKB2g27+TGEVMQSvuQZFz+M7HMdh6GLvXV+MdSw/C1Ue/EAuKDhpFBhTcNUbYFTUHVs+NHDHTEDKZP0OX6odaqlD/uJoa1+d9FEVQKBHrpz/9Kbbccks3Q7trzTYCRsAIrCuBjVbeb7SarWIjYASMwBwlcMYZZ7hPfvKTYSaWvri2Wq1AIkkS6AutvujOJiErdI6rkgbPjxUfAfwXfp0OyraM3nj6y3DlcS/HwvGHsVnUQrH6MXKg+9JuodbfB6xYwQ0Avf3ARAeu3gM4j5JW0ADVLJM3VMCxXsjpUgh7GQEjYASMwDoR0PjpC3AwhV76hwCHbERMigoHX3p4F8G5BNAsW6X1c3yOHMfoMQ7JGTrjw5jXdJiXrcQL+3Pccc0ynLjblmiW42j4lGU4ZrN4GL4BRNqkMTorFucc9AuDzrk1/XFubVyf99UzryRe7bPPPmsz1+xhESPwTAQszwgYgaciQE/jqZItzQgYASNgBJ4LgUsuucRde+21oYpGo4Hx8fEQl3DlJfKErZm+4kcIHZJITg9DfTvPuBqn6DSGBKNZgTq7qF+euvKwnfGhy87F4hZFrAWUoNLH0Fcr0Xn0QdTnz2OpHGi14BfMRzlGwY//vGeVKFmfjAUAeVgUrXTLi/JgLyNgBIyAEVg/AhxbISFryt4hieKVo3kfw2vmFdfopChGVwN5G6gVaLgxLGy2kD/ybzjhBVvgi285Cy/h/yKGkKGmWwxRQxYlKKNu5TqM4xCPktsUeXKKY4xt/GUjH6Gvj53mMfRPKX2uV5/zTApLFEX46le/ChOvAg5bGQEjYAQ2CAF6HxukHqvECBgBI2AEnkTg9ttvd9dff314/oV+NlvZzjnoNgN9sdX2jDY5I1M6IKFJPoqMmhYacYwiLdHPcgMst9fWwAff8krsPq/E/GwFkrFH0ddw8BOrUJOH0xpD8dhy1AYHgSQBKIRh8iXRSlEdQ6GZETACG5+AHWEWE+C4DApV3R5KukLQlzTGKkuCTNYaZ2KGqCdB7DpwEysRjz+OnvHH0D/+AP74inNx47KXo5YCjSJHjTV4xOjk4L8auoZu1eiKZQVy5pfBPGbySzOrnXMYHR2FWKkv+pzXD7hoW/kSr0466aSKgIqYGQEjYASMwHMkMLM/PZ5j5213I2AEjMDGJvDe977XXXzxxeEwup1AEecc9OVW8RlrJVtemS9QupSOSRZ8lRqz6rSE+Y2Igh2/vrfaJQYiYDcqWR+68jic+UdbY35nORYlHRTDj8C3VmNo8TwgKtB5jNu1mDWwXq0dV1wKhiU8j8UNxWmMTefF2mYEjIARmH4EJFxNNbZQwlXOz6aUnkFO63QoXvkStXqEBtqot4YxH+PYsYfjeH+B9196Fl6xax293Jf6FrWwCOMdIGcFjShBjeM/h3xAtxPGE0CUAvys8CzvJo3BjF0ajUa4hVCzsCRaaXb11M58+tOfximnnKKuTk22uBEwAkbACDxHAvoceY5V2O5GwAgYgY1FYHbU+7nPfc4dfvjh4cHu+s+seqUvvwpnvPHrOf0UileMwPMPqLFTwXlhhs+BifEWeuoOZZ6jn3nbsuhbX3kwrn3VmejtrMSCOMMAnZzhRx5Ab18PXG8DxeOPAdyfxcNSOApXlMdK7gvGGQ3ptjICRsAIGIH1IKD/CNCchCyO3AUHVQlXMj3DHfwnQr2vgc6KhzG+4iFs1uPR31mNFyxs4v3XLcWB2zWwecTjpmkY8/WLhM1agoRjtCuYHsZv/ROiQMbNjMeQMQo9D0vhTLf+/v4wo1qf61EUQUKWwltuuQWXXXYZScz0Hlr7jYARMALTj4AJWNPvnGzYFlltRsAITAsC3/3ud93RRx+N3/3ud+GWg2nRqOfSCEeXxPO/6q7NWjxdn5jmg2PSdV6YX/A/+NEYenpKZBPDGOAX/ISlXSvFAMNj9hzCe95+IfbcfjOUYyswryfG2KrH4MsMtfl6chYLaQmqFdANPFMmLThe3LTFCBgBI2AEnjUBKSuO42dlYFyiFfUscCAHIilQGdrjw1i09SIM1D3GHv5vXHjyMbj18ldgW/6XwgPopOMYSBLwfxBoOMBNpNw9Q8H9NPOqRIEOElqTIlbCLc98zJqXZlVr5lX1wPZ6vQ7NuH7b295GGrOmm9YRI2AEZhqBWd5eP8v7Z90zAkbACEwbAj/84Q/dqaeeihX61b1p06rn0hA5OTJQdOqaK6v6GImYl1LganfQaDbh+C96+j3obyR0aYAeFn1RH/Anlx+JZccejL6xxzGfgtgAxbHO8HJ4ujyOLg+LddUrOllh9lVwgRxCgGfz8uiKX91qns0eVsYIGAEjMDMJPNuv9gW7J2PA0RZljO74Cg6UGZBPoIlxjP73z/GChXW877qLceEhW4NDdrAmx+YeilfIc0Q6ZMoxP2akyOF76qykYAkGrJupikwaj8kxHpO5k4kzLpB4VavVoBlXeq6lts8//3x8+tOf5ofTjOuONfhJBGzTCBiB6UvgiZ8p07ed1jIjYASMwKwg8A//8A9uyZIl7t/+7d+gXy6qOqUvv1U8y7IqOo1DfXzU2b4k6EiOX9m5oLsBwEdcNYDaAFDXU1IiwNHQfTXovMxHhoXc3I529bHb4h3nnYQX9DlEq3+HPt+Ba4+CLhXqcYI8K+A95a9WCshpSrp1OdbzBCsx+aJoRcepnDQ2CIpXYTc+WdQCI2AEjMCMI+DZ4ieOcxrXKtNYxwL8xwE4LBfoCkYF9IMYpcsYduA5hGtYLtopyyRA6vjPCFqnhb50GIMjD+LMl2yPW151LI7hQK3xehBAAzk4GiPSX8Sx2DGxxlXMuMZnlzAh4ejrwxjOmsM/LRSCqWsN0/al2wHVOD2vUgKV4mmaKoC2JV4pVNrIyAjOPvtsfP7zn3ehgK2MgBEwAkZgoxHwG61mq9gIGAEjYASelsALX/hCRzFrTb733eFYX5qnillrCky7iNobs1UyBlr01b0yOSmOebLgwqi8CnVNxfL2GBpFC3oulpyiE/dq4sbXHof9tp2PBdko+l0HvXSKJtIWQEEs77TRu3gxoBls40yjeNWtbcraFdzwKHV8OleQORfS6KExLBhkwbhhixGYpgSsWUbg6QlopqtutZZJwA8lncZYCkgc3cBxrwxjINPCmIiQiie8MuQjq/nPgQy9CxegmJhAT08v3Pgo5uVtbF6O47UnHIK3v+oA/BGVq3oG+FaH4lXBEb0M9blwDGByYzLUMWnMczS1qDKH6qX8Kj49Q90OqNsDGw3+I4ZNlFClWwUZDcvw8DCcc5ggt8HBQfe1r31tbfdCCVsZASNgBIzAxiAw/T9BNkavrU4jYASMwDQgsN9++7k/+7M/Cy2J+F9siVf60qwvzPqyHDJm6aqUY1MfRO4bGE8LultAL/u69+bAbZcfgQsP3wcD7dVIigmU+QTCT1r192Ds0UfQGBhEM67BF6BQxZ24uLKAjNHuAvoScuh8JaJFobAcvqRIWW/KEsVkWQuMgBEwAjOHgESrpOQ4RouLjGOZ2s4xTv8wCGOevt67NeMjgti/dryTANas1VBrNpmVYmx4BXoWz8f4I/djy94YW9cyvPN1r8TSQ7fDAlbNmuF8iaRRQ86xu6SEBYbMmtWLPoclUDnnIPFKcXU4yzIMDAzg5z//OYaGhpzSzIyAETACRuD5IaBPuOfnSHYUI2AEZhQ9zvN7AAAQAElEQVQBa+zzQ+Ccc85xd999N5xz0C0J+o+vZmPpy/Lz04JNd5QO/amSh68nHmPjLegXC3u4vSU1p4tfsR3ec/X56Gs9jmbUgfMdoD0CxHQkigKdcQpbFKhKOmyqo3rGVVfEYsVTXDdWuWaR4+aR0fUqniR4rSliESNgBIzANCfQHb8kyD+hoVOlFA52blK4YjQUC+NkGDNj5G2Oo6NjiBsxklqB8Yf+C4v6Hfbcogd/evWpOHRHhF8ZpG6FiLJV4ruVUy/j2Bmqm/WrOI7RlMgHQGJWFdfn889+9jPsvvvuXSjMt8UIGAEjYASeHwL++TnMnDyKddoIGAEj8KwILFu2zH30ox8NIpZzDvrv7tTnYz2rSmZYIX3rTwpAzpE+iPp6GtDjUyL2o2wDfQwP3ga4+6alOGyHISzuPI56ezV6KG7JkXBJHaVLABcxjFFSkgpeFT01OXUOFLzodKHMgLIAgiPHgEuBmFseJQUwbtpiBIyAEZhhBLrjV+E4IFYt1zgXLGNKzuGwA4eMVnKso4UxUuU5ynLs7JQJmn1D4TbCgXQYS+qjeOUBO+P9F++PFw8BSQdosib9umBECYtR5DnH0g4zwn8NlDK7TQKWnm+lz2OJVgr1+fzDH/4Qe++9t5vdvbfeGQEjsB4EbJfngYB/Ho5hhzACRsAIGIE/QODSSy91N9xwAzT7SrcT6uGwf2CXGZ+d8BOIEhQ6nVSuFdpFitH2OHrrQNHOoOdi7UJf6/0XHYrXH30gtsxHEY88xswJJI14sv+shM6VxKiSrlpIlIhF8cqXHTpxKVDK8pAlhy/zCWRlOGpItpURMAJGYMYQ0NiVUoSS5WtELI5xHOscTWOfp5jlUIY+lY4xx7Ey/JKrxk7P0c/BdSawKMkxv7MCN198Nq45bjdo3O3lXkM1UOoHsqJrEdPqkUeigZvCGCafrYVZ+tLD29W1/v5+eO8xPj4ewr/927/FQQcd5JRntjEIWJ1GwAgYgWcm4J8523KNgBEwAkbg+SJw8803OwpZcM6FL8qYzS/5VW0KS3SOepIErVYbsU/QqDewfPxxNCli9aLAQA4sIYfXH7QVbn39udh9foKeaAQTnUcBpBSnGIQlhsSpEi5syXmLKYglRRtJ2aazloX0EgnLsWbXRMnUkGgrI2AEjMAMIlA4j9w3aRrL9G8AICqzMNYlHPPiMObloUcaE8sgRUm4ckBRMD1FHS240Uexz9bz8YU/uQCHbxdjXgks4LjagzZHxwxpnqNOT6FJi5mHLOe+HEudQkZn8aJnUWr2lbqoW/t7enpwzz334JBDDiFEpZoZASNgBIzApiDAj6RNcVg7phEwAkbACDwVgY9+9KPu7LPPDs/beKr8WZVG4QoFwmyrvgYVKzpOGR2nwZ4e5OU4OuOr6WQVqKfAohw4ZHvg1mtOxOF7boXBYjma+TCiYgyeQhVKVlR6VlejRZCDB1cEJ0yOXVTmXWmLjh8cHb5g9hE4q66nDdQZq8YITHsCTzGOaYyLKGJ5zY5iBzQGFohQoAZwbHQcIzVWJvkYerLVaI7/Dq8/9TDcfOkB2IpD4ULu0+dS7tHmWKkwRxKBohjgqVnlEzkjSoiQBSGLO8ziRbeqa/aVZkNrVvTtt9+OpUuXulncZeuaETACRmBGEPAzopXWSCNgBIzAHCLw5S9/2R133HHodDprej01rsSp2/qCLVP6NLBn1wS5AfoEovlaTAcro1iVoYkcMa3mItR7+lC06DmVgKM1KGTt1gDeevY+ePvSI7B5+iC29KPop9hVp9MWxXTUCk8tq4Y8Yk0uhosTRDxGHOZbsZKcTljOsMaKSjUC9jICRsAIzCwCGrs03jkKSlmGMktRiz001hUUt1zC8a3WF8ZCdAr4iONg1qJwNYLFbhjbYDnufNM5WHbIQmzNng/S+P8DrjUmJtAQ6Sh9xTRWDsfkqB4BDEskcElPGFExC1767JTp+VbqjuIK9cwrzbxyzuFP/uRPcM0117D3yjEzAkbACBiBTUmAX+s35eHt2EbACPw+AUsxAsC3v/1td/DBB+OBBx6AvljrFwr1H2E9h0N8tK1Q5pyDc07RmWMlNSs1WZ9CCmVsPV0kxHCI4AGuoSe7K+qAKAP6mboD7dQ9tsD737AM29XH0Rh9EIOuhbw1BsR1oIelygR5O8dEWqCT5mFGW+QLJI0a4ApgeDVDNgL2MgJGwAjMMAJS9MdG2egcSbOOJHHQPzXaeYG09GhT+M9bHOdcAjR6UYyPYIsej77xR7Dn/Bh3XrcU+24GLPEIYyrlLopfOQflknV6jrw1hjGNi5MVCEMyo7Nxcc7Be49KsGq329BLM69e+9rX4q1vfavTtpkRMAJGwAhsegL86Nr0jdjgLbAKjYARMAKzgMDf//3fuzPOOCOIWOqO/iOs53AoPjZGsUaRmWp0B7ig5CqX0Tsq+Z99gK5USRGKAhToiJW+RBkDeQTUGhSgijYGyxQSsQ7dwuGzbz0DZ+7/QrjHfoO+bBQ1ilRh+kAnA/oXIm4McscewMcUtNooJ0bonHWY7uHKYqbSs3YbASMwhwlo7IqaHMOyceStEZR5hozCv6v1oNY3H65/ATR5Ku7r56iaYTOKV637/x2vPGRP3PHGY7H3ILBNxCGShercM5JFBf9Zkof9wqAbxmD+I8DFyLxH5hDGa0eNK6IpnOmnoPqHkPoxMTEBCVaK1+t1rF69Gvr8/eQnP8meK9XMCBiBaU3AGjdnCPg501PrqBEwAkZgBhKQiLVkyRL3y1/+EtV/hdWN3t5eBU9pugVC9pSZ0ynRFXS5CtAXQg5PV4pKldSqgqGMGY5OVooOy6Twej6LRCeKd67VAn0w9KbAm8/eG++89DxsnkygfPy/4dsrEfdTtJoYQzYyijQDaj09kFMCPSMmH6dTl8KprunEw9piBIyAEXgWBDR2xSXHxfYwUKTQA8fjWh1pp0B7ZAzlyDDingayFQ+gMfYoekYfwm3XXYyrT3sxFhYIY2dE0QutcSDVbKOURy3CLCQUJcB/HkABpRsOn+gwl9IWx2hGNG5yHGVsRi+a2ax/CDnHTrInlXg1PDwMCVt6FuVXvvKVbibz58JifTQCRsAIzAQCJmDNhLNkbTQCRmDOE9h1113dv/7rvwYOWZZBX75nhEgVWvxUK3pR4aEraRCxVEIOkowJ2gQocHlfoizb6BSjgNwnT3Er6QN8Dei0sCABJOWd+KIG3v/G03DoToNY0H4Y7vFfobfugMQDPkJaOLTzEp7xGpPy9gQPU7BOW4yAETACG4TA81cJx8aC458esh5xTOxkZRjjQMWfC5o1IH/0P7C5W4W9Fzt8/IazcdROwBCAPv0KYRCtuJE0gKTGiKdxPHRUrZzjUKs4A6ZqTGaq9CxuaWFKqRSW0eYMNd0uWDVds69qNXEAWvznyAknnIBvfvObBFGVsNAIGAEjYASmCwF9Yk2Xtlg7jIARMAJG4BkI7L333u7b3/424jgOz+qQgCV78i7OOTjnnpw8bbf1QRSxdQl9IsUZBRhJs5xOk0Psaoh9nfIVExEBUQw4xqMaXJ5iAAAlLbxsIXDbFYdh6cG7Y5tkDPHEY6i5DPV6gjR3yMfbyChixUkdntVwN1umFQFrjBEwAs+WgKPYVGv0gNoVOmMtjpUx6o0aamWHY9+j2GUgxzkH7IK7rj0WL+QgyQVxp0AMCk8aAHX/tuM4Wkb8h0iELNOgWAd8Ag64gIOGYdQAMJX7dbehfWUhl5kzdPHeh5br2ZLNZjPEH3zwQWy22Wbuu9/9rgsJtjICRsAIGIFpR6A7ek+7ZlmDjIARMAJG4KkIHHnkke7DH/4wkiSBxKvKQtkZtMrp/HToFnWQyE9ClBdwRRaMK8i30nNXUrpNJctF6EEUno3lEfLKEhPtAt4nTAcG6ZQN5hm2J4OrT3wBbnj1SdiuN0c9XY20RTGrlgA9/SiSJujDoU2vT/WwuC1GwAgYgRlHoJMVKHyMMm4AFLKSRj2MddHE49i+r8QbzzoSb+BYuJg9W1gWaFLsr4cZqTG4E1MzWs64R1rESPmPghZTWpRuOrQSGRwmEOejNI6h3J/JaMGj5Tz4PwGWnrlLFEWh8c6pV8C//Mu/YKuttupuhBxbGQEjYASMwHQkYALWdDwr1qZNRsAObARmAoErrrjCnXvuuWsErJnQ5qdqYxkSq4+hAuwQU5jq6FRRkJKDkTEl4yb1qm623Av6HT5x9NnkiLEAnTMUOeo+Rx8yzGfSUTv14EPXn4ITXrID5rUfQ33sETR9SjksDzMWyqiGEt1jS8gKxm2F3B1OzaApDqY/tXVzbW0EjIARWHcCGn+6Vo1FT1WHxqSppjKhvEtQMMNT+E/QQnN8OYZaj+LYPbfFHW8+FcfvOQ8aCwc5JiZIQekfGic1lnIDkIDjHcdBIPzYK8dV1c3hFjIoR2OrrNBgWIQkrkO+UlR+pppmXqntmtF8991348UvfrHTtpkRMAJGwAhMbwJ+AzfPqjMCRsAIGIHngcAXv/hFlySJ+4//+A84557wgHc9H0tN0OwshXnedUcUr/KqUGmbwvThQ/kJSTg4t3Q7R3Co5EVFcPSwlFcHUI+AyAH8pz9XYQH9LopMcqVozINnIVen7BWjDmAIwO48wHvP3hNvP21/7Fw+jOaK/8RAOQpfpHBRDJ94imIZkLEOboNHBR3CJIlQpG1uFTwG6LSxHCKWTYK5ImI62wwZ820xAkbACKwTAd8dQ0qOKxpHnMaYrlXieeRBjclx/OEY5SkXcTyDpKOISa4AOOZl6QTm+wkMjNyP7fLf4q2n7Iv3XbAPXlgD5rE9GgsLyvbg2AiNcRw4nS8A7e94AB5bAZNVKozHDSDcNug45nX3awKa5eUTwCGMr6o3wvR/SaTSM63U0urzUHF9/vHzE51OB9dffz2WLVvGninHzAgYgfUgYLsYgeeVgH9ej2YHMwJGwAgYgQ1KYPfdd3df+cpXoAfQ6su4Kve+O7RXv1oYRVH4VSUJWcpTOYUqu6lM3oIcIIWhDfKiKqNTpTTlVWUUV9paoxNWSpiTqb9y/rq5dLMgJ6yfRfpo5+6/FT56wzIc99Jdw0ysejqOpEyRpymoZKHW1wP9qhcctyludYaH0ejrRRnaobpZjP6jQ0H/rYC9jIARMALPlQCHFFZRcuxxkJ6EMN5InOJY5oCiLJGNjwCaAdVpA2kHVLRQtlsAVa6+ZoSefBzFigdwyG5b4wPXXYjzD9wWEq70vCuNgRoLwVdJg+p3imgM07ip+OT4xqjG2qkGlZes5ViLo3qm8XmyHLfgGJ/OSyVS6Rca9cMnznVbrHR9/v3Xf/0XDjzwQLz3ve/tZmzSztjBjYARMAJG4NkS6H5yPdvSVs4IGAEjYASmHYEzzjjDXX311fRt+N98Oj0SqCRW6Yv72NhY+FWlnp6ekK8v71PFrmnXmXVpkBwSmbwzGffVh5q80jhBFQAAEABJREFUkYjbdW7006hVYbse4G3L9sNrTj4GC4vVSMYeR73WBFoZOqOrMC8pUeuMIs4m0DNvHlqjHRR03AoX0VEr6Mq1kRRtxKqMzmPJY9liBIzANCEw45pBEcllAM1TiI+5GdFc6cElWOFyxL09aHCMG6jX0dCMqPFxoNkTHtZerHoQQ52VeO0pR+HGSw7DrlSuJIQ1gTCTKmKosdAzDEvJtSrnaAaOapjlL4lU6qJ+YVD/xFFcpu3vfOc72Gmnndw//MM/CJGSzYyAETACRmCGEFjzuTZD2mvNNAJGwAgYgacg8IEPfMDFcewee+wxSKDSF3bNwOrt7YWELO0i8Upf6nUrhcoobcaaHLHKJjvh6KDJQEcwzFoo6SCmbcxPQOcPiFLggkMW4UNvPwsv23Yeikd/jUULmuhBjlWPL0cc1ZDUe5Hp6cQxdwr1lnT1MkR0MkGHEmCdMnmK4UCh0IxfWQeMgBF4vgkUHFsKykkZwyyEXmOLZlypKZlDTJE9zUqMDI8hb7fQW3Podx2kD/4X9lzciw++ZSkuOmJL9LJ8H20ev9W7Tguu4GCnekogjImYfLnJkEeDxs9qcxaGunVQM6+azSacW9Nx6EdQjjjiiLUJs7Dv1iUjYASMwGwmwI+62dw965sRMAJG4HkhMG0Ostlmm7nvfe974ZlYdf7XfvXq1aFtmpElQUsbErAUznjTLS3BpvSEDlt3qwDyDLEvEVPIGmTiVtSkFL5gAPjoGw7B9afth77HfoFGOo56rRfjeRNZYyE6Yx1I6NOMq1oxEcSrku5OTico16emk8PZYY0FzRYjYASMwLoTcGUMiUi5L5BHbcBzrMEEEo5bUeZRb85H68FhoH8R3MAghfUWktZKbDHxMC4/6qX45HXH4I8WABrTNufhJWJprEsibgRx/Ynjk8YwhPFRg5hM5Wav6R83ErAkZKmXDz/8MA499FA988pp28wIGAEjYARmJoHZ/wk2M8/LHGy1ddkIGIENReCwww5zt99+O4aHhzE4SMcny6AZWfpPtIQsiTOVmLWhjjlt6qlcEzlqacZm5UCRwrXHkaQ55OwtYqrsNYdug/deehaWNDMMuBR9zQbSBx4EegbC82dYDB4FLYPTzAhXKglyBGVhw1ZGwAgYgfUgUHJk6Y4jHFckipc5fFlwrFFlHu3RNmpbbYv8scfRE3ts2V8LY9Xbzz8RbzpxF2zGYhrHhhgmnQwYo9iVUQgD66MIpoBZT1i6x5tMqsbKyc3ZFuizTiKW7Gc/+xm22GIL9zd/8zezvNez7Sxaf4yAEZjdBNavdyZgrR8328sIGAEjMK0JvPWtb3UXXXQRNANL4pWehaUG61eZFNbrdQUz1+SGhNv4ul2QY1ZZSFF+LQEo3qHIgdgh8QVqWYpGAfTS5AAetkMdX3rX6Thp7+0Qr/hvLNxqIZycP1dH6mkuYXVFmIWVFB06lzn9whilq9E882wxAkbACKwbgTBWRUB1F19UeIpXGrQ8ckfzjMcROitWYMHiBagtfwSHbL8ZPnPjOXjFbk1IuGrmQDMvUafwVYtLRA2OVa4E9OMUUcwGdccnHavgloxBd5kydnYTZt9an3vq1ac+9SnsvffeBKotMyMwywhYd4zAHCTQ/XSbgx23LhsBI2AEZjuBr3zlK25oaEgPqoWehSURS/+N1i2Eeh7WrOg/HbGpDlpw0vTJRiew7KRAXAN8BLQn2N0MiAoubdRdhjhrYYCpi2lvPX1X3HTxKVhcLEcy8hBq5TgdSolVHgViOpURcu9RwgOOprDyPmEvI2AEjMC6Eii4g8aUCDkSWp2WhDHGlyl64g7i9mOYP/4wbrjwBPzxBS/GEg49A9yrVrbR6zPEZYdbWdc6E4CErxrr0djHstXYyAJhKbTmmKlgtps+7173utfhNa95jXumvlqeETACRsAIzCwC/HibWQ221hoBI2AEjMC6Edh3333dJz7xiSBi6bYK5xx0GyH4kpjFAPplJoUyffFXOL1Nrlhl3ZaWDGS5Qufhmj1AFAOe1uxl6JlDiyhoMeacQ43ylBzChdw+a3fgI1ccjlcdtCN6Vv4nBt0EitYEUt8EGvORlk0URQzENPBIeQfiF7E+5xzKooC4ysqOHEtWaosRmN0ErHdPQ6DMKYCXJZIk4ZARI2xzjHDOAUxHQeGJY0eZU8DKaygb85AnfSjaLTTTESSP/jsuOngnfOJNR+CVewKadaWxKuHxtDsDgPsDHnC0Bsc4x7HJR4gaPRTDPI2HwlpjlEs1birk5jRe9I+WDsdSfW5VzZx6+7vGXz3nqsrTtsr/53/+J/r6+vS556o8C42AETACRmB2EPCzoxvWCyNgBIyAEXgmAvxPtFu2bBn05V7l9EVfD7d1rvv9Xs/HkrOgPM3WquLanv621hFTLGeDu+YpM1GsclMM6q8++jy8nL0S8GkLdf1aIffbaxC49BU74/1XvRLzxx/ENv0OtayNzuoRIGl0bXQMcj593HVMuRv9UVZE5zSnsyV2cZOilzL+oFkBI2AEZiOBusYAKk2dCYrguq3Pc8yh4BTJKGpB408rBSSu9/QgG16FuDOOrfsjbJavwHsuPhOvPXIXvJiq1RABNSiIxRTcHS3ylLGcB4I5htGkJRStPDJ4hhymsNYY5VJwTGQwAxbd7q5/BtRqNYiZPrv0uVXd/j4yMgLnXDB1R0KWcw7f+MY3sPPOOzulmRkBI2AEjMDsI8BPv9nXKeuRETACc4iAdfVZE7j77rtdT0+P+/nPfx6+9Ot2Qu0sp0Bf/uUsSHzRtnMz6fu/ZCuZetM1beWM5nTkMlqOmI4bTU6jnD6mEQJLgH5kDeptTKFqkM7hbg3guJ0j/I8bzsU+iwosKFZhi0WDcHoofDtFbXAegAgFnVJxkznnENfrrIvHoKMphixkixEwAnOUgMbS0HWODRJg4phjAwWtlCJ33s6A1CNqUJ3Sw9fbw1gwL0Lv+G/xRwMdfOYtS3HGnk3syewBylFJOYaynECpWVuFR859wTGsDBZTrIpZKkaH23kwcLzrWmhDWBVcy56czuRpuGjmmmZbVWOphCznHLStHyjp7+8PrdbsLP0zRp9fb3vb23DyySe7kGErI2AEjIARmJUETMCalad13TplpY2AEZhbBHbffXd33333hU6Pj4+jKIpwi4sSKjFGToK2p6/p46tr8lYUcxSfFMqqdstdk+VMUCgrGZdiVeTVnp79jwDPnGwctWIMC1jXnoPA7a8/Eq89du9wO0/fxKPor5XoDI8g8jxKFEFOEwGioGglJ1VOF+hk5Xp4POxlBIzAXCWQtlrwUYS4VgsINKbKtOGjCAkF73x0NXoToL/zOJor/guXHL8f7rjqKPzRfGCQw1GN45HLxzWkcIxK4HwMOLBerFGhqjGtCrkbM7uLY+CDFdqN0hY3wrqbqq3pbJptVTHT55TEKuccBgYGoM8u5UnYWr58OQ499FDccsst6vJ07pK1zQgYASMwLQjM5EboE2wmt9/abgSMgBEwAutB4LTTTnNveMMb0NPTs2ZvOQiaJSAnwUugWZMzXSP6COuavJaIzYwoPHUNwU1j0hMWlXby8Gg+cigZopS8xUjJXF/jjnXu46F1L7MuO3RrfOyq0/HyRSkGh+/Hlv115KMTSKIYcp6Cg0oRsD0xAQmAURzTwVRrWI0tRsAIzE0CFFokaGtczSlmSdTW+BonCWpxhGxiJTbrB3pX3o/9hzw+cdX5eOOR26M/L9HgOOZdCsQJ4JpAIasDHKP0YHYNbiHEE1+Om5VpBOqOhQUU98yDdlxjIWHarnTLoBrnnAvjqj6TIgp/4qkZV/rscs7he9/7HrbZZhv3gx/8wKm8mRF4ngjYYYyAEdhEBLqfZ5vo4HZYI2AEjIAR2HQEPvjBD7ojjjgC+u+1hBc5CM45yEnQ80cwU1506rr3yxRwJY3t7jpuWOO4VQ6cK5k5ZWF3KWI5oKCYhRhFESHNPEo6kXFZYB53HGD5l2+d4CNvPhXnH/kSNFb8GpvVU6Rjw2iNjcE5h6TRAHdGkWVhm7vYYgSMwFwmwHFB3ZfgolDClcKMQndreDkWuFEkj/0S5x76R/jg9Sdi/60B6lkYilK4fFxFOaxFKF3CMcojp5iepTmyPEPJP41lsohjmmPpiKYv9TLFIxRQ6Bh2DXAUr1QW0+L1zI2Q2KcS+oGRKl79c6W6/f3WW2/FYYcdNlO6pO6YGQEjYASMwHMkoM+551iF7W4EjIARMAIzlcB3vvMdt/nmm7uf/vSnkGjlXNcX0MyBad+nki0saAolYhX8SAtxJjIMzh2z5cQFJ49p9PuwxjImcCkijyyKkTIs4ghx7BFHDlzgigzaH3w1WPbS43bG+y45CTv45dh2YR/kVeqZNoFXrNt7HJxzQcjiLrYYgY1HwGqe9gQq8crVahxXYmRpGtq8+UATO8bD+NBVS3H16S9EvwO4UEIHEopMtaiBkuNZznjKjJSDUKnJWLUImvnpNf2K41E1lml8CwaE8YrFQ32spDvesS5ojJzcxylk2em8+MlZwGFsZUP1+VTNynr88cdx1lln4brrrnPMssUIGAEjYATmEAE/h/pqXTUCRsAIGIGnIbD//vu7973vfUHEepoi0zN5qvtSxeWoVa2lo1YlB2evSgcAl6Pr5QHSslLqXrJwW2HBHbl4ilHabgCYx4o0Q+LAHev4wk3n4OSXbIft+jM0xh5F0l6NqOhAx/A+ZsjC3Metmf2QwSEDHI1pCC/P4k8y7ibfNGRztXb/gvt3DWv2ZwFbjIARWE8CBfdba09+r3m+/yX0yAB9Xa7eq3F433JnLpP7r3lfF6jKO1cDSo4FhUOUp4haw2i2VmCHAYfj99wWn3n3K3HQDg1ohqd+ZZClUZQpSg4AZQHEPuJ7nlUAGjmCMdpdNB2rG1u7dgjlGXR3KtF9TR0Puykzau1c6BEkZDWbTfzkJz/BwoUL3Z//+Z93M2ZUb6yxRsAIGAEj8FwJ+Odage1vBIzAnCVgHZ9lBN7ylre4pUuXhofj6lYNPSBXXaxmEeg/4FVaFSp/k5nclycYP9L0X3vHUA5nlacGVvGpYUTnktsqXWfYYETmGUd3BbgIsQNYsvtMLAD0P7GY4Q1HbYFPXnwUzt5rM/Su/g360UEjjtAemeAOPSipisWsp+YLxsfogOWsNkPZGkWzWacTHLEWTatgyONgTduB0hV0RguKYgXiomsRQ0fP1qGbx51tMQJGYL0I8D3pc5Q+BVwKJwNFJgpIcZGH91zC91tcgO9BT1FK4pXep3q/ThqF6rLMwv4+ohjO9z+47SgYlSnLuwbS0RRJVEMfdx1qL8cZe2yBj77qEPzJydtjWweOGYCeQlgHwviSuIRtieBYN5PguarRqnxtcxOIIsABTzBMeSlPezvuUZmylV6ZtqeB6fNFnzdVUzTLSp8vMn3m6PbB0dHRkH333Xdj3333VQy648EAABAASURBVA/Ctq2MgBEwAkZg7hHgJ9vc6/T06bG1xAgYASMwvQh85Stfcb29ve4//uM/4JyDnAlPYUVOhv4D7lzXd5jqcGzyHqhJlQWnjS3SNoMnLEp7srFAlUSXEIozqbtMbihQnkxClhxKOZ1DJbDfIuBPLjgAf/y6s7BTo4XmyO+waDBCnI+g1ojQSdvIWGvp6miPdxhLwAyMr17NuJxeWsmKgtFbZrR7cDrA7EtG9rKcTmhBA9PkIKuMW1NWW2ZGwAisD4GS76uS7yuZ3mMl35mqp9BqirnqPcp3NEDxqzOBOKa0VHjkrRJx0oCnWJUXfJ8n3LszjIXzIvRPPIyd6m288/yTccuyfbD/FsA81qsxRGOJxhSZY5qMwZpF27KIKQpljAKKTDU8xUv57NcTyj5FsU2VpM8WHVufLREFOT2Hsd1uQz+MIfHKOUfRP4HS+vr6cPHFF2PZsmWhV9rPzAgYASMwMwlYq58rAROwnitB298IGAEjMAsJ7L777u5LX/pScCD0i09yLtRNORbj4+PQf8W1PaeNrlRCAAMlcOruPfifN5yMy47ZHc0V/4Je9wiycgRo1JHFA0BJ8wsQRUOIox5E9TpdyzYijKFWTNBaqGUZkryAp0MMxCgjWlxDQcuTGnJPczHzY0R5zCPbYgSMwPoR8HxPRrQkWIkEBeqUperINHOKlvkYQTz2BeA6fL+2+H4dR1SOwpcTSJpJuN0vRh+8n4d0ooG8pKDVW0fpV2Gw8Sh6h/8v3nj0LvjfbzsaZ+9RQ98EUAN4LK7m+FKriQTgHAdSgCzL8HnDaLiVPZ18XtgjjzyiMu7jH/94t6AKmM1tAtZ7I2AE5jQBP6d7b503AkbACBiBpyXwyle+0l1++eXQf8inOhs9PT2oBK2n3XmWZ8iTkoSUjncoVoEuLKAZWZcd80J8+t0X4+Ad56N39CH48dWIy4xeKx1lClBtRrNOiTxzdIILJEVGx1iWA65AQStVOfgKkYiRSQuOXjTpVHto5ggzbTECRmB9CJR8B9NcEfOtl8CV3fdZyfeZrPAeBb8lFxSwwvvS5+G9Guk2Q76n87RAPp4iLUt0f2EwA9IRNNurML/zOI7edTE++66LcPFRu6AvBfpLjhHUt8qJjHIZUL3NsQle0+GQ+lzRTN4oEndA/xTRbF+1TZ832r733nuxZMmSuY5KSMyMgBEwAkZgkoCfDC0wAkbACBgBI/B7BO688053xBFH4Be/+EXI00+ay/GQcxES5uyqoMObobfpUKJDCimarkA/Yy/pAe581ZH42MUXYL++Aj0rf4UBP0zndhWQt+F6B1mqjqiIWIdHQbe44z06MbNpZVwAnkbHGBnDyhiV11tGDtyVx2U1tmwKAnbMGU9AX39leg+68HbTW06PsnIlwDcmjW+4SAYgAgrnkdPCRhC+avA9fMeXHaRYhcGeMQyO/xaHDQGfvfhcfGTpgXhJHWgAqCUp920DfgKNJIfLUqBk3cybq4vnmKdZVjIxcM5BM3x1a6GErZtuugmnn366U56ZETACRsAIGIGKgD69q7iFRsAIGAEjYAR+j8Df/d3fud1228194xvfgH4FSk5G5XT8XuFnlTBLCpUZkLdQIA9ikqcQ5bMSvTmwiF08fifgC287AW86+QAMrvovNNNH0d9k2bEVQOKRuhoyV0fqExQ+AuQcB3dNji3rRgZfphS6coY5fWp51pXBXkbACDwHAr5wWCNYgS8qV6XPAUfjew98Z0MiU3jLeYAqVuGS8H5N9X6NKD5PrEJ/vY2h9iPYovU7vGPpkfjU1cfgiG2BhaymlzpVk6NDzL1VX1EwoWhBtyRqG3P4JZGq0WiEGb7CoFvVnXPQM69OPPFE3HjjjU7pZkbACBgBI2AEphLQJ/LUbYsbASMwEwhYG43AJiDwile8wt1www2IoghJkmyCFkynQ1Jk8iWKOKJ72qSrm6BDh9XBgdoU6swepA2NZLjqkC3xv959IZa+ZGv0rPgFHIUsF7WQRwnSpBelb7JjdfqzdHNzfiznBVwh0YrOrktRRB2W6QCuA0fRzBUZXMEyPCrsZQSMwDoT8AVQz8tgkQRoCld5lPG9lqHk+w0ug95rTEKUeTg9c66s8Th15vM9q+fSRePorY9i0cjvcMGLtsJf3XAeLt13C/SPd6B3dEHhy/MtHVMoi/MEUdmEdw2gxjEjYqZjdXN40eeInqdYr9fDM68kZn3/+9/HwMCA/lkyx+nM4QvDum4EjIAR+AME/B/In7XZ1jEjYASMgBFYdwI333yz03/HV65cue47z6I9Sni06AAX4ZHMQE6tiVoW4rgbD13N2hjqKaGHvO/eB7zr3P3wJxefhf23rKF39AE6yBNAmOFRAPR25VRHFKZ015Kjf1vShdMzeEpuyOAKeApYMcvEErHKcBRbGQEjsK4E+F5yEoApVPHNh1Ih0/Qeq6ri247vN0DvSb3nIgrLep+Cocsn0Bz9HY7ebTHuuO48vP2V+2G7BGh02uht5KyijSguwh3A3AhLeyLncWrIkGAsS1FyDAkZc3il5ylqJpb+IfKRj3wEhxxyiJvDOKzrRsAIbGQCVv3sIOBnRzesF0bACBgBI/B8EfjqV7/q5s+f7376059Czkd1XD0bq4pX6WNjY1VSePC7ysyO2w894qgHQAx5XI0YSCgoRUxxNaD0jNQidChigS5rg5uD9GtP2aWBT11xHG445QBsG42i1lmFuL0KzaKF3qhEREErT3MktSaiehNwrDgHQNOtmz5ySFwJ7woet2CGLUbACKwrgZI7jOfjiPsSuJpHmWVweq+VCdDi+6qIUPgEZRIh5fu36Iyjno1hqDOCzbJRvBDj+NTrzsSfnPEy7LsIqKs+issl6wrvWanPPIhE7YxjQScCXE+ktzEilu6N58GBGZi9L41X6p3GfIUypVU/AKK40latWoVXvvKVuPzyyzWUKsls+hKwlhkBI2AENjmB2f3pucnxWgOMgBEwArOXwD777OM+9alPBWFKvfTeQ88xkcMSRRHkoPT29iorCF3KrywkzvAV9SY6oQizNBz74rjiQge1YHrBFA8fUc1y3Y/aqNPGAFN3oo98xp5b4r2vOxanvHgJFqbLMZA+jiRdjbw1jHotQXu8hWzFGJWwGqLmEFzSA08HW/xKXyLNO5CPzOpsMQJGYB0JlK6A661heGQFOnmGek8fyokcSB3q/QuAqA4OZsgmRtHwGRb1AfPyVdiqXI1lB7wI//Ndr8AR28TYgW9vvacZIIpiClR8c7sIRenWtGhtTEm0EqAGjdn+cs6FzwbPzwX900LClXMOcRxDtw7qnxz3338/Fi5c6L70pS/9HqbZzsf6ZwSMgBEwAutHwK/fbraXETACRsAIGAHg4osvdq9+9auDQyIetVoNclgUl9MiJ0WClranpldpSp+JJm9LTqhELHBDDjGQsSu0sgA9WaDwzKqhA08D4mZCx7WDuGhjhx7g2C2A287aCe+/9EzsNpjCrb4fC/s142ocjd4mknl0pPMI+eoWnesCBetrpwUmStZPzvSDebw5tlh3jcAGICB9qSw6SBbOR1lkaI9OYGD+IiRJL9qProTu/esdHMBgbx3l6oeBR/8Tx++5Fe669jRcf9wiLOGbbzFVq4TvxbLD9zzfkp7tymkZ3+8uSgCnlCII2jUUYArjAAeFOSE+F7rVOY7x6KOPkmsShKs0TaGXbh289957sWTJEo6eSjEzAkbACBgBI/DsCOjT9dmVtFJGwAgYASMw4wlsjA7cfffdrre31/37v/87JFLJcdEvSUnM0kwspem4+g+8TM87qdKUPiOtZKuD61XQH81oBRO4KJ1CE+jEcgsRP2WD0MWNiOYcVxmduLwNPRuLEhUO2zHGJ956Fi4//Wj0jD6CvmwUxcpH4caHEbkccbOOuKfOY7CGLIfEsYJbrMkWI2AE1pcAxeB0bAKu2QTqMYaXP4S0M4L6UA/6oxwTv/01eoYfxTEv3A7vvexVuPH8/fDihYBuBW6UOmiBPM/Ce1x3DlJ6BnUqIOQxX6HuJQ4h+I6dW+9a7z30Wrx4sQK0Wq0gYunz4aqrrsLZZ5+t0TDk2coIGAEjYASMwLMl0P10ebalrZwRMAJGwAgYgach8IIXvMB97nOfCyKWfllKt4lU/3GXkCXxSk5NFX+aamZGsitQujbgKEaBHmpwVOnCljQ5bhFAjxWgR5t06Li1xqGHswMx2rU+tOMEcC008hYkYg2xqksP2w5/9u5lOH63bbCNG8NAsQoNrEaWrkA2thxl2UbSO4BGYwA+5/6TIhnsZQSMwDoR8BSZ63EPXAcoOymQFEA/9ZRkHOg8imT4t9hnUR3XHncY3nfhgTh99zokw/TyKPoF0cK30HIeWVyDi2MEkZpV1DXrKAccDWtenjEZA2RwaAcDxwalzFaTYKW+adxXvNFo4Le//S0OOOAA3HHHHYStXDMjYASMgBEwAutGoPpEXbe9nlNp29kIGAEjYARmK4ELLrjAXX311RgeHoZuE5FYpdlY6q8cGOe6fouej6W0mWzdnqgHinU/TqVjZdzMmJwXdIw9PdmECREVrSKj1OVooHk6sRG8d9AvnC2qAb0sunUC3PiqfXDTpWdhx74U84pV6MMw+vsSClcJ0rExtIbHUOhA8DyKLUbACKwPgYJicl+zD+i0gZHV6KOa1Z+uxHb1CZyx/2742A0n4pWHLcCWMVBvAXHGo/A9XZQZcr57HTe1eK0oXIF5oLAtK/leZxGEWxVZUCHC+7Vk6WKKMTpLF433ZVlyjPMcuxr49re/HW4Z/Lu/+zs3S7ts3TICRuBpCViGEdhwBMLn7oarzmoyAkbACBiBuU7g/e9/vzvnnHPwwAMPBOcljmPkeR6wdDodFHT2dBthSJipKwlIBdWmos4exJBo1aJbNsEt+bnqbUrxqtQsC33SJlyRA5iZ0Oo0tLl/rv09WhNtNCJgHp3lIdZx2PbAx992Ki44eA9snY8gf/DXiCeGUW82gIFBoNakc8w6WdYWI2AE1o1A4T1SylAjo8No1hJsXouwaNWjeMXWC/Ge807GO8/cE0v4XuxntdKeHd92JbdzFzGlB0lZR70A9D4OkzCLHPAUp/ieR5SjTEq91cOz7zrcg1I2mAuUEaDZk7Jy9r9/Nd6z+/jQhz6EI4880ilutp4EbDcjYASMgBEIBGb/p2fopq2MgBEwAkbg+STw9a9/3W2zzTbue9/7HjQLqzp2vV6Hcy6IWFXajA0nHVA5pvRlJVV1ndTJDsUuRodiXZtWouu7OecQ8ZM3bNGXnUxGo1mHVw15G30A5DhvwfDSo3fFJ244Hxcd/XIsLsfgVz2AuL0cyIYBl6GkI67ZHa5E138uCyiOp3gpXebXlEUoqzRMvlRXyZZ0N/1k/hNDHqmbbWsjsAEIOL6PdA1ODbvVejzxesTk9Tgl5Humu++UNF7fmPKq8rvXLes+2odIAAAQAElEQVREzNyC78M2+psdNEcexHbNFNedcyJuv/Sw8Ey6AepRPQVQZ/2eUldBKYqbgPNAwTqYzyyEV8S1VC7vUJQ5rUDJN3axpgDz1yzcX0pYeI8xviZ99kV0+7gErKVLl+LKK690s6+H1iMjYASMgBHYFARm96fnpiBqxzQCRsAIGIE1BA477DB3ww03wLmu/6LZV+XkbSUKVbCanVU5PEqT46Nw2pq6o09QhlzCL4zV2VhZwjCmRXRSa74OmWMcNCdn1wGMAg6oTL9iWCBHQnUrosPcoPM7H8BQCezRC1x/yi744wtPwBFL6thi7L+wEI8ACTPpKoOVRd4jyjLUyLYRRwAdae4OsD7nuF04OAoFNcSo5xGidola5hHTGVe6rGQ9kNFJV1xpsohlosJDobZloRzsZQSeCwEfrkldT7q2KtO2TNdguM6edD3qmo0L5hQ59y/gGSJLGfKa9hGS2MNTteJbgm8DFuR7oshK1JMG4qQXSEs0Iod5w7/CTq1f4/VHvwgff+sJOO2l/WiyO7pVsCcC6g6I+D6MuU74vomY52ncFXpLMVkFAAeAbQQTvG/w2Ak8/7SOAe6JMD44xsMSca3GMZjOi8ZljddqYxUqPjGheaaKde3J47hSVf5f//VfMTAw4L785S+v6bryzIyAETACRsAIPBcC/rnsbPsaASNgBIzAsyUwd8vdfPPN4ZbCxx57DJ6Om2xsbAzOdf2aSLMXiEe3FdZqNeiZWQqZNL0XNV/GViqQXyqHVaHM0YmtDIyjejlGKmMUjNPNRqk4HWZPk4gVZW30MrEnB3oz4PBdEnzwquNw/bITsU08hqHxh1ErR9Hj22hSzIrrMSbG2xhfPYZavZfOe4lyooOi3YajQ9+oxRDrgkfSzJac3wAknMHp6DI2gMdD2Y0XTKd2hdwXNAQrHXdiMVuMwIYh4NG9Fj2vr+51VvB6K/ieAN8HmHI9hm1ek7pmwz7MdC5CVEug5y1RP0KrM4H2RBs5BaucQlX/4BBLeb4fYrRHViJ9/LeY11OgtvzXOPGPdsD73ngRXn/sizCPl3yUIsx+7OWb2IX3AN904fjsKcVfrruL6wZQONXCe9wz0zNLBjUpmGNqWBSZaiFxeq40VlTilMbk6p8KTf1qI5sskYoBJHQpT+W1LYHr85//PPbaay/1VElmRsAIGAEjYAQ2GAG/wWqyiozAxiZg9RsBIzBjCfz5n/+5W7x4sfvnf/7n0Ife3t4Q6pcK5QjJ6ckyOoxMlcDFYM4s8pERnF8XnG1X9dxLBgMSJvTRqa4xXXb4izfH/3jH+bhi/93x4pyi4GO/QNZZgXHkwNA81BZshU6nhmZzPpJGL3wS06EuMNYaw9jECFqRQzHYh06tQBpLNKCkRWEgKjuQefA8OFqUoUwyFCxXJAWKiEZxQQIC9TC2xhYjsP4EdA3pWgqCla4tXWO81kpec+C1B16DuhZ1TcpUVmKqrtmUZWv9g8goLLUnxjGejiPjtYlmDVFPL+q9g4iiPow8vBolRddOOoah3ja2H5jASxuP4xNXnYW3LTsUuy5O0GQXBj3QlwBcAL0hs5ypXNRIR3WLpmTGIPFMxtxZv0i4UiclWumfChqrNVNWJuFKeRK5lKdwdHQUb3zjG7Fs2TKnPDMjYASMgBEwAs+JwFPs7J8izZKMgBEwAkbACGwUAvqv/Ic//OE1deuXCiVYyUGKoq5gE8fxmvxZG3mSe9d1jvWRrAyFHmW7hfALafSaqTMFR3uAQObTFtHecMIL8PE3vxKvPmI/zJtYjmhsORoUAjqdMZTjo5gYHkY60YGjkx9FCVycAAktKpHnHUAO/6SVPkcZnHW1hM67q4wHdxSz6MCH8q7r388VB56YbdlIBHQN6WqjuorutTXlWquuP4myvC51bZbVNRiuWaDd4ftDszh1TSc1IOK4wUrzdgft1avDNd63oA+9vo3e9uPYLF2OpQftjg9fewIO3zGG3kfUy8A9UWcfXQroEGCjiskfncDkq0QR/rBmPZkxy4NarQYJU1U3NVZrpmxlmnmluMKf//zn6O/vd3fddZeryltoBIzApidgLTACs42An20dsv4YASNgBIzA9CZwxRVXuCuvvBIPPfQQnUwKJZPN1X/35Sw55zDxpOesTBaZfQFdPbrtk/3SR7Kn/8xEpriErrWeZ6UZURSz8tEx1MsSesi7jFoVtu8H3n7qnvjEFctw7Lbz0bPyN+jxq+GYnvTEqNXriMsYecq64zrQ2wASD+QT4IG6FiJAdbtgIYGAjjp0G5Uc+VwePVvJhaUA7k6dADI20xYjsM4EdO3IdC2Fa0rXVsGVrjVdc7r2eA3qWtSsK83+A4UsgNciF2YBHYqwCUXvHr4bIl7XGeO81n2tDt+bIErGkI/+BgOrf43XHrA7vnLjebjmqBdgiKJYE0Ax0cYQr2XNBS3GU9S4u6pHlsJTuGERLo5Jkq9KhkUwIGO6jMEsXjTLqvpnQqvVWtNTjdMSrHQbeG2S07333osXvOAFbk2h2RWx3hgBI2AEjMA0IsCP7mnUGmuKETACRsAIzAkCH/rQh9yWW27pfvSjH0GilW4ljCZnYOlWQs3ImvUgnuTudT+QtZbRm3YMdVtl2gHoXff01FB3GaJiAjW00cfsRg700Jd++bbAh644BG89+xjs3uygsfq/EY8/Ap8NUyPQ1JIcZdrWtJUu1jodfilWsjICKBpC7dExFQJhUkzE+qs7urwEhpIZWpxWZkbg2RB4mjLVNcRrStdWxOs4XGu85oKGqt1URtckr2LoGtW1qmtW1uQ1rDISstKM+laBuOggTofRmHgMfeMP4oDt+vHxG5bhTae+CNskAKUu9BdtNPj+WdBMoAe2ly2+X+rMLFgZ2wIpa5PH1WYOB4Xguhsr1RoWLmizd6nGY43P4Rlj7KpELeccJFzpNvAHH3wQF154IZYuXSpiLGGLETACRsAIGIGNS8Bv3OqtdiNgBIyAETACT0/gkEMOceeeey5Wr14dCkm8kuOk//KHhDmw0gfxE70/ppQeZUa3OakBMolHGYWsMkWd2XVycVkOPR9Ld1zG3F5QAq/aZwCfvfIY3HLGEdixMYJm8Qg62SOIkhbqNR5Fgtg4hayOh8tjilQ1oIiBkhYeN00xq4iY7hHnHvVMBtRzoEbTrC8nv53HChNiYC8jsJ4EdB3REl5XurZ0jdUzQNdczGvPS6SSYCXTtalrlNeqL3jNKp45IE1pebh1tuFbiNqPYl7xKF7QO4Gbzz4Kn7j4cOyzgHWWQMG/djaBpk8Q5dxX74V8IjwjTrnZ2BiQswFJjCLXjCuPnFJVEYzlJ7sZsR5HMWtyc9YG3vvwz4Wpz7rSjCznXJghe99992GrrbZyn/3sZ9fCmbU0rGNGwAgYASMwXQj46dIQa4cRMAJGYGMRsHqnN4EvfelLYTbWnXfeicpBkvM0vVv9HFtXTu7PUN6fPowVyujTh0yXJIBmn8iR9xEQy3H39LW7JXzk4ABISGJJ9HNjEMBODWDpyxfizjefHZ75s2UyjGj0t2hoZgoyilOAnqnlKAyUEgZkEgQoDkjMcowrDyHf0V3nsSmoOVpUcN8coQ4eyhYjsF4EHK97T0t4LSmuawu8vgpei2X3quZ1HcHpmuT1qOsSCkM+03lthgOXBRo+RW82gvrIA1gSjeCCQ/bAXW89E2fuvQjzWahf5gC+LdCj58BRnAI8FwdQrIKeB0eBOO7rDdupZnPFEdg0XvsepcrSHNvlWRcYD8EsX2m2lcSrROMQ+6rbBp1z+M1vfoOrrroKp512mmOyLUbACBgBI2AEnlcC3c/i5/WQdrAZSMCabASMgBHY6AQuu+wyd+aZZ+JXv/pVOFb1C1hynEICV1WaHCulZ1mGqbO1lM5ikPOlcFobnW/QRaaHTNf4iS3VBJE1iQk/ql0MOMpUCj2FLDnRji62z5CwDj2M2pUIL3mVErJeTH/8xuP3xAcuPhXH7LIAyej9aOSrsSiJkLRyFHnGQzt4n8BLHGixgokCnqJB5OtIoxgtimYTPP4ExbKMzfAleLwS9aKE4rCXEVgPArp2kixHzPeA4rq22rwuW7UoXHMpr/G845C4OhqugTiPgdwDWYmyBDyvySaFqPlRiaj1CK/t3+DkPbfAXW88D2855gXYjUUlXHGv0DrHdZ0CWcRrG+E9xASWgazGUqwvxLkd1+NJ8QrgoVhQCzMQ8y0ZMZG16TZDJc9gmzp2aixVV5RWPX9QwlUcx2vG0nq9jnvuuQfbb7+9+8QnPkEI2sPMCBgBI2AEZimBadstfSJP28ZZw4yAETACRmBuEfjKV77idtxxR3fzzTdDDpMEqVqtBj0jSyTkVCktiqLwHBY5WM65cEuLnC+lg69pP4PLFUBlYJye8pM/kHO6iPKTmQX63ggvOt8lKGTRlYb2W+NqM5fluYZucUqQoZ/WzFIcvE0/bnvtcXj3a8/BC+YlaD34SyTt5Zg3WKcgMIYibaFGgSomx1otCVw7nRSl8zwujUJWGUfIvKeoBQoIEhHUKh3NzAisHwHnHHQV5bzwU15buXcofNS95njt9QwOoNNuozM+jkiqVZ4ivGd8inz4MTTTFXCP/Qp7L+7DTRefiz9edgT2XuRRa3fQKDLUAEpOXaPsxAuXCSVNShXrB99DZTDPdtBct0gOhHdWyVDGICxe65Lrqaa0GWoaOzVOajzVGKuHsitNzx/UWKp0dU1j7v/7f/8Pxx13nD3rSkDMjMCzJmAFjYAR2BgE+Em8Maq1Oo2AETACRsAIrD+BG264wR144IH42c9+BjlSPT09QaSSwxVRvFKaRC2FzjnI6ZLzpW2lq8z6H/152tPJPZYVkGNO/1muNaa+JGIFY6Ie+ZMxZGk63DEQHGkmONbhuzkRRSsPueAlYyWaFJ7mscjiDnDO7v349HXH47qLjsOW/eMYf+SX6G/k6I1b6IwuR+lbSF0LE61RIKHLzwUUFUC+oMCgw+WuxERUosXjFWow67bFCKwrAV07nbhAm5dxGq4z1sBrrHut8cJi2viqFUA9gqsX6OQjaEYpBuop+vwE5jfa2DxagevOPQafftNxOH3XXvRnACVZJPUaMtYVscoa3xqanRgV3NDCqiGD5/sjRsowD4YgWuUqM8VUVOaZxksffOPRuKU3A9Nm8pLneZhdVc1g1UPZ1Z9q/NQYqge433bbbdhjjz3c17/+daFQkefP7EhGwAgYASNgBJ5EgJ/CT0qxTSNgBIyAETAC04DAj370I/eyl73MXXvttWi1WkGkUrP0wHc5VxK1nHPhFsLKCVO6ZhOo3LQ3Ta+a6hLS2dbmU30wy/+WqU8s1vXBtf+kI13Ssy4pXClUGdVR5CnKPIPPgX568/3ccTNmnr7/Ynz83Wfi7IP2wIJsBeLhB7G4v0DNjQH5KHyThYo2UORAyaNyP6YgHDRmC1kXfX7o8LDXtCYwXRunG/IgigAAEABJREFUa6eIHMqYF5fj1crLCowG04rXnR/qhY8pMbkJCq0ZmuUqZI/+J+anK3Hozotw19uX4rSXbY6F7GSvjGIYa+LepS5PrBWcmKmFx5h8u7AMgmAFliyUN2luMlQ9isuUVIWKzxbTWOmcg2ZYSbSq+lWNqz/84Q9x0EEHgePvbOx+1V0LjYARMAJGYIYR0Gf0DGuyNdcIGAEjYATmEoH3v//9rtlsur/+678O3R4c1BOegDzPg2lWlmYKVM9u0UwsCV6h8HNbbcS9+fErx12qUAgnD1UiON4RQ5ZQLvRSXCZPUhY8cD23qkyYHVIoXxXBmMA6HGpFAwlqoI+OUXrp48zgFpY4YA/au0/bHTdfeAoO2Wke3PJfojdbicF6hjgfQ1JnAQpgyAoEo5YFtolVAJqVFfsQtZURWG8CuoRkjjXo2sq5kumaK3nBdUZRrH4E9XIUtc5yxKt+hWNetBU+cPlp+MCy/fDSBrAjRas6d6fcGq5xXq0s7xDroVqsDi4DIpqnuSK8n4J4xn10aAZQ6BhRGDGcakqTMRlhZxWsDDP7pdsENVaqFxKttK0xVP8guOmmmyReOf0TQflmRsAIGAEjYASmC4E1n8vTpUHWDiNgBGYTAeuLEdhwBI455hj32te+FitXroScrSiKwuwBHaGKywHTdqNB71aRaWryrUu6zrKna6Jjhj6kFcrkWGtbIbOwxqEu6cVDqRKzEiYrzjQJYzwQF9QSoKZKygxRp4X+AmHmytE7erz/slfg7RediR36HPzKh9GfUeoaXYVaWbLWMrTSlQWCgMWgG1FlsJcRWH8CBa9MCVaa6ac4rzFPi3mhNYoCSXsMSxYPom9iNXZolrjl8mW47ZKjsf8WwAIetcFr0XVSirUlhVqgwTdHxPQwtSpcnirgWRuQM51H4xp8f4DXdDdU+cq6M7YK5mfBdJNhBMULli9CPczAbHlJvKp+7EIzWLWtZ10NDQ25d7zjHW629NP6YQSMgBEwArOLAD/uZ1eHZl1vrENGwAgYASOwhsAnP/lJN3/+fPfVr341PBNLGRKtKgdMTpjSZoLJqc7pGpc0BCuoDU21jP5yBjnRMkfPXBZu62Ocmd3d2FlXekSTBoYhL85QuBbKdASO1ihT9FDU8rVGKNKLAo2JFgY7wFkv3hxfuuFcvPOCc7HHgnnoT9vo9QVqvoRzJY9QABQaXFYi6ZSopTw0k5hhixFYZwK8tJDwGop5Lbmcu1O44gUWrrWYcpOu1cE8Rd+qlbj8hGPxRV6bJ+8+D4tZdBEN4+PI+Q02pzJbh0Mjz1Fvj1OcHeOF2QaiFHobZHxf5YhR0grGS17zQMo9Ur6vWIx1uZIrGcUqaOaXjG1wk+YZIuxXsCAXN8UYnalLp9MJ/wDQPwM06+qyyy6Dbtmeqf2xdhsBI2AEZg0B68gzEuDH/zPmW6YRMAJGwAgYgWlH4NRTT3UXXnghHnjggfBsLOfkVdLNLLpOpgStadfoZ9OgbjcA1+0HnvBiWnD0mahyLBP8bm5q4eYTdutkKXzkENViOqqx4FD76s4kKbUjBYL+eoQFCdAPYAjAaS/pwXsuPxQ3vvoMLM5XYX6xEn3lajSKMcR5CzFFsK6IllMEYHu4T3fxFAme2UABQSbBIBhFAdUVjO0JaZNht84nr3W8qfbkfNteNwJTWSq+du+p5+IJ8annTPE150tfJ7vnX+e4DOcaKN1aq2oP9WmjKMM1FBWdcG3pGustVmFetgoL0xW4+qxj8Kl3nYkLD90c81i+JwevRSAqUvT0JDw662Y6Sq70vtDz2XiZ602QU2wtmKylChXvmlJk3NK+DPjG0HrS1JfJKANHW7twvycmrM2aYTE9KzBNU3zta1+D/ilw5513zpKezbATYc3dKASsUiNgBGYvgSd+Ss/eflrPjIARMAJGYJYR+PKXv+y22WYbd9ddd8G5ru8VRVHopZ6LpcjUZ2FpxoHSJG7JFN9UptaqpTLFu+3QRzLNTbEgBHC7CpVXxRmGfbWSVcUUZ4W1uM411alwgxXDKIHzcZh5Il8fEfNdwjJAjesBmoSCXZh05guBL//xqbjqpL2xW3MYzdH/xmAyjriWolO0kCYePo5QttooswJRUuc262ObgqBAcYIHQ7BwRJZlnis9ZBEFh4hi4xrjtpodbLKMygWxo2Q1kisqhc5RyVBcabDX+hEoEIRD5JPh5LZYB+ueJ52DiNtdKygeFYh53qaayoDnrFxzniPovOuaAAUS5DmvD15UvPbKrOTxAO89ryGH1Beo1UteWy30jN2P7f3juOSYF+F/vecMXPDSJnQt6prUtdlktdArXLMJpFWFJMfEiDHPY7g6NxJEvgbPvyhsIbTMM+6YBrBcMCA0Bnw5D8g893C0kF+Vi1jMB0PYH+AGNvVLY5ie/Ve1QzOpJEhpW+nKV1zPClRYWTUmPvLII3j1q1+Nk08+2VV5U0KLGgEjYASMgBGYlgT8tGyVNcoIGAEjYASMwLMkcMkll7jTTjsNv/jFLxDHMeS8SaxSWD0La2RkBLVaLdQo5zlENvFKXqNsTTO0UVlwlPUR/RSmMmt2mhJRumxNUrVvzBSZthF8bxUrAWiGDAOKSkBMEamHotAQE+bTltBeuc8W+Nhbz8I1556CBfkwkuFHsVlvhHJkZRAzkp4+ROSaTYyhGB3mHiVcvQ5QoOBGd3ElwzwcA6yfGyicR84yuceaUKVK9rtkHitAFde24qBIon0ReoBp/popzXNsKE8CuXf5duNiDqUxt2BYOJ65YDxvDEumB2McFBMdCrgwrY8ZPHNaZyuXozlvAFE9QT68CpEr4SOHvJWiTvGzp0wxiDb8qoewhW/h8tOPwyfedR5efch2WMzKdQ3qWuxBRrEq41kvwBVKHpPZigYLK8d2O17jMpYG2+yAbhawJkR4sSzzQ1SrqmBIq/KeKlTh6WMaxzTGSaCSWKXtJJHohjAGarvdbiOKorCtsmq9xsR7770Xm2++ufvc5z6n3ivZzAgYASNgBIzAjCCgT+gZ0VBrpBEwAkbACMwhAuvY1fvuu8/ttttuTr+e5ZwLYpVzDmNjY8F56+vrCzXK0dNMBYUhYY6uJABQDqDsQABrXFimUMRyRYE6C9Tz7m2Fm7HIufssxH03n4urjz8Ki1Y8hO3jAp3RcaTtlG5/iUaDjrOeEl+0UeZtMJF7ZbQOfDmBSEIFWtwuJgWrBIWPUUQ0hWvMo+B5k5UMS+7ZtQQlajyXjUmTGOlZny3rR8B3eQam4kqDGFPsCMwdz5MsYiiLkfNcVZZSKE6jGtJI56BAVHYogLYYtikWZWxSBj9vHlrjY8g7Y/D1iLVnqElgqTcxvmoYQyOPY7v2alx+1MH4zI2n46KDtsQ2Dujn3vMY6hp0JesqmSBjoKXgSjYliSlzb5Eg5ZwLApWnGIwpr06nA83GqlNMloilMc85h1/96lc4+uijcfrpp5PwlB0sagSMgBEwAkZghhDQN48Z0lRrphEwAutCwMoagblIQL+edfjhh+Mf/uEfIAevt7cXzrlgErPk6Ck9pgM+F/k8VZ+DEOAkCTBXt/7pIdZFhoYDah1Av/g2yEJ9jL/u8MW455bzcNHh+2C3gRLz3AjiiZVAawwRy/uIQlaeA2MjcMgQlSkihp4GV6LUcXg+mAnI6Xb8GlKFjsdXRggVn2KafVVGTJCpAPfrqmRMs2XdCXiU5Ffy7MjAENyu6ildFWOouEz5Ol+V6RQwXjCv8CXPXM7znVOwzHiq9ay1HKV+JRAxYpZrj65ENP44tuRFtVNPilcd9lJ88i1n48rjtsHmGdBsAwM50E+jPgpQSIWuRxlby4SwZotsIQHnXBjjGA2LRHmZNhqNBjQbS+KVRCznHP70T/8UO+64o/vWt77FM6ZSZkbACBgBI2AEZh4Bff2Yea1+flpsRzECRsAIGIEZSOC73/2u069p3XjjjdCva2k2gkQriVkK5djlEllmYN82apPLydrLApCINTGKJCpQy4Eh5m1ZY8isrfjN4dKjt8Tn3nI0XnPgdlhSG0XUGaG4EKNwdSBuIh4cRCzxiuZUF6uW0FFSyKC6gWCsE0GYArhz18CDhfIM1ySyYBC+ePAQeu5A551rW9aPAIlyR+oY4XxQbCLXIC5OMndlGQQpVOejZPHKJGRxMyxe+3qed4dwblFQCktZIkU50UHUPw9lrR8dnrr+uMRirMZJuzbxxbcfi6tP2g479AC6VXBz6pKLqX1yM1wamBjj9cBrQNci24YyHM1WTyKgcawSreI4DrlZlkHClZ51pbR/+Zd/wZFHHok3v/nNPOGhiK2MgBEwAkbgqQlY6gwgoG+BM6CZ1kQjYASMgBEwAutG4KabbnJDQ0PuZz/7GZzr+m7OuXBrjZ4Ls261zd7SjqJD6F0XEaBQVqeiIAEjbyNrjSNKM1CeQj/FBt2QuTMFrTcetys+eeMZuOiYl2KbiILX+KNoZBQfWmNdIYKVlS5CTqGkZBwSI3S8ElCw1go4ihUyjwxd6zDscK8McCktX2uecdhrvQnoPDieBEeOlUHxLPD26ISZVOE8TJ4XMFxzvrjrmmPzWil5pnKe55LyVYmY+yo3QzyxGvHwg9gqGsf5h+2Fz7z7bLzj7L2xMy+kXhaZx9B3SnSGxwCKZuC558UG1HlxhTaykEROHoMxtq1QYEYCEuM1jmlWKTfDorhEK826kmnW1Ytf/GL3N3/zN5MEQzFbGYGNSMCqNgJGwAhsXAImYG1cvla7ETACRsAIbGIC+++/v7vkkkuwcuVKaLZCkiTQ7IRN3KxNenh5s/oCED2hFUzxzPFM1W19sSevFKCWEPdEQJLD+TbgU2RZS8mIJnLsFgNvP2orfOGao/H6/bfCdtEq1FsjFCRipK6XkkSdukcyeSQJEF2TPhHlrDYrkBS0PGOYIS5yWopIs7eQUrToGlwHXWtNhgXstb4EyC7wrFi24VzXIrQDe/EP56LMeOpp4RwV0DnTuQuzokodv+CK1wqviNQ3kbomUEZYmBTYLH0Yr3rZYnzxmuPwtqO3xh68liR+MuA1kSMtW4hrGZqDNRS+Ax4YaETIC8Z1DQZzrF/mGYISGSiXAQ6z9PUsu+WcgwQr8DUxMQHNNGUUq1atwt///d8rz731rW+d65iExMwIGAEjYARmEYHut4FZ1CHrihEwAkbACBiBJxO466673Pz58919991H8SWDnhHz5DJzbfv3PFvHrwT6FTeG5eRsGpfUKEA5zc2hFWiVbXTKCdRiB593sLgZYQFLDGVt7NUPvO3UPXDHFSfiVYfvifmdFejLRlEvUkQUPzzFDkdDWcBNbisNfIV0htqWMUqBoqBQwbKs31HucLq1UMaWIMzWKVTs98wSni0BqodiSXM6J4ExmbpJYzU6FzJGMfUchTiFLXA/CVna9ozX8jbP+Rjmpytx3Au3wMeuPRvvPvNl2GsAmM/6ZRKwJDGRMGMAABAASURBVGfGPK7njhlSxgqUvO5aeYo0z+FrdYDXYNdixmlY+/q9a3dt1pyJ6VZBdVYzsTSe1Wo1LF++HLfeeiv2228/QyQ4ZkbACBgBIzDrCPDb6qzrk3XICBgBI2AE1p/ArN7zjDPOcOeffz4eeuih0E/9UleITK70TJnJaAjkHMpR1MytkDC5evL2ZPIMCyhUUFQA9FXAo2Tru5KGp6DQtRQxS9S4nTBMELkmrU5xySPRU9uDiOEpaCXoYQk98P2g+cCNxy3Bfe88FRe9fAk2L1ejPjGCho/hCw+fdhgHPEWwnHWkFKM6FLQyHwP1JvI4QScrKFtFyAqPsozYwghBu+oUcHkZjkftA/ZaPwJiF4wsCRplSgGJJ9+5hCdGs6ESlFESzkXK89IpHTo8VJkkKMLMvAINhi5Lwzmt6QyNrsSidAXOf+nW+LO3nIzbznoRDp4HLOR+fTyIZl2h9JA+FvFic7yKCu5XgnUi4jUWwUcNlDRddxnz8mAI1yYY71rBGmUM5sCi2aIag9RVjUcKNU7FcQyF2nbOQeL8okWL3C233OKUZmYEjIARMAJGYDYS8LOxU9YnI7BpCdjRjYARmM4E7rnnHrflllu6L3zhC6GZcg4lZMmiKIJuxwkZXDnnIEfRew+VqxxGbTN71iwle1JJAopzMyz6ktA1T4khpkW0hEYfWTsULM2F2hVkEQWtBm0B935BD/DmE3bFXdedgrP32wmb5SswmI1gyJfojI0gy1soqGZEPZQ/ehoo8hStVauRpgUaQ/PhKGT4mIJZXEfka0iiOmLHsplHPt6BoxjCw9iyHgQc93G5R1ImaJBzkpAzGRdkmhURMoqGPA1IsxK547nn+XH1hOesDd3el9Qc2sOr0F920N9ehYXpcpy174481yfhbaftjD0GgfkAepEipjldI0+wgumO15GuJ1kMv+YPjCG8tIsiutSquLbngulXU9VPza6KKVYpLgFrfHwcGqe0LXv00Ufx2te+FqeddprTtpkRMAJGwAgYgdlMwE/LzlmjjIARMAJGwAhsZALnnXeeO+mkk/Dggw8iSZLgFErEajabkKOouMKqGXIiK8dxNszAkiBQmQSCqp/ygjVDRhazQMzMOEd49lFE0UOGLKZg5bq7sAwocshKyhK5i8Fd0M/c+XmBgylm3HbGrvjopcfj+N3nY7Acx1AjASh+IB1BPjGMwuXw/X3AAkpftTpa4znyPEJeJMiyGkWtBC6voYYe1NGLqKiZgEW+671QqPJZAp/XAXL1RR1FIRGxjpLMQcpRHyWoegPwDnmWokQGOJrv8Ly0MNSsYT4mcPxu8/GxS47DB87ZBYctBBbkwKADdFlkSJDTwGsC8EwsANAKxvMYkYzxiPuE64xZuuZ07ckcS1cLs0KdJRNkDGb1ol9NVQc1DinMdWslhfSenp4gsuuZV3/5l3+JzTff3H3yk5+cikrFzYyAETACM4uAtdYIPEsC/AbxLEtaMSNgBIyAETACs4zAN77xDbdkyRL3nve8h0JJFoQszXxwzoW4cw4SsSRYyRQXgpk+A6uUiMCOFAxljIZFXwpk8obDrJmCyZVRZGBxUJFAUBKYBbAkF/CVM0xplbhQdtqo+xSNcgLzuOP+Wzj88QX74l2vORGv2GsJFmEEg80cfbUUfmIFitWPAOOrgYIiSTg4K6XoUVIUK1KAGgrPRQTvEkS+pkyz9SbgkfgYJcWjPHNIefKKMgJcAjAdcYx81Qog78C5HJ7nME6HUXdj6HPjmFeswEl7b4ebX3cK3nPRfjh4icdCAD08UQ2KXD7N4LitpeQqp4VFQmeIFDzPjChDxs1wXSmk6fRrf8+dPYtVC7N4JXV3rdJma6gZn1PHHInn2lZ/dQu0xPdTTz1VmJRkZgRgCIyAETACc4HA1O8Fc6G/1kcjYASMgBEwAr9H4C1veYs7/vjj8W//9m/QzAfNdtAMB5kKS7CSyYGUY6m02WL6IlCZvGGJB0GgongQwqqjylR8ahh29KD+AekQyqYMAs2e8UmdmwmyPMEEBShJTkNMOWl74F2n7YjPv/MUnLXPTtgsfRSL2suxRT1FP8aRpCMUvnJ4Hsdz5SMHl3iU3iEtC3TKHDkbVjpWZsv6E0giFGSa8xz6OEJU45mLCdWVcBQRG701uPZq1MeXY1ExjIXp41iCVThr353xmetPx40n74QTlwDzAehMtzMgD7O3YjgKYBHTZQxQcqVrBJ4RHoIHQFC4FMfkq4qr8KQpic0Ju2lX2WTpjRFMqzo141PjT61Ww/DwcGibxqU77rgDO+64o/vmN78pPCHdVkbACBgBI2AE5gqBufRdYK6cU+unETACRsAIrAeB//N//o974Qtf6G666SZIpJLjKHNurZ8YRRHkWMqRXI9DTJtd3GRLqi8BDgX1hIKpMgYqIFMBmZSIqRazjNKdp5iEIFB4ACrimKUlbbUYeEQUM+KY5To56kWOAWTYijm7cv+3Hrsj/vfN5+HKkw/BTs0MC7JVmF+24EYfR9QZQSHLJlBGOVxSIvcZMkfjNquwZT0JlK6AfvsvdSkKMi3jAs7nQNEG0jF4iojR+EpsnhTYHKPYNhrH+QftibvfsRRve8XO2LcXTC/QjxZqeQdFWvB9AXhdF45V6NyXrBNFuCaqZpaK8LzDcxUVgMpHTJR5hpWxDm6tWbQpU0JVRPHZbHoWX6PRwMqVKzEwMID7778fHI/cVVddVaGYzd23vhkBI2AEjIAReEoC+h7wlBmWaASMgBEwAs8zATvctCDwjne8w9FxdD/+8Y+xfPny0CYJWrq1MGxwFVHIYjCjF3nBXaOQQKEBlVEg6j7rKAMkbtCCcMSwQ2v7Am1XoONiZPBBvHIkIQ0iWlNHgaRRA8qcS4oaC/TUIkQ+Qk7VgjnYFgW2bKXYNgUuOWhbfPz6U/GGM47DH23Rh8FiBIv6gBrGgXQ16xlDmaQ0iiVxC0WSQSIMD2vLehAQu8y1ALJE1OY5mUCWDwP5CGpRC/PqGfqy1dh50ON1xx2KT92wFNcf/yL8UQRs1cqxOEvR5PkrSo8kitFMEGbduSznuSqR1HWGc7BCCqNtnvGUV0qmPXgsj8x56BpqU0Dr+BQZLaeVvL50za0xlwG81sA9ZY6hY00yzPKXnsWnGZ/z5s3Du971LuhW51neZeueETACRsAIGIE/SMD/wRJWwAjMIALWVCNgBIzAhiLw8pe/3P3pn/4pHnvsMWjWFUUtVM/Aqh6svKGO9fzXM/Xjf2p8bUtKRmWSt7pShCQEoKSIoHSZ8hzLeaY5UGxgyM3uEjIcPEWrsmAexSxMvsJ2e5RiSQf9FC16UmBL5p21zxDee9XheP9152DPzRJs15ei361CoxhGjaIW8jGgnKAoQmEsCBvcaXJxbJBscjMEus1wjVH4KKdYKDC5CmWqPMdD0LpZRTfgOpRhejlZjknPaanqUbi2omJtlLFwzMnjKc6kKYvnuYhpCn/fwP1kjiKTTPEpO8PFPFZU8Py0A9taZyX685XYuj6O3QZyvPv1Z+F91xyLCw7ZEksoXDXSEo2sg7pEr7LNqkqwEoRXybjOceQAxzgDRrD2VfCcMZ0JWueToeIF49qWFSj5R/5MW7uoxNqtpygwJXN2RX/4wx/C8fXOd74zEJ1dvbPeGAEjYASMgBFYdwJP/ta67jXYHkbACBgBI2AEZimBW2+91S1evNj92Z/9GaIokjMJiVdJkqAoimBV1ytxq9qe/qG+Ajy9OQogMs8wocU0hZXFABKapznm4RnM+ZjsolAiAkt6DzTrQOKBKEcjSdFDAWwe83agHbEZcOdrD8L7XncCzn/5LtimXIn48d9iYZRifqOOsjOBmGJJWaThvNSTGoqshDSy2CcoC8AnMeAwqYYowjjT4RJESYM6CI/NpK4wxLibtNBK7iaBTEZRrgwhC6uMZw9o5WQ5pq7zEvZ13XrAOrttKNjcriEcU9VOtollwON1y3XTk1ofIzwDuWNIY5vAGlQfopiMckQuZlXMKxzq7LPneSiLHF7sJloY9A7zKSD2jj6KbbEKJ++5Jd7zquPw2TccCz2rbGfuqnPSQIpm0gHilAYgYdt5LA/PDVroC49VbSt0TEfEfLYRsoipPqSoZMKthFuyeDJUrmO6DAyf0hzAQ2O6v558m/HU8WFqXhXvdMh3slMSzV//+tfjkEMOUW8nUy0wAkbACGwUAlapEZhRBPyMaq011ggYASNgBIzAJiBwzjnnuHPPPRcPP/wwEopXaoJzDt57tFot6BZD5xzkhFYPXMaMeFVfAxQ+tTkKCbKI4VoDJQcEHcGhenlGZAymLmsLrClfsq6cooZMcaos4TazBtoYoFiiB4MvYB0vWwhce9KL8fEbLsClJx2Bhdkw0gd+iQUs4ybG0Gz2IJsYR2vFcjSaMWqNBCnFLV+LkHcyIC1YdQn4CFEtgWM6shbykVUARak1ghCLsCC6xiAsniIXhSDnuSVjIGWspIhDc2DdTFqfpbtvtx5QuOvW4VFQcCrJpgzHZKraFY5ZgI1hwtqlM7ISyFsA+xTVasxgG1kMaQ6kKeJesmm3ESXkUovRGl7NLufo6+1HMToaGBYP/wbzJlbgnEP2xh3XLcNNr3w5DtkqAbFD50DnogcTqEHiSoEcMVtbY5iwOT6cTx64uzgGUw2eCU+0KjtiTsT8qea4LQPD3zfMuFcURWE8qBqusUHPtdK28iRcaexQXHlxHPO0pZBYLtH8Yx/7mFNZs5lAwNpoBIyAETACzxcB/3wdyI5jBIyAETACRmAmE/jiF7/otthiC/fRj340OJrOOYyPj0O3Fsr5HBkZQY1Cgh64PJP7+Xy1vaRQUVIQAYUslHUKNE1Av2KXR4hLoI82yMYM0XZrAJcduR3+/OZX4l3nn4zdmiWGNN1qbAK9zTp6F81Dm2JOu70aSBzFFSBKahS0mtR3aog7KYqxVfCdVaglo4h7c9aqJYbjcTxlmajoQOZLCl+lZ2YCOLYLsm65pGijmY/SxhDKYf1e2rcnG0NPNopa3mZdBdvM4/FYZTgm42xDaFfJdgXLQltLMtOMsFpPjlo8Ct9ehWJ0JfvYQT2qhT77pI5c/WhG1PAo8GUj8OxGQXEvXT2Mrclsl0aKt515FL50yytx3YkvwF4ErdlWA+xSL61GLk4KX5lwq0mxqsmQlSBhW2PGxYjBhlhmYR2aqVnjeFAUBSRc1et1Cq7NMGtTaREFLo0d1bixevVqLFu2DOdQLJ+FOKxLRsAIGAEjYAQ2CAH79rFBMFolRsAIGAEjMFcIXHrppe6UU07Br371K/T09IRZFro9qL+/P8zEEgc5rAqfL5vRx6FQQkUEKNiLgl9LKNwgL+C5XacNlkBPB+jNus/JOm//zfGZt52Ea886Evtu2UBj9f2IVv8OdQpL9UaEKI5Qjo0hH59AZ6IDzXQpKXbFUUmBp0Tkc3gKQr5M4YsMvizMUN2bAAAQAElEQVQoXBUMefwnL6USCq0o4BQUkDzNhe0NsfIUiDz768JxuGJbAgtGpx7Fc1vt7FqGiG13oLAVZahT7YtUwBXI8hSdVoeC1ihKhmC/QYGslk1gqBjBonwVXrLQ4/yDXoRPvv0UnHfI1tieHdFsK3GudYBaBkQFEym8QOejoFilsGSaLc+aQDVT03sfhCtdh+12O+yvNI0Z2tC48dnPfhbz5893X/rSl5zSzIyAETACRsAIGIGnJuCfOtlSjYARMAJzioB11gisE4Gvfe1rbscdd3S33347NMtCzqhmUmgmlhzVZlOzVdapyjlXWKKN7Pc6LqFEludApwPHYIAaCnUX9NL/7+0AW3GnV78kwecufxk+8cbTcdxuC7Clo6AzPIxyvI3mgs3gBweBnjpyijs5FZkySZDHCbIspsiTokFhp1GMIaEYVDiPzNeQuwZ1tBprB7yer1VMIMllLQpXQObqGI8GMUErXLdcKLyOK+2resZYT8drVhOQFC3UdDxaxDapygLdNqltBduotqrNdba9M5EizxMUcQ0l+5b5AnnEvZp1uKF5SHr7EacFBssMW8cdHLRVA7e+6gh8+U0H4k1HLsR2DlgMIMy6KoGmjJx8mQMUwrpCmmcJLszTtmeocyZjqi3PQKASq1REY0IURdAsLMVlzjn80z/9E4488khceOGFPBuwlxEwAkbACBgBI/AHCEx+M/kDpSzbCPxBAlbACBgBIzD3CFxzzTXu4IMPxr/8y7+gv78fclqdM1/0D10JIqQvIDLFQ3lFZBRiEEKuYpYoMmSjI0C7hXoC9CRAg2nzkKKfYs8h2yQUZg7BnW88FWe+ZAdslS1H+bufw69+CJhYxaqpeMURstJBE2DSsoa4PoTCRTRP0cqj5KGozbCslgKa6RRR+Iko5jiUSuTaszwVIscGhNvo2LaQs+6rEtyX9ZSeAhTboW02gcct2fWcYUbBrGC8CJWXXKuNOUWskvsW3CeuD6KT19Bm95SO8GB1brRWwA8/hOaq32LhxEM4Yrsh/OlrT8aHLzsSJ7xgEEPIMEh2zaKDpCx4HPIdG0Y6thpADiYAJY+oBsnA12SogC1nCxCKwV5PS0BilTJ1u6BzjmIj2TIhSRIo7Y477sBLXvIS9+1vf1tYmWOLETACRsAIGIGZRGDTtFXfQzbNke2oRsAIGAEjYARmAYEf/OAHTo7oO97xjtAb3R6k59+EDVs9LQHnKJ64DJD5KaG+mVAnAq1kvIw84oF+oNmAtnNqK4WPKLVE6KUANI+CzOZFjv17S9yxdA984+YzcdMZ++AFtRVY5FYiLltAlAA11hHT0IcM/WhFQ2jFA0h9EwViijIZIpZNyjYPnUKvnMJD5hJkvobCxUqiFQDFLYAht9Zv4b5T6lDdKY/RYX90TNUZUWSK1Ra2ybPFamPKtk6wza1oPts9yGJ9gPpU6wW8R1yMYWG5MvT90pdvjb+68Sz8j9fthxO3BTRrbYhtTsoSKYW53EeY6LQoguWI+/qQUIBF5Cj05SgYIgIQsZ0yz1DmCopqCNZdwV5PQ0A/7KAfdPA8L7KxsbFQ8p//+Z81a9NdddVVLiTYyggYgblLwHpuBIzAOhPw67yH7WAEjIARMAJGwAj8HoGbbrrJNRoN94EPfACaZfF7BSxhCoGCcYlEleUIU3ro0pe03HkE8zHyyFO+AVSyQ/ElC99cHIrCBdnJ5RRgshYGkg4GKApt5wu86qBt8bl3LcUVx+6LF/a00bPyN6iNLkfMfCpVAOuBT3jMOrqhRxkyAFYbLPeeYUzzzANfBeBSNrMNXzIEt7F+L7a+WwcFKtXJo4ZjFOx3QaGse2ymum79pdrGPKjNnm2mqAb1geJSXHZC33pX/RYv6s1w5XEvY9/PwXWn/hF2p67VX6SoFW241jgchb46900cxUDWGdV74OM6JshwLE3JmSJdUkdJwS9nfs7Dl6GfBWPaork2qjbDXk9LII5j6AcdKjFbtw1eeuml2GuvvSbP6tPuahnrQMCKGgEjYASMwNwiEL4Gzq0uW2+NgBEwAkbACGw8Am984xudXn/5l3+JVqu15kByYPWsrDUJjOiWQwZhUZ7KhI1Zv5IgIqMgMimQSCjJ2O+UwonCJ5tKlm6t71/TFCA9XJyCTlnrRc4wdzHq1KWGWM92aYarD9waf/2Wk/C5S0/FmbsOYuvsITQmfgdXjgCdccDzaxCFBriIAlKEPG5QOEuQ59ymsFP6CMjZks4Yw3H0xBl63QSibJgCFNN5nPVZPIW0ButpYAxJOUGliuYyuJjHixNIxCrinm5bEFOrYjvJhZHu4XyGxI2hMf4QNpv4LU5c0sAnX30cvnn98aHPO1HcGmDJWlyQS0KjKNXoARzhECR1L9Jz7DPATXgKVhGFqwygiNU1pZc8ZkErmd5dCgaVMTqLl+q9qNv9NJuq6qrep51OJ2xW4lTY4ErlZIyiytMYcOutt0IPaf/oRz/qlGdmBIyAETACRsAIrB8BfSNavz1tLyNgBIyAETACc57A0wM46aST3EEHHYS//du/DYXk9DrX9V/1wHc5uvV6PeRpJYfXOUeNonyC8KW82Wf6+iGjYCOBhlZAcaWt7a1oVaYcmUopLagvJUIgsUXGTdZS0FIMxCV6KTT0tQsctWMd7132Mtx9w6l4/VF7YNfkcSyMVqHZeRS1ieWIilHKNCkrYy0UsaL+AZRZCeh+xSRC0ttEHHtMjI1C51EP7l/bynWPlQ5oZymcc4g9TbfsFRmP2UGpY7JA2UkBCk6ex4+oONV8i+LZOHqLFegfvx9LsgfwmkN3w+fecSY+ePFBOH73XvS2SjQpmvZSDIuQkkPxe3xCAsC8tea4LbYKZdwMxSRVlSSDYI7JKhVPhgxm8eIlbrJ/CjWbSsKVBGcJW9X5TxIKgiyjdL1/VU6ma0R5mo05MDDgrrvuOsFjSVuMgBEwAkbACBiB50JA30Sey/62rxEwAkbguRGwvY3ALCbw05/+1B1wwAHuwAMPxAMPPBB6KmdXD3yvHN3Vq1evEUXkLDvn0Gg0QtnZu+LXj1LiXZNdVJgwjOEolDBnjbgSA6jRVKJGPUkWFwUFJyZSEqDOA1cC1KoQ8lBQhPI01ucTlLUaanVuZ0AP7cXE+s6jdsDfvOM0/OmZe+GEbQtsOfpLLBx/EPOKMWB0GFi9CnmaAxSYQGFJwhWPhpxtK2u96CQ9GCsjaJaU0tfHStZV1AcwnjpMZA5RrcF2spdZh8dtAxRGfLMXSDtwE2MYyIbRu/LXGHr8/+LIxeP445NfiO/edCbeffzO2LsP6CtACRCoNxycrh2fdBmUnulFlw05iRWToJfTPmVGdsqnMbFGE/OIocwzdLSC7S1ZE8B6ZaVCz5zZuzjnIJFZYpR66ZxDvV6Hcw4SsWRKV6h0CVaK61lXf/d3f6dyTrMxVcbMCBgBI2AEjIAR2DAE/IapxmrZlATs2EbACBgBIzC9CfzoRz9yu+yyizv99NPx4IMPQrclScjSTI7BwUEoVA/kMOuWI8XnhJUIM33UV30hkUk4kUmUUijRBWUBQqNlNMa1H5WVQjswDJUwmSoT81UbtR+KUCnTWBQ9VGXm0fqRYaBsY37ewul7bIYPvvZIfO5dF+Oiw16E3Xpb2K4+joWNNpoTj6O37uDSNrKRUaQTHZRhNhQFNwpY8A1ud4+zPuvSeZQUweKBBXC1HrRXj6EzPIak0USjWYefWIXezioMlSuxKHsUO9XH8OrDX4T/ccPr8dHLjsOy/XfE5uzDPPZlgH0aJIfaZENyhrlmcTEE+7+GiUA4oKBJ+IO2C65yFqIoCJpYR0yq2Eesg1VTvmKEC7MQ9mN8ti+acRVFUXhv6v2q9yb4Ulpl3ITies9qBtY//uM/4oQTTsAhhxxCyso1MwJGwAgYASOw4QnM5Rr1vWQu99/6bgSMgBEwAkbgeSNw7733uh122MFdcskl0G2E1YHl/CquWVmzf/aVerrWJJr8nlXZEq4q05ShKp3xIMRU2wqlrmh6kcoXKZI4Q823kSClAJMhzWmpo05TR0wBqpf7DFGNeckg8Obj98CnrzkZ7zpjXxyzdYQl2cOorfot5iclhobmB5EJnQJFKwMm2sD4BNRmVrFeS9iXdWSrVqNklfHgAvjeQWTjLfjRldjSj2PxyK9x+OYl3n3Gfvj89afjrSfthf0WOfQXOdR29aEo6uh0gHbKVdlBjJTWRuS5TQYQi8BkbTMlXokdUADaqLJKRlSegRa18alMeXPBnNO1QkbsrGZGyiRi6b2qWVZMRvUevv/++3H22Wdj3333dd/73vdMvBIcMyMwvQlY64yAEZihBEzAmqEnzpptBIyAETACM5fAJz7xCbdo0SL3jne8A4888giSJAm3JWnWh3olJ1nhnDAJJ1VH5frLlEaRCooH49cVR/MxENEUpwBDiQFryjC7G2eE4gPAsCiQZW2yzZBwvziJEHYF4LISTZToYT09FLe2qwGn7rUl3nvJ0fjo9efh4mNfhm3jEYz9+l/Q11mNRQNNxJqe5IDBhQvwXF9Dmy1C1KjD5W0knVE0xh9H/8Qj2H0gxyteuAXufPOFuOPKE3H2vtthSQL0Zin62NY+79Cm0KXjqy9JLUY9qVGrKpCmLQpiVMRKAnRsqAowEIouGzAouFkAnnzEU+bIVNsOfDFP7Bmb64tuH9TsK3GQgBXHcXiv9vb2KoliaIGLLroIu+66q7vvvvsCvZAxJ1bWSSNgBIyAETACzz8Bfnt5/g9qRzQCRsAIGAEjYASAm266yW2++ebuYx/7GHQbknNdH1iO8pzgI6EkGEUXR0PXSsZLijU5IeTOI5u0DvHIMoYR86Jwf1wGlc99gYyJWcTyFGU6ZYLSNxFHfbQGxQYg7WTIKATpDrsydpjoeKSpZz6FCQA1HlDS1D7zgSuP2R5//vYTcPfbluHI7Ztwj/wcjYmVFL1yrH700ec0A4uHwqrf/DfiTgvzXRuLOo/ikK1j3LLsCHzm+uPwx0v3xv6bAfNYMKHQFjGMYoqcYN9otZ4GsqIMwlyRs9HMj6MGkrgfiHvRQR0ZGQQW3FlsxAjIEJEZ8SHnKvNMmTRt5+SsSVkl2cPxXLgUqIz7sjTWWMnoLF70PKtarQYvYY/91KwrzcCSyLx8+XLcdtttGBoacp/5zGdIkgVsMQJGwAgYASNgBDY6AX5t2ejHsAMYASNgBIyAEdjgBGZTha9//etdX1+f+8IXvvAEIWs29fH3+iLhSkJJMOVKEZEpjpCqLVnBJNnUOJPWLMrLuTXVpDtIqFIeuKOnzFBLKFQlEUUJQJOUkhrgE0oy1GlK7qznvVPqQkJhaRHrW8D9DlvicPtrD8Sn3/5KnPvyXbFTshoLsRK9+TDqxQSSoo24TOHLYlLU8txzrTnWoTyVUVnt05cNY4u+FDtEK/GK3RbhTy87DXdecSTOeslCLOGuA6yhjwQ0njoFkQAAEABJREFUO6xJoY0aFFMAalah3dqIIoc4BhSCx+DhkbIPWQF4dpYBuLnGtK39KuMuT8jTtmxtOW2ptFJojtuVKTmcP0Vmp0VRRLYReZfBqllXn/zkJ7Fo0SJ37bXXutnZc+uVETACRsAIGIHpS8BP36ZZy4yAEdjIBKx6I2AEphmB8847zx1zzDH4P//n/4SWadZHdQuTEjQDRKFmh0wNFddth1W64kqb3qavIDRHgyxic2UejtueFgUDqDEFo14TQm2DeUAEMPS0hBZzq7KIcWo8oJYDVrjW4MOm8lTGA0hYodeG4wbza7UGyjxDH7eHmKSZUActAG45dWfc88aTcPv5h+AlVLiGimH40cfQW7TQR6EJWY6ykyOOmoBmgGn2VAn0su6enGLXxArMxyj2nJfhljP3xZevPhUfPO/FOHZrQMeQcNXD48VUoxw8EAxwQIjpEDJWF9K6qSznAGGkPoeYm8pPAFQsEu7taQgWMccj4jqeNJXVtsyzjKMhlIiANcQVnzQdLJRh9jRd9L7RbKmqeXrvVNvV+0RlqnzdLljl6/2juH5owTkXitxzzz28ThL3ute9rpsQUm1lBIyAETACRsAIPJ8E/PN5sNl3LOuRETACRsAIGIENS+D73/++O+qoo9wRRxyBX//619AtTCtXrgwH0a2FcqqjSEICwgyRyhlPqMLI6da24mGHab/S15CnNkeBxAFBqKlC9VqmbYRXd183WVZ5lamMDE/zUl5lT1Uk9lEQgOrM7M0oZhUF5jP+gkHghD0W4VNvPBYfe/OpePURe2MLNwIs/28siNqYVy+RrX4EtXQE82sFBopRRCsfCGXO2W833HbZyfjMtSfghBdtjhcOlaHOvjxHT5pCx4oBRE79YmTK4hifatzk8szlnshCZStD4PrE/G6ajgFU5Z4pxLR+ee/DzCkJUxKq9N5xzoU2R3z/6L0i0/tFibVaDc45aLsqW6/X8fWvfx37778/li5d2t1Zhc2MgBEwAkZgjhKwbm9qAvpmsqnbYMc3AkbACBgBI2AEnkTgO9/5jttjjz2cHhK9evXqkKuZIXKq5XgrQY65HO5qW463HHelKd/suRF4Oq5D/Pa0Das+jGLW207cEV9+9xm4+dUnYM8FKXrHf40lA+PYvL4S0Yp/x+6Mv3PZsSxzJm48/YV4xWbAEu67oIY1gokElUp0rI4Jez0nAppxpfeChCmFqkzvFwnAynPOQdyVp23lKQRfzrkwC/LUU0/Fcccd5/7+7//exCtyscUIbBACVokRMAJG4DkQ4Few57C37WoEjIARMAJGwAhsVAJ6SPT222/vrrjiCtx///3hWBI5NLNEzrccdDnecsyV6ZyD0mGv50TAOQeJGrKqIuccxB1pB9HIMAbyAouZqedWnf7iAXzsja/Aey89G8fsthDH7bYIH772IvyP60/BmS8ZwjYRsCW/dQ2VBcqVK6A6VJdza7URHUvGKm3ZgAT03hBXvS8kAEvoVfXVDydoW+8phf/f//f/4YQTToBmQf6v//W/1p4c7TBNzJphBIyAETACRmCuEuBXqbnadeu3ETACRsAIGIGZQ+DDH/6w22mnndy73vWuIKJIuJLTrR5o9o4cc83QkihSpSvP7PcIPOsEzdARS81oUygBRNxdlCDq7QMkb6QZGiWg2wu3AHDC9jW895wD8Z6lB+LYbTw2Z5ryegrAU/DSPvXBIbi4BtWlOlV3dQwdk7vY8hwJSIxSFZVwJc7aFmsJWhJ9G42GkoL96le/wmte8xrstdde7q/+6q9cSLSVETACRsAIGAEjMK0ImIA1rU6HNcYIGAEjMBMIWBs3JYF3vvOdrtlsuo985CPhFwvVlkcffVSBHjIdnvtTOesh0VbrRUACh3aUoORc99lI2g7mHbI8BVyJKPGIiwL1AuilkDVA68+ARitHs12gmZWoM61GScRFgPaBvn1xG5OvSmSJIhUAqmNPZluwngQk5uq9IIFXVYircw4SeyuB67/+679w1VVXYZdddnGf+tSnppwV7WFmBIyAETACRsAITCcCfjo1xtpiBOYMAeuoETACRuA5Erj88stdT0+P06+jLV6sG9kA3RIl51wzTJ5j9XN+d83UqSBIBJHgoTSJTVnWQZxQbKKAFcp4j4IiVYgz5CZqtQgJxS0fuZCsmVeKlI5KFwqKVB2oLtUZUbhybrKcCpltEALOrWWq94TOoSqWkPXII4/g6quvhmY13nHHHWsLqoCZETACRsAIGAEjMC0JzFgBa1rStEYZASNgBIyAEXieCejX0fbbbz985zvfgW6JkigiEet5bsasO5xm7Uhc0m2Zur1PHXTOheeLBSGkLFHkGcqiAJOZDspSQE4BK+e3K4UlZREZi0B1gS8mcQ2oDgljznVTdN4krChTeQrNnhsB57psVYtu11SoGVe33XYbNt98c/f+979/bQFlmhkBI2AEjMC0JWANMwIi4LUyMwJGwAgYASNgBGYuAf1K2hFHHOFOPvlk/PjHP17TkUp4UYJup1Iok1AiU1z25DyJKUqf6+acg4QszZB6AguKVFKrPCIEBaQsoIjEqjwCMgAKU2YyB55pDtxJSlauTMa5MLZmkZhlwtUaHCGia1QCYtjgqhIBGV2zVPm6ZqvrWDMRVUA8q/yxsTHccsstYcbVW97yFp4ZlTAzAnOKgHXWCBgBIzDjCZiANeNPoXXACBgBI2AEjECXwF/8xV+4Aw880C1duhT/8R//Aee6frqce81AkQAwPDwcZv/Iua8cfeXJ+a9us5KY0q3R1k9NQF+fqEpRwEJ4oJVKSaoqmNI1T4Wrsu7cLJV5qv2UbvZkAhKeoigKAmKVp+tYoqxCpamMBEZdt7q2dR0r3mg0MDExoSLhBw8++tGPor+/373tbW9zIXG9V7ajETACRsAIGAEjsCkJ6JvUpjy+HdsIGAEjYASMgBHYwATuuecep4dSv/Od74Se9SNBSrNZnHMYGBiA4hKs5Ojr0BIF5Pzr1kMJAZWwpbwNarOkMs20yiIPWe49Stf9OhUhR1SmiNGetBSOaeq2yqis9pGpDqWbPT0B57p6kwQrmSdriVoKtZdCXa+6bpWuNMUlXjWbTeiHDvr6+tyll17arUgFzIyAETACRsAIGIEZS6D7jWvGNt8abgSMgBGYWwSst0ZgXQjcdNNNTs/6ec973gPdQqV95fBr9pUEK21rxooELcVlmtVSCVvaNvt9ApprlTG5Q1OouwKhmVjl5KysIgZk2qaVzFMZla32KbivLU9PQDOrlCtxVSaxyjkXHnyvdImsEq0kbEmw0rbSFf/qV78Kx5d+6EBpZkbACBgBI2AEjMDsIGAC1uw4j9aLZ0/AShoBI2AE5hwBPfNnaGjI3XXXXZBgJRFLECRcacaKTMKVtiVsKa58s6cn4JhVfYmSGCWBqqRQhZLiFRLm0hhXmvIKpmjRPtpXcbNnJqDrlDrUmtsIJVbp2pRJZNX1KhFLs60keH35y1+GfpnzrLPOMsTPjNZyjYARMAJGwAjMSAL6HrWODbfiRsAIGAEjYASMwEwkcMkll7jDDz8cf/mXfxmaL0FAM1cUSgDQzCxlSBRQaPbUBDz0nKsMMTJMzrlaU1C3BgZjikIGkJpSlevuk1HqKpRl9gwEdF1q5pWKaBaWQomtulYlbknAkt177716rps7++yzhVrFzIyAETACRmCDEbCKjMD0IWAC1vQ5F9YSI2AEjIARMAIbncCPf/xj/VqhHvaOH/3oR9BMFokEuvWqOriEgypu4e8TcJSfYlnpEZcUsybNUdhaY5RSqng0ma+ysfbhvo4Gez1rAnpmm65T7aAfIlD4/e9/X7Oz3Omnn07aSjEzAtOUgDXLCBgBI2AENggBE7A2CEarxAgYASNgBIzAzCJA8UqzsdwxxxyDn/zkJ9BtWJrlIiGrmok1s3r0PLa25LGmGoUrVOZyIFjaDat0hVP3URz2eiYCU4XUalbg+Ph4uF4pZunaNeHqmQBanhEwAkbACBiBWUbABKxZdkKtO0bACBgBI2AEnoLA0yb99V//tdt3333da17zGtx///1ByNJzsrSDBC2Z4pXp1i09g6hK1y1cldCgNAlgVdlZGwbZhF+h9OuDT7Y1NxVO3jT45Hxta/ZVqGPWEvq9junaqBJ1vei60fbUdF1bStNtrUrXrYLVtahns33+859Hb2+vO+qoo+YYPVExMwJGwAgYASNgBPjtyyAYASNgBIzAHyZgJYzA7CbwqU99yu2www7uuuuug2a5SGTQrBc9RPvJopSEBeWpjGZree8h0UFp1Uyu2U2LvZOEUpkEqWdjVXmFrGI2L7o2dE3IJEzp2qj6q+tF183IyAiUrvzR0VHoWlNct7UqXeX1zKuvfOUrynPnn3/+HCCnXpsZASNgBIyAETACT0XABKynomJpG4eA1WoEjIARMALTnsCtt97q5s+f726//XY8+OCDkNggEaESsSRMSOCS0KBZMno2kTol0UGzZWSV+KB0s7lJQNeNrglZRUDXi0zbmsXX398PXUeajdXX16dk6PqS6KXr7XOf+1wQrs444wwTrgIdWxkBI2AEjIARmEEENkJTTcDaCFCtSiNgBIyAETACM53Atdde67baaiv3kY98JIhYmlkloUHiVE9Pj4QFPUAburVLgoP6K6FLM2skYmnbbO4SqK4JEZBoJaFK145MaZrFp1ACqOLKl3gl4eqb3/wmeI25Cy64wIQrQTIzAkZgzhKwjhsBI/BEAiZgPZGHbRkBI2AEjIARMAJTCFx++eVOr69+9avhdi+JEcqW2FCJFJplMzY2tuY2QglZKmM2dwlIqNI1ItNsLF5DAYauH83g04aumepa0S8L3n333ejv73ennHKKCVcCZLYhCFgdRsAIGAEjMIsImIA1i06mdcUIGAEjYASMwMYicOKJJ7r99tsPEhlWrlwZZmVp9pVmzuiYvb29kJCluGbVKDSbDQTWrw+aVSXRSuKVTLP3NDNPwlZPT08QO3XNSOD69Kc/jaGhIfeqV73KhKv1w217GQEjYASMgBGYEwRMwJoTp9k6aQSMgBEwApuMwCw68E9+8hN30UUXhWdk3Xrrrfj1r38dbiWUCKGZNVVXJWxVcQvnJgEJm1OFTAlY1WwrCVm61fSuu+7SrD736le/2oSruXmZWK+NgBEwAkbACKwTAROw1gmXFTYCRmBTELBjGgEjMP0IXHfddW6nnXZyF198Mf71X/9VQkRopIQsCVphw1ZzloBmX2m2lQBIzJJgpfjy5cvxxS9+Uc9Pc5dccokJV4JiZgSMgBEwAkbACDwrAiZgPStMM76QdcAIGAEjYASMwEYh8PGPf9ztueeebunSpfjBD34QjlHdMhY2uNLsGwlbjIZFv0AnCxtcTc3jZvhlOoVmm56AxMipM6nUIp1PhUpXvuJPdT4lYqmMQs26uu2227Bo0aIwi0/7mBkBI2AEjIARMKX2wL8AAAyLSURBVAIbhcCsrdQErFl7aq1jRsAIGAEjYASePwL33HOPO/jgg91RRx0F3Rom0UJHl9ghgaqajSNBQ89HkilPZZSnWTqKy6p0xc02DQEJUjonEiOrW0J17nQuNZtKwpXSla8W6nwqlOl86tcEFY6OjuKGG25AX1+f0y9bKt/MCBgBIzD9CVgLjYARmI4ETMCajmfF2mQEjIARMAJGYIYS+O53vxtuDaPI4d797ndj9erV0LOPJIhoFo5Ej6prEj+UJqFEgpfEEdlUMaQqa+HzS0DnQCKVzkd15KlpypOgJaFK8aqMzrPiOq9vetObsGDBAnfzzTfbrYKCMtfM+msEjIARMAJGYAMTMAFrAwO16oyAETACRsAIGIEugRtvvNEtXLjQXXbZZXjwwQeDkCVBRCKHxA8JWBK3lKY9NGNHYojytD3XbVP3X+dDpvMjQUrtkYilNAqU0PlrNpshrPL1YP9rrrkG8+bNc+973/tMuBI0MyNgBIyAETACRmCDEDABa4NgtEqMgBEwAkZgGhKwJk0TAnfeeafbbrvt3Jlnnokf//jHeoA3NBNrbGwstFBiiAQQ3ToogUR5IcNWm5SAzodmx0mw0nmRuCgxS+dNM6903tRAlfnlL3+J888/H7vuuqu7/fbbTbgSGDMjYASMgBEwAkZggxIwAWuD4rTKjMBsI2D9MQJGwAhsOAL/83/+T3fQQQfJ8LWvfQ2avaPadZuhRBIJIhJGlGa26QloppxEK7VEs610jmS9vb3h3Gmm3I9+9COce+650IP8P//5z5twJVhmRsAIGAEjYASMwEYhYALWRsE6pVKLGgEjYASMgBEwAk8g8MMf/tAdf/zxjmKIZuuEWwslXqmQRC0JJ4qbbToCEq50LniOQiP0MHbNvtLG+Ph4mEmnX5488MAD3Ze+9CUTrgTGzAgYASNgBIyAEdioBEzA2qh4rXIjYASMgBEwAkbgmQhcc801jkKJu/LKK/Gf//mf0EuzfRSabToCU8+BbiXs6+uDxKz//b//N4455hi8/OUvd/fee68JV5vuFNmRjcCsJWAdMwJGwAg8HQETsJ6OjKUbASNgBIyAETACzxuBD33oQ27nnXd25513Hr773e9CM4D0bKWpDdC20iWoVOmaFSSrtqfmVWlzMXw2TMSyYiNusmpboZ5LplC/EEmxCgcccABOOeUUpxl0SjebtgSsYUbACBgBI2AEZiUBE7Bm5Wm1ThkBI2AEjIARmJkEvvCFL7ijjjoqPCfr85//PIaHh0NHKrFFM4N0u6HELAkumhUkUyGlKa8qq7T1s5m/11QBSwKU2FS90i2aMrFUmngpX+y03Wq1ILb1eh133303mO5OP/1097d/+7c240qAzIyAETACRsAIGIFNQsAErE2C3Q5qBIyAEZjlBKx7RuA5EpBYcsEFF7jBwUH3wQ9+ECMjI5AQo2cxSXzR7CAKK+Eo1YPflS/hphJmQuYcXemXHCVCiYcEPrERN23rFwVlypeJl7aVpwezq+wdd9wh3m7ZsmUmWs3Ra8i6bQSMgBEwAkZguhEwAWu6nRFrjxGYJGCBETACRsAIdAm84Q1vcENDQ+6KK67AY489BoktjUYDEmRUotlsQsKLtiXWKFT6XDcJfOKhGVbiI27VtsQqpWvmlThp+9///d9x3XXXgWydnk2mdDMjYASMgBEwAkbACEwXArNZwJoujK0dRsAIGAEjYASMwAYg8OEPf9jtsMMO7thjj8UPfvCDNQKWZmNpxpEEGgkyCjfA4WZ0FRKndCugeGiGlfgoreqUhCylSbi65557cOSRR2KPPfbQbDebcVVBstAIGAEjYARmEgFr6xwgYALWHDjJ1kUjYASMgBEwArOJwDe/+U138MEH61lZkPgigUb908wriVkKtT2XTUwkUOl2QHHQDKxKwFLeP/7jP+Kyyy5Ds9l0S5cudd/73vdMuBIoMyMwpwlY542AETAC05uACVjT+/xY64yAETACRsAIGIGnIaDnZEl8oVDjdOvb7373O93+Fm4xfJpd5lSyZl9JzJORkR7GDv2a4EEHHYSXvvSl7s477zTRakNfEVafETACRsAIGAEjsNEImIC10dBaxUbACBgBI2AEjMC6Eljf8rfeeqvbfvvt3RlnnIFvfetb61vNrNtPt1M+8MADuOaaa8JD2fVrgj/84Q9NuJp1Z9o6ZASMgBEwAkZg9hMwAWv2n2ProREwAnOLgPXWCMxpAl/5ylfc0Ucf7fbZZx989rOfxdjYGHTrnG6hq8BoRpJ+fU/bmqWk50ApLtNzoxQ+k2mfZ8p/Nnlq0zOVe3L+1ParvVPz1R6Z0mVVvd/4xjdw8sknQ88Nu/322020qsBYaASMgBEwAkbACMxIAiZgzcjTZo3euASsdiNgBIyAEZjpBH7605+6Cy+80PX19blbbrkFDz/8MCRaSbzSrCT9Qp9EID0jSg80l3AlEajRaISuKy9EJlfKq9K0z2TyegdPrkP1V6ZK9ZwqhXqml8Qr3QKo7fHxcai9yldeJVipPqVrttVtt90WZludcMIJ7i/+4i9MuBI4MyNgBIyAETACRmDGE9g4AtaMx2IdMAJGwAgYASNgBGYLgRtuuMEtWbLEnXPOOfjOd74DCUXqm0SgiYkJSASScCURSCJXlaewMuWpvPaVoFSlr2+o+p68r+qu0qq4hLYqrrx6va4gmPIkWkmU+/rXv47TTjsN2223nbv22mtNtAqEbGUEjIARMALPCwE7iBF4ngiYgPU8gbbDGAEjYASMgBEwApuWgG4vPPbYYx2FKPeJT3wCjzzyiH6FLzTqqYQrzbiSWPXkmU6awRV22sArtkszp0Kt1bElUEm0UhvUFm0rVKH7778f733ve8F8d9xxx7n77rvPhCuBMTMCM5CANdkIGAEjYAT+MAETsP4wIythBIyAETACRsAIzDICr3vd69zmm2/u3vSmN0FCkGYzSTSqhCzFJSjp1j0KROG2Pc2Ekm0MFE+ekSWhSsfS7CqZttUWiVc//vGPcfrpp4dnW11//fUmWnVPiK2NgBEwAkbACBiBWU7ABKxZfoKte0bACBgBI2AEnh2BuVnqfe97n9NDzvWw8x/96EeQSFSRkICk2wslGimUyFRZVWZjhhLONNtL9tBDD+Hd7353mG116KGHunvvvdeEq40J3+o2AkbACBgBI2AEph0BE7Cm3SmxBhkBIzBjCVjDjYARmLEE9LDzgw8+mPqUcxKKRkZGwq8XVjOfFFad0+ysKv5cQglksql1SCjTjCuZZoNpttWFF16Ibbfd1t14440mWk2FZXEjYASMgBEwAkZgThEwAWtOne7p31lroREwAkbACBiBTU1AQtHQ0JA777zzwkPf9fypqk0SnHRrYbX9XEKqZU/YXcKYBCwJV5/+9KdxwAEH4OUvf7n77Gc/a8LVE0jZhhEwAkbACBgBIzAbCKxrH0zAWldiVt4IGAEjYASMgBGYEwTuueced8QRR7hGo+E+8IEPYMWKFeEh65odJSGrgiDh6clxlVFaq9VSEEy3IioigUqhTPVof5X/p3/6J1x55ZXo6elxl1xyifvJT35iwpUgmRkBI2AEjMDTEbB0IzCnCJiANadOt3XWCBgBI2AEjIARWB8Cb3zjG92CBQucHp6u2/qmzp56qnh1yyHFrzWHq9IUSrBSxvDwMD7zmc/gsMMOw0tf+lJ31113mWglMGZG4HkjYAcyAkbACBiBmULABKyZcqasnUbACBgBI2AEjMAmJ6CHpx9yyCFu7733xp133onHH388zMrSTCo1TmKWZljpNkPdDljNrlJYCVcq84tf/AJXXHEF5s2b517zmte4H/3oRzNXuFLHzYyAETACRsAIGAEjsJEJmIC1kQFb9UbACBgBI2AE/hABy595BH72s5+5yy67zC1cuNBdfvnl0O1/VS/iOF7zAHgJWdpWqFlXf/EXf4Gjjz4ae+yxh/vwhz9solUFzUIjYASMgBEwAkbACPwBAiZg/QFAlm0EjMCMIGCNNAJGwAhsMgIf+chHNCPL6fWhD30Ieui7ZmFp1pVmZv3qV78Kz7aq1WrujDPOcN/61rdMuNpkZ8sObASMgBEwAkbACMxUAiZgzdQzt8HbbRUaASNgBIyAETACz5XAlVdeGR76/pa3vAWf//znceihh2KnnXZyFLZMtHqucG1/I2AEjIARMAJGYAMRmJnVmIA1M8+btdoIGAEjYASMgBGYxgRuv/12t2zZMvf973/fhKtpfJ6saUbACBiB9SZgOxoBI/C8E/j/AQAA//8qhzNtAAAABklEQVQDABQUWO3e7+mTAAAAAElFTkSuQmCC"/>
          <p:cNvSpPr>
            <a:spLocks noChangeAspect="1" noChangeArrowheads="1"/>
          </p:cNvSpPr>
          <p:nvPr/>
        </p:nvSpPr>
        <p:spPr bwMode="auto">
          <a:xfrm>
            <a:off x="127000" y="-411163"/>
            <a:ext cx="1000125" cy="13430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7174" name="AutoShape 6" descr="data:image/png;base64,iVBORw0KGgoAAAANSUhEUgAABLAAAAdHCAYAAADSXoDzAAAQAElEQVR4Aez9B7wkV33mjT+nqrr7pkkKBGHirtnwrtdrMGCMAfNisPH+ia9t1them8+CE8E2GK8BkYNBCBAgCYRAYBkTjSySCBZgIZBksskCRJQQChPu3NChwvk/z+nbo5EYiQl3prvvfXrqVyfWOb/zPdVzq57PqeoM/piACZiACZiACZiACZiACZiACZiACWx0Ah6fCUw1AQtYUz19dt4ETMAETMAETGASCXzxi1+Mk+iXfTIBEzhSAj7eBEzABExgXAQsYI2LvPs1ARMwARMwARPYkAT+9m//Nv78z/88Lr74YotYB5ph55mACZiACZiACZjAYRCwgHUY0HyICZiACZiACYyTgPuebAIUsFBVFX7lV34Fv/M7v2MRa7Kny96ZgAmYgAmYgAlMCQELWFMyUXbTBExgXQm4MRMwARM4KgTe8pa3xG3btqEoCgwGA7zoRS86Kv24URMwARMwARMwARPYbAQsYG22GV+38bohEzABEzABEzCB/Qk84hGPiL/3e7+HsiyTtdtt3PnOd8bTn/50r8LaH5TjJmACJmACJmACU0ZgMty1gDUZ82AvTMAETMAETMAEppzAySefnEbQarUgq+saeZ7jmc98Zsr3zgRMwARMYBMT8NBNwASOmIAFrCNG6AZMwARMwARMwAQ2O4GnPe1p8e53v3vC0DQNYoxJvFJcjxOef/75XoWV6HhnAodPwEeagAmYgAlsbgIWsDb3/Hv0JmACJmACJmAC60DgWc96VmpFL2/Psiy9xF0ZIQR0Oh08/OEP10vdxy1iySWbCZiACZiACZiACUwlgWwqvbbTJmACJmACJjAWAu7UBH6SwLvf/e6oRwVVotVWCvUIoUIJWnqZu96Ldc455yjLZgImYAImYAImYAImcBgELGAdBjQfYgImcAQEfKgJmIAJbCACD3nIQ+KjHvUozM3N/cSo9A4sCVl6mXu/38fP/uzP4klPepJXYf0EKWeYgAmYgAmYgAmYwE8nYAHrpzOauBp2yARMwARMwARMYDII/N3f/R1WV1eTM3rflVZapQR3SutdWIxiYWEBErGe+9znKmkzARMwARMwARMwgYMi4Eo3ELCAdQMLx0zABEzABEzABEzgoAk861nPij//8z8PPTYooWq04kqhHh3U6ivFVaZG9S6s4447Dq997Wu9CktAbCZgAiZwbAi4FxMwgQ1CwALWBplID8METMAETMAETODYEvizP/uztKpKjwhqtZWErJEHI9FKeSEE6D1YKut2u/iTP/kT3Pe+97WIJSC2KSFgN03ABEzABExg/AQsYI1/DuyBCZiACZiACZjAlBE488wz421ve1tIvJLreol7CCEJWopr9ZVErV6vB4XtdlvVMDs7ixACnvWsZ6W0dyZgAiZgAiZgAiZgAgdHwALWwXFyLRMwARMwgTETcPcmMEkEtIpK/oRww+qqUVqh3ncVQsDMzAyybHi5NVqVpfIHPehB+O3f/m2vwhIMmwmYgAmYgAmYgAkcBIHhFdVBVHQVEzCBqSfgAZiACZiACawDgUsuuSSORCk1N1qFtX9c77sKIShrn4Vw4/Rpp522r8wREzABEzABEzABEzCBWyZgAeuW+dyk1EkTMAETMAETMIHNTOAJT3hCvOc973nECPSS95NOOgkveclLvArriGm6ARMwARMwARM4GgTc5qQRsIA1aTNif0zABEzABEzABCaWwDOe8QzoHVdH6qBe7q5fKHzqU596pE35eBMwAROYXAL2zARMwATWkYAFrHWE6aZMwARMwARMwAQ2LoEzzjgjatVUWZbrMsgQAiRkvetd7/IqrHUhujEb8ahMwARMwARMwASGBCxgDTl4bwImYAImYAImsDEJrMuo7nWve0W9uF2rpiQ6HWmjeoRQ79FS+IhHPAK/9Vu/ZRHrSKH6eBMwARMwARMwgQ1NwALWhp5eD84ETMAE1oOA2zABE3jZy16WHh2U6BTCjV/Gfjh0JIKNxDDFn/vc5x5OMz7GBEzABEzABEzABDYNAQtYm2aqPdCxEnDnJmACJmACU0vgcY97XLzvfe+LGOM+W4/BhBCgFVhq6//5f/4f/N//+3+9CkswbCZgAiZgAiZgAiZwAAJTI2AdwHdnmYAJmIAJmIAJmMBRJ/Cc5zwn9dE0DdZrBZbEMDWq1Vf9fh9Kn3zyycqymYAJmIAJmMCmJ2AAJnAgAhawDkTFeSZgAiZgAiZgAiZAAi9/+cvjz/zMzzCGJDIpokf/FB6J7d9Gp9NBCCE9oviOd7wjwh8TMAETOHICbsEETMAENhwBC1gbbko9IBMwARMwARMwgfUi8JSnPAW9Xg8SnLRaajAYJKHpSNtXW1p1pXb0q4YrKyuYnZ3F//v//r/49V//dYtYAjN2swMmYAImYAImYAKTRMAC1iTNhn0xARMwARMwgY1EYMrH8pGPfCQJSTMzM0m0ksjUbrfXbVR5nqe2JGbNzc2l+AknnIBnPetZKe6dCZiACZiACZiACZjADQQsYN3AwjETMAETmDgCdsgETGA8BP7wD/8wPuhBD8Li4uI+B0Yi076MdYho9VUIIT1CKIFM6fvc5z54/OMfn8SzdejCTZiACZiACZiACZjAhiBgAWtDTKMHcQsEXGQCJmACJmACh0zguc99bvqFwG3btqVju91uEpmU0COFCo/UJFbppfBqRy9yl0DWarWguPpXvs0ETMAETMAETMAETGBI4CAErGFF703ABEzABEzABExgMxB4yUteEu90pzvdaKgSlvQeLGWORCfFD9f0/iu1qccIFVc7IQQF6XHFk046CWeccYZXYSUi3pmACZiACRw7Au7JBCaXgAWsyZ0be2YCJmACJmACJnCMCdz97nePT33qU9Pqq5FQ1TRN+gVCiU16zG893oM1EsPUdggB+iVCDVXt651Yyv/zP/9zZdlMwASmjYD9NQETMAETOCoEsqPSqhs1ARMwARMwARMwgSkk8JKXvAQSriQiKdSvDipUWqLS/Px8EreOdGhqT48iVlWVmtJjg4rctP1LL710U67CEgubCZiACZiACZiACexPwALW/jQcNwETMAETMIGNQcCjOAwCv/VbvxV/7dd+7UYC1Wi1VQghCVvgR+ITgyPe9OuGo/ZHK7DUqNqXaKb4L/7iL+J3f/d3LWIJhs0ETMAETMAETGBTE7CAtamn34M3ARO4eQIuMQET2GwETj31VCwvL2MkKo17/FqhJTHrRS960bhdcf8mYAImYAImYAImMHYCFrDGPgUb2AEPzQRMwARMwASmhMDzn//8eMc73hELCwsT4bF+oVArtPSI4Z3vfGe89KUv9SqsiZgZO2ECJmACJmACJnBAAscg0wLWMYDsLkzABEzABEzABCabwF/91V9h9GL1SfBUL4yXH/qFQr2H62/+5m+UtJmACZiACWxgAh6aCZjALROwgHXLfFxqAiZgAiZgAiawwQm8+93vjlp5NRKN9LL2cQ9ZwpV8aLVa+x5pPO+887wKS1BsJnDzBFxiAiZgAiawgQlYwNrAk+uhmYAJmIAJmIAJ3DKBxzzmMfFRj3oUJFqNVmCNwls+8uiWjl7iPupF/j3ykY/EQx/60KMsYo16dGgCJmACJmACJmACk0XAAtZkzYe9MQETMAETmHYC9n+qCDz72c+GVjtJMNIKrH6/D616GvcgQgjYs2fPPjckYCnx8pe/XIHNBEzABEzABEzABDYdAQtYm27KPWATmHwC9tAETMAEjgWB5zznOfE//af/lASsUX/61b9RfJyhXuK+ffv25ILegTXy6z/+x/+Iv/7rv/YqrETGOxMwARMwARMwgc1EwALWxpxtj8oETMAETMAETOCnEHjKU56Samj1lX7tTwnFFY7b9l8F1m63kztaKaaVWH/3d3+X0t6ZgAmYgAmYgAmYAIBNA8EC1qaZag/UBEzABEzABExgREAvRN+6dSu0ummUp3AS3n8lP27OQggIIeCcc87xKqybg+R8EzABEzhkAj7ABExgGghYwJqGWbKPJmACJmACJmAC60bgf/7P/xn1QnQ1uP/qJqW1yknhJFoIQ/EqhIDHPvaxePCDH2wRaxInarP65HGbgAmYgAmYwFEmYAHrKAN28yZgAiZgAiZgApNF4JRTTkkOra6uplC7kXC1/6N7yj+Wtn9f8ke2f57iIQxFLMWf+9znKrCZgAmYgAmYgAmYwKYgYAFrU0yzB2kCJmACm4KAB2kCP5XAySefHP/rf/2vqd7s7GwK9cL00UvSlTENjxHKx3vf+974i7/4C6/C0qTZTMAETMAETMAENjwBC1gbfoo9QBM4FAKuawImYAIbm8AznvGM9N4rrW4KIUBCkMQrvbxdcY0+z3MFY7UQblhpdSBH5KNePO9VWAei4zwTMAETMAETMIGNSMAC1nrPqtszARMwARMwAROYSAIXXHBBWq2k915p1ZWclBAUQlAUErVGIlbKmOCdfJXwtn37dpx++ulpXBPsrl0zARMwARMwgY1JwKM6pgQsYB1T3O7MBEzABEzABExgHAQe9KAHxYc85CGYmZlJQpVELIlAI8FKgpYEIa3EGod/P61P+Sob1QthKLp1u1386Z/+KX7lV37FItYIjkMTMIGpImBnTcAETOBgCVjAOlhSrmcCJmACJmACJjC1BM4444z0uGAIw8cGNZAQArQCC/yMXt4ewlAYYtZEbSEEhBBu5NNgMIDe46UxvOAFL7hRmRObioAHawImYAImYAKbgoAFrE0xzR6kCZiACZiACWxeAn/1V38Vb3/72yexSquYtNLqxjSmL6VxaBXZysoKFP/VX/1VPOIRj/AqrOmbSntsAiZgAiZgAiZwkAQsYB0kKFczARMwARO4BQIuMoEJJvDiF78YI9EqhJAEnwl296BcCyFAL3Gfm5tLK7MkYp155pkHdawrmYAJmIAJmIAJmMA0ErCANY2zZp83JAEPygRMwARMYP0JvOUtb4l679Wo5aZpkuAzSk9rqHd3SZQLIaDf70Pv8LrtbW8LinVehTWtk2q/TcAETMAETMAEbpHARhKwbnGgLjQBEzABEzABE9hcBB760IfG3/u939v37iuNXi9p12olxafZ9h+DVmLpcUK9E+uv//qvp3lY9t0ETMAETMAEDpaA621CAhawNuGke8gmYAImYAImsBkIvOxlL4N+pU8vOZeNxqzVS6P4tIZafdXr9ZL78/PzUFwilsb53ve+16uwEhnvTMAEbpmAS03ABExgughYwJqu+bK3JmACJmACJmACB0Hgb//2b+Md73jH9Ct9EndGh2i1ksSfUXqaQz0aOVqJJfFKY9MKs4c+9KF49KMfbRHrWEyu+zABEzABEzABEzhmBCxgHTPU7sgETMAETMAETOCmBI5W+ulPf/q+F7dL6JGIJbFno4hXGo/YSbTSijIJVzLlyV70ohcpsJmACZiACZiACZjAhiFgAWvDTKUHYgImsEkJeNgm+gbPsAAAEABJREFUYAI3IfDP//zPcevWrfsELBVLxAohKLohTOPRQFqtFvTYoOL7C1j/4T/8B7z85S/3KiyBsZmACZiACZiACWwIAhawNsQ0ehBHRsBHm4AJmIAJbBQCD33oQ+ODHvSgjTKcwx6HVmY9/vGPxz3ucQ+LWIdN0QeagAmYgAmYgAlMEoH1EbAmaUT2xQRMwARMwARMYNMS0Ivb9VLzTQtgbeB6VHLLli143vOet5bjwARMwARMwATWiYCbMYExEbCANSbw7tYETMAETMAETGB9CTz96U+P/+k//SfonVDr2/J0ttbv9/GQhzwEj33sY70Kazqn0F5vYAIemgmYgAmYwKETsIB16Mx8hAmYgAmYgAmYwAQSeOYzn4mVlZV974SaQBePmUt6hLDT6aT+xCVFNtbOozEBEzABEzABE9hkBCxgbbIJ93BNwARMwARMYEhgY+3PO++8ODc3Bz8+OJxXPUJYlmVK6IXup512mldhJRremYAJmIAJmIAJTCsBC1jTOnP22wRMYPwE7IEJmMBEENCL2x/5yEfue3SwaZqJ8GvcTkjE6na7kJD1F3/xF+N2x/2bgAmYgAmYgAmYwBERsIB1RPh88JES8PEmYAImYAImcKQETj31VEi0kmDT6/WQZb68Gb0HbHZ2Nj1SGWPERRdd5FVYR3qy+XgTMAETMAETMIHDJnCkB/oK70gJ+ngTMAETMAETMIGxEXjuc58b73rXuyYBS07MzMwo2PSW5zlCCImDxCtF7ne/++H//J//ExW3mYAJmIAJTCUBO20Cm5qABaxNPf0evAmYgAmYgAlMN4GnP/3p6RG50Si0AmsU38yhVmBJuNLL3EdillapnXzyyZsZi8duAgAMwQRMwARMYFoJWMCa1pmz3yZgAiZgAiawyQl88IMfjO12G61WC3p8cHV1FVqBJaFmk6NJjw1KxBIXCVkjHne6053wile84shWYY0ac2gCJmACJmACJmACx5CABaxjCNtdmYAJmIAJmIAI2I6cwKMf/ej4G7/xG9i9e/e+xvS+J4lXfgfWEIlWXik2GAwgE5elpSX81V/9Fe53v/tZxBIcmwmYgAmYgAmYwNQQsIA1NVNlR03ABPYj4KgJmMAmJ/DiF78Y/X4fO3bsSCQk0IQQ0gvc9dgcNvlHq69CCNAjlZ1OZ9/7sBYWFhKZl770pSn0zgRMwARMwARMwASmhYAFrGmZqXX30w2agAmYgAmYwHQSeOELXxjvcpe7JLFqNAI9KiexZpR2OCQQwvBF7nrMUjkhhCT8/dIv/RKe/OQnexWWoNhMwARMwARMYMMT2BgDtIC1MebRozABEzABEzCBTUHg7ne/e/ybv/kb6L1OeiROgy7LUkF6/9Xy8nJ6H1bK2MS7ERutvhoJe+KkVWvK0/vCnvOc52xiQh66CZiACRwiAVc3ARMYOwELWGOfAjtgAiZgAiZgAiZwsAT06KBWE4UQ0ovK9c4rrb6SYKNHB/WInB6fwyb/iIUQKNSL7keCn8QrPW45NzeH4447DqeccopXYQmU7ZgQcCcmYAImYAImcCQELGAdCT0fawImYAImYAImcMwI/PZv/3Z88IMfjP0FKglXIQwfk5OQJWdGLy9XfIPZQQ9HIp8qi8mI0YiLBC0JfyrXC93vda97WcQSDJsJmIAJmIAJmMBEE7CANdHTY+dMwARMwATWl4Bbm2YCr3vd67CyspJWXk3zOCbBd4laIz/OOuusUdShCZiACZiACZiACUwsAQtYEzs1dswEJpSA3TIBEzCBMRDQo2565G1+fh56HG4MLmyoLkcrsLRC6+d//ufxpCc9yauwNtQMezAmYAImYAImsPEIWMAaw5y6SxMwARMwARMwgYMnoBe3P/WpT8Xi4mI6KIThI4Mp4d0REdBL3fVI5rOf/ewjascHm4AJmIAJmIAJHJiAc9ePgAWs9WPplkzABEzABEzABI4CgRe96EXQI2/btm2DXkA+Wj10FLraNE2GMBQB9VJ3vRvrhBNOwNlnn+1VWJvmDPBATWCqCNhZEzABE0gELGAlDN6ZgAmYgAmYgAlMIoHHPe5x8dd//dehX9OTf3oBuR8hFIkjsxACyrJMjYxCssYv/dIvWcRKVDbazuMxARMwARMwgeknYAFr+ufQIzABEzABEzCBDUvgJS95SRJa9K6mbrcLPfKmFUPHfMAbsEMJgaurq9AvFiouvuecc84GHKmHZAImYAImYAImsBEIWMDaCLPoMZiACZjAFBCwiyZwqAROO+20ePzxxyeBRauEZmdnoUfeJLYcalvrXj+tU2qgoB41roRMaYUjY1rRGg1j3JRgMM5NPLWaTUzlh96Dpfid7nQn/Nmf/dkEeCivbCZgAiZgAiZgAiZwAwELWDewcMwEJp2A/TMBEzCBTUPgPve5T/yTP/mTfeMdrRKSeBXC8P1N+wqPdSTJOw3qpkRJUaqHQXo3V3JDZfsbM/Xerm4coGLdutZjexSyVIdl49q0ok19hzBkqbRELK1ue8UrXqEimwmYgAmYgAmYgAlMFIFNJmBNFHs7YwImYAImYAImcDMEXvjCF2JmZiY9Pjh6aXsIARKwbuaQY57dpKVXDVrI0G4Xqf9ev0ohAtAbDFJcZUXIlIXRWFLBhO30onwJWEVR4K1vfeuYJbYJg2N3TMAETMAEppCAXd5oBLKNNiCPxwRMwARMwARMYLoJ/NVf/VX81V/91ST2aOWVhJXRiLRKaBQfW0hxChStWq0O2nSinR4kbIDQIHQK9AOShU4r5QEN60UaoGPAY5Oahcn6hBAwErB+93d/Fw9+8IMtYsEfE9jkBDx8EzABE5ggAtkE+WJXTMAETMAETMAETAAnn3xyorC0tJRC7SRcafVSq9VKwpbyxmlR0o6MYlTZ6wFR78NqkjZV0TEZKAiB4pXKUh3WldaVjmWdcW4hhFvsXr/6+MY3vvEW67jw4Ai4lgmYgAmYgAmYwPoQsIC1PhzdigmYgAmYgAmYwDoQOPfcc+Nxxx2XWlpYWFCIfr+fVgaFcMuiS6p8jHbpVVYSsGKG1swMQGUq0CLq9K6risKV4sqXpTqsyypIx/KISdpu+mimHiM86aSTcOqpp2qUk+SqfTEBEzABEzABE9ikBCxgbdKJ97BNwAQ2EwGP1QSmg8DDH/7w+Hu/93v7Xoiux9nk+SjUy9CV3v+RQqXHYUUL0DuwmiTvUFgLkX53MUPhahtFLJnig0EXYBl3UF0do2MxgR+JWCMbufeUpzxlFHVoAiZgAiZgAiZgAmMlYAFrrPjd+dQQsKMmYAImYAJHncALXvACSJxqt9sUg4YvQFenWg2kUOKKHiNUfFKsriIiCvQboN0qgLIPfP/7Q2NceSpTHdWdFL9v6kcIASHcYOKsuQgh4NOf/nSS6W56jNMmYAImYAImYAImcCwJHDMB61gOyn2ZgAmYgAmYgAlMF4GTTz45/tzP/RwkUul9VxKxFGoUylOoXyWUqCJxRemxGq+gMupVRRFA7QpRCb3catcuXP6e82nvBRjngFKZ6qiuqulVWGP1nZ2PmDJ6wE2cR3V+4Rd+AU94whMsYh2QlDNNwARMwAQORMB5JnA0CPDy62g06zZNwARMwARMwARM4OAJ7P+o2kg4GT06GEK4UUMSV26UMZZEg6quINd0MTXQi630fODl38I33v5OfP2t7wC++vX0nGFNiUt1VFfHMHMsHu/faQg3Zrp/meKagxCGdcT7ZS97mbJtJmACx46AezIBEzABE7gJAV1P3STLSRMwARMwARMwARM4dgQ+8pGPxB07dqDX61EQChg9MnjsPDjUniReDehnhqZBesVVuzsA+iWu+Me34oQ9e3HC4h58621vT3nZajfVUd2i4DGxwiSIWHTiZjcJWKOVbmVZotPpQC/Yv9kDJrLATpmACZiACZiACWwkAhawNtJseiwmYAImYAImsJ4EjkFbf/iHfxgf+MAHpp70iKAio0cHFZ9UK7KcGlSNyKAeDDCTF6g/8jFc/rGPY8egl+zbF30i5c0GlvX6qS5igwzDlU2TOjb5pVVXsqqqknilvN/93d/Fox71qKi4zQRMwARMwARMwASONYHsWHfo/kzABExgMxHwWE3ABG6ZwDOf+UyEMBR0tOpnZWUFeU5V6JYPm4BS+lzXyFHRSuC6XfjU378FCxSqtmQZtnIMWwYlLjv3rcCPr0Me+6xXATwG4LGYjo8ELHkqMSuEgOc+97lK2kzABEzABEzABEzgmBOwgHXMkbvDQyTg6iZgAiZgAhuUwCmnnBJ/9md/FiEMBZ0QAubm5iZ/tJGXTw1FtrwAylVaD7v+4U1Y/dJXcHy7QFUNkh0/00KXede/5c1AQ5Gr6gIZj6sCoDYmeKSjxwe1Km55eTl5muc59KL9F7/4xV6FlYh4ZwImYAImYAImsM4EbrE5XoHdYrkLTcAETMAETMAETGDdCfziL/5i/Iu/+IvUrsSS0UqfEAL6/X7Kn9id9Cf6mUSougG+/iV86f3vw4lxgPl2G91uP9k8Ba7jYokvf+D9wFe/CFR1Eq6ajCIW25jY8dExrbjSu68YTaKi5khxzdOTn/xk/NIv/VJU2mYCJmACJjBpBOyPCWxcAhawNu7cemQmYAImYAImMLEEXvKSl6BNsUfvu5JYUhRFeom7XuSuF4ZPrON0jDIUBrqCaqhC7V7EN859C7D7R5grGjQUqbKsQJ63UA36mM1LZIs/xuX/+DbWWQRqoKR+xYAtTfamORkMBtD8KNRcKW9+fh4vfvGLJ9t5e2cCR0LAx5qACZiACUwkAV1+TaRjdsoETMAETMAETGBjEnjsYx+778XtEkc0SokjelxNAonSR98adkFbW0ckQUm2lhyWoUFcM0YgG5VTg6IYNQA+/QV8+8KLsLXJ0IoRveUlSODZMjeP1b1LyOsa21DgOx+7GPi3z6dj0rFIzQ13bHRfP+wPyQBmS+9Kxurc6G8qU8jkUdw0HyGEJDJKvNLcjLpT+gEPeAD+4i/+Qi6Osm8UOmECJmACJmACJmAC600gW+8G3Z4JmIAJmIAJmMARE9jQDWj11WiAIYQUzfOhrHNsBCwJQJKraFFxoKIXJW2YalAOehSQauZX6JZdlgBlt0rykS6eimoJ2H0lPv26N+KkQQfbMA/UGdp5hhD7qKvVFO8Us2j3c9xqNcdFp50B7LkKRb2MDEBXT0quSUD9msdQqoq0uhqwtEl9ySf5xgwqWvKOPrMOUmnKPSq70Xyoca2UUzjKG6Wf/exnK9tmAiZgAiZgAiZgAseEgK6fjklH7sQETMAEji0B92YCJjCJBN7whjfEW93qVhPiGgWhrEly0JqOlIQlOddqtVDXFQL/dVod6kUNWjOFihB6VJ7KZVz77neiufJH2NoE1IMSvUGF1mwLK71l9ChItefaWO1RjGL+jlAgv+Y6XHfeu4ABxa/VLjpsVjpUU5Zo5S10B132BujXGMXV4FYAABAASURBVNXR6CJNvslSoQ5Q4QSYVpq9973vTa5NgDt2wQRMwARMwARMYIMTGF0bbfBheniHRcAHmYAJmIAJmMA6Evi1X/u1+H/+z/9ZxxaPoKkku2So2ERJUSgwlDwVlB91eZQj1gEFVaOcslY96LMGkKs8NMDXr8C/n/8BhKW9QNNHyJlXNIidDBXjJevULaCMfSCrEeIAre4qvvjP7we+9A3Wx7At9h0plKmPDkUu5qJIglnGY8D+QQ+AAevJV9AXyAeM91PXNQW4Dh760IfiEY94xAR4NF4e7t0ETMAETMAEpp7AFAwgmwIf7aIJmIAJmIAJmMAGIHDKKaekUUzGrwwG+hIoYGVpBVagQJTTmIkkEFHEahUzQFOAlZDPdKgirQA1BanuMq546zsRfngVtlKkqsoVZAzzdo5e2UfWbiFvZcM4w4Ki1qC/lOrG7/8QX//Hd7CtLqBHEylu5Z021Ec7n2PIS7OGlhzBmoDVqDgZkpwl3zHWT56TVtMkH1760pem0DsTMAET2OwEPH4TMIGjSyA7us27dRMwARMwARMwARMAnvGMZ8Rf+IVfSChG71BKiXHsKE5BhmxNsmpAOYbS0FCQSS4pKquZaigYBSZyJqoumos/ge9+9GO4Vb9EO1ZJvCoHqwixRlNWCE0EYkTGoOCVVqD0lFHgmmEbtx5UuPITFyNe9K/Qyi1ggFSxbJCUNL30ilH2urY1yTdWXvOVDcp32VqNcQVZlnGYEXe9611x1llnxXH54X43FAEPxgRMwARMwARulgCvgm62zAUmYAImYAImYAImsC4Enva0p6HX66W2QggpHNtO3QeKLxSwcjpRIFIkov7CjSoWkoGfPk1bzgNqCk2SkK69Gpe96+3YurqK+bpCU/Uwu9BB2efYqgazeQsZwzhoMFdoZVWDatBHayZnuIrZcoBt3S4++da3Ant2ggeyhxpoFQy5sSu6g+RDijfJN/mYASzinr6ncqZ/cjs2Oc3a6qsQAlbJ4o//+I/x4Ac/OB6b3t2LCZiACZiACZjAZiTAq6DNOGyP2QRMwARMwARuhoCz153A29/+9rh9+3bMzMykFTvr3sEhNiiVpaY41PA4SkzoMITEqRApEAGRZRKIotQtXSkpXZdA1cW1578HO7/wBWzPAqtUqDOKWKjRyQvMUmrKyohOaKGDAoEiVlvaFAWnkgKY6iKW2MF2d3/pC1h63/uB7l52yLbVj6wAqKslH+Qn6BPom3xssaihyfdUxvi4Nq2+qqoqdT+Kv+lNb0pp70zABEzABEzABEzgaBDQpdLRaNdtmoAJbGICHroJmIAJjAg87GEPi49+9KNHyYkQsOTMSABK+pASMgpFKksikSJtoL8vn5EfX4PP/dO7cauyQrm6iFgEhHaO3Ut7MVu0MZO10V1aRSvrYLYzh8FqP+XNt2ewd3kJxWwbWaegDraMW1c1/vVNbwb2LAJsr+53UeegFAbo6UD5gDV/EOkMLVfBMMr9eDe9xL0oijSfEiYV37ZtG0477TR6Ol7f3LsJmIAJmIAJmMDGJJBtzGFN/ag8ABMwARMwARPYEARe85rXoCzLfWMZPXq2L2NMkcB+00WQlCIZ0xKKwpr8ssqwywqrTQXEGuj28dVXvQ4Lu3ZhG/OKIkNJwWnQNEjv9Koi6kGN2fkt6FOc6g5KtDqzSZEa9Ermz6NLDhVFr4ztbq1LbFtcxFdPe21qO28XWCpr9AtguZYzgHyUT9BHPtJ46DBfeWM0vcT9pt3Pz8/jz/7sz3Dve9873rTMaRMwARMwARMwgZsl4IKDJKDroIOs6momYAImYAImYAImcPAEXvnKV8Y73OEOaLVaGD1uVhTFjQStg29t/WpKGNIF0Eisgp4ZlOSiFU4Mc1pGIWmV4tRcmzXLHnDZ5/CjT16GEyki5aur6cm+Zp+UxDo8Vu96r6hODfIMMsUbZMhYJlM3Okb9Ft0ubsWMqy6+NLUN9jHbClCf6juPHG9DU5hMXiP1y9729YwxfmKMCGHol1ZkySTmvehFLxqjV+7aBExgcxLwqE3ABDYDAV0DbYZxeowmYAImYAImYALHkMCv//qvxyc96UmQyKFuJVyNVl8prrxxmkSk1D8FJ+SKcUdBKT3DpyStlTXIq2Vg0MOlr3kdbrMyQL1rNzoU4XQBlVGYypsMMlZHHTL0KV71igyyfg7UrChhK6zV1THMwgxFPbV129USl7z6takP9dXOopoamlZiySc5yLYgX1myz3fGx7mNREn5oBVZMs33Ax7wADzrWc/abyCqYZt4AnbQBEzABEzABCacgK6hJtxFu2cCJmACJmACJjBtBE455RRI0NAvD46EDq3Q0ThCGK7aUXwiLOhyaGT0qGmQYYAF9FHUFXb+03lY/NrXsCNGzFBIirGGRCSJURKvNJomZJBQVWcNRauRAcoDWwtstqCapWN0LEswWwRsZ19q+/p3vTv1pT5zlADzweP2WfKRjUzIJjFSK+sUjuZXri0tLSnAM57xDPzKr/xKTAnvTMAETMAETMAETGAdCOhqbR2acRMmYAImYAImcMQE3MAGIfCqV70q/vf//t/TY4Ozs7PQiiutzJHgoSGOhCzFx2aBPY9sJBRJJKJABYpQs4Me8n4f+OZ38Mk3n4tb5QWaXhdFq4WSQpaEqLwBcko0CmNoKFYxAw3FraFRhULDfJWpzqhuFrPUhtqK/R5OzHJc/Ka/Z19XIGN6puxBPmjhFeTTPv/295nxCdhCCND8SqiUOwsLCwrSL06eeuqpKe6dCZiACZiACZiACawHAQtY60HRbZjAxBCwIyZgAiYwXgIPeMAD4pOf/OT06KCEDa3QkUf7i1Z5nitrbEbNCTWaZMkJZQTGaLWujEINNMxc7eNbb3gz5q65HmHQRdbJscQwb7UBilASoiRM8UhuDUCxqtU0aDdVslasUp4ELD0ZGCKQN+yAx6qNZQpVajOv+pi/die+efabAfaJWm3VGPoCIID90biN/GZTTI1vy9YeZxwMBsmJ0ZwqX2KlVmXd6173wktf+tJxu5r8884ETMAETMAETGD6CfAqavoHsa4jcGMmYAImYAImYAKHTeCtb30rJFaFINWFeszqamprJHCMBK2UOaZdQ/GqpFXqX/IK9SIwrOjy0FtmlBXiez+EnZ/8DI7rDTA/28KecgXZTBs16+nQfUbhCmwvjzU6TY25Kibr1JGCVcNqtFSH0bWNrSN0WlisVlPb6mPXpz6L+vwLgEHJWg3ki3ySb2weCuWzfNcYWGmsm+ZSYpWcaLVaCpL1+/20Kkvh3/zN3+CBD3xgTAXemYAJmIAJmMCkEbA/U0XAAtZUTZedNQETMAETMIHJJfD3f//38cQTT0zvvhp5OXqkbJQerdAZpY96OJJO9gt18TPUoCgsjRwYZiADJaJYArt347K3vg2dXddhK9ODpoumAHWkAhWrDN9tRRkpG7YR147XKitlyRRH2vE4lVPE0mosHVuWkW1lUJtl7GEb+1Vf6hO7dgHsM/ki/3SsQlrgUUpqDEyyXtr/ZLiWfbSCpmmguZyZmYHiMvWlcJTX6XSUhdNPPz2F3pmACWxMAh6VCZiACRwrAvuuf45Vh+7HBEzABEzABExg4xF4xCMeEf/3//7fNzuwECS7DItDuCE+zDn0feQhMgY33pS5v6lU6f1C9Z7HimJVAwlPkVdDqlL2KsyD4lWvix+/9nQsXHcl2oOdmJstMaiX0W8GmOksIKCVjmsyHs92dWwTMtQcl6zKAmSKy1SmOrJ0DB1QG532PHp1H/1qKfWhvrbu/BF+fNaZAH2QL1W/ho5LPvK4PDYoUNOHtY4ZpAo3DdNByryx3Uz2jSsdREri1aia4jKl9w9X11bf/ef//J9xyimnqGtVsf0kAeeYgAmYgAmYgAkcBAFesh1ELVcxARMwARMwARMwgVsg8PKXvxx675EeFdQqnFuoehSKDr3JIhTIaipCPLSitMIt/Sog+hSwPvdFfPPii7F6zY/QKiJCCyjyQOGI9fV+qjryKOzTjZRQTqQkdmBTjaGpXoqpjZrtUopS2+qjVdSpT/WNT38O8mWmYJ/c5GM6rgnI+Q9T8Jmbm0vnRFmW+Mu//Evc5z732Tf8KXDfLpqACZiACZiACUwYgWzC/LE7JmACJmAC4yDgPk3gCAj80z/9U7zLXe6S3nt0BM0c0qHUdCj9HNIh+1XOUFKIyvIWIkWknLJKUINlD9i5jM///TuwfO11yNoFQqeDXn+A0G/QoXgUmog8P/LLJ7WhtlKbbDv1wb7Up/r+7LnvBK5fAgbd5HfWIPkqnyv6AIplqeAQd4H1ZQyO6jZ6N1ZRkCHh6h1Z55xzzlHt042bgAmYgAmYgAlsbAJHfgW2sfl4dCZw0ARc0QRMwAQ2I4E/+IM/iA996EPT0PXy9m63i2ztF+pS5jh3I6Vm/5Bx6lXol9pTFEKkvw1C7ANNieo9H8A1l3wWJ3RmMLewgJLiy+qgRhsFZpAj1BWSkoQj/FA5U1tqU22rjzLkqU/1fe2ln0NJX+STfMuzGk1sUqe9wfDRxaTgcTwpVIniCifAdC6M3BityLvrXe+q92ENwY8KHZqACZiACZiACZjAQRKYJAHrIF12NRMwARMwARMwgUkhcOqpp6LdbqPf7yPPc8zOzqbHxsbmn0ScNUtKCeP7hylO52ZnOpAclOWqUAJ79wBXXoVLzjkXt68iOt0BYllhoJeV5y3Mt2fRCTnzeghNTc1IR+OwPulF7Gwjlr3UptrO2If6Up9t9n0HCmzyBT+8Etizi/1UyIss+SzfmUHpjVoaI2lMGgbjdAw3Mozno5VX6nkwGGAU3717N57whCfgEY94RHJZ5TYTMAETMIFNS8ADN4FDJmAB65CR+QATMAETMAETMAEROP/88+OtbnUrRTFaddXr9fYJFqlgDDupIzJ1fdNQeSPpqazXUk1JJajB99/wRhQ/vhoLvS4KCi+hapCFAiFvo6GoVelRQkpI7c6RXz6pDQlZalNtq4/UF/tsse/5Pn2gL995/dkAxSmtxGpQQb+AGPGTn1GeQtlP1ji2OaNHCCVuqmeld+zYoahe6J5C70zABI6UgI83ARMwgc1F4MivwDYXL4/WBEzABEzABEyABB7/+MfHhz/84YwNNwlYKysrmJmZochSDTOP5l4qzf621pey1qKUmrDPRnmjUEJQkStF8arqAZd9Bl//5/fiDtvmUC4vYkvRwkzI0UKBhopXf1ChjgF5K0e82VZxkJ8mtaG21KbaVh/qS32q72plL26/dTb5hE9dBpRdtl1THGS0YvQmG13c55XikeUyBsNNif1tmHvU9gOKcKPGJWqGEKDHCiVk/ezP/ixOPfVUeTOqMr7QPZuACZiACZiACUwNAQtYUzNVdtQETMAETMAEJofAy172Mgo7DeSRhKs8zzE/P5/yQgjKPua2vyIiEefmHNDFT1GA0hQQBqtay93KAAAQAElEQVRAbxUfffGLcfs8Q720G1sX2mjKHpp+OXzdVcwQKGi152aQUfVaXl0FtSwc7kfHqg2wrc7sTGob7CPWSH2q7+TD8h7cniw/Qt/kY04RS5obNbSf6Dr7iZzxZnQ6nSRk6v1Xc3Nz+5yRiKXEU5/6VDzykY/cf8qUbTMBEzABEzABEzCBmyUwadc7N+uoC0zABExggxLwsExg6gh8+MMfjtu2bdv32KCEq9EgsiyDxKxRehxhw07rhmoQw8iwrsr0FF5smhQmea2mdlKXwEoXV577jwhX/xgz/VVQd8Fyfxkhi8hyIKewVICRLKBX1ejXFYrZDls+sk1t9JsqtQm2rT70a4jip77lw8xMwJZ6gOLa63DlP7wVWF4B6HNoIm40FrpScowaJ6PQ2BtGZBwlY+PZ9O4rjWfUe06RU3lKS8g6/fTTFbWZgAmYgAmYgAmYwEERsIB1UJhcabIJ2DsTMAETMIFjReAv//Iv4wMe8IBj1d3B9RNuqCbRRqk8y5OQIwGlXbSUhYYCVKxZg6JWHiqkx/K+8wNc+tZ/wnEFRapBD0tLe7CwfQ5NRpGIR+WxQVhTgRr2U4cAJRuWHe6mY9VGpJxWr12JqQ8ZQgP1vWX7luSLVmPJN/mIK75Hn/uQ79S8AApZ1aBkK4DGqLFKsMs59v19i/snRvEDZo4Kj36YU8w66aST8I53vGPMnhz9sboHEzABEzABEzCB9SEwvGxan7bcigmYgAmYgAmYwAYncOqpp6LVGgpCkzxUXeDUJcWdNXlEwlVBv0NgCUUp6NHB7gq+eMZZOGFxBb29i5g7fgtWu8sUvhqUrFZnkpoaSMQajbVeE7EAVhhlHnKYoaYQVocbDlQfGRpU7LOk1bFCt7eSfJJv8vELZ5wNdJeAPk1CHAI0pqSosSkJV3r31JF4xmaOyba8vJz6+Z3f+R085jGPiSnhnQmYgAmYwLEh4F5MYEoJTMM1zpSitdsmYAImYAImsLEI/Pu//3vUyplKb0CfgqFpVVIIAaNVSknokVTSH4CZWHnv+bjmss/gROZtm5/Dcm8V248/Dksry2hCA72rCmiQUfBKq6PSmHXpJEuJI9ipDRmgttWH+lKfWuklH+SLfNqyMIdbMfPaf/sslt/zz0BdU8TqsXoEuCFGSKALADqtNvc4InktNXCUdwsLCxxGDQlu//AP/3CUe3PzJrD+BNyiCZiACZjAsScwvHI69v26RxMwARMwARMwgSki8OpXvzr+t//235LHIYQUTuJOFzaycjAYvouLAk+RKYfW0ONeH2gY+cH38Yk3noOfaeVo9iwmEalHYS7mBYqZWVbUFhEoYIFiFg+ikAValkylR2JZHLaTRbVCf9hH6ispUkDemYF86VOs0uqsenFP8vXic94EfP97gOZgUAJ6l1fDoGScbUlgbCi4gR+OmPuJ3ZJj7XY7vez9c5/7HL1PWd6ZgAmYgAmYgAmYwAEJTMO1zQEdd6YJmIAJmIAJbG4Cx270973vfeOTnvQk6j4NSgolEkmOXe8H19NN1Q+9D0paUKQohfTYINtRvN2h2hPwgzedi/aPrka2vIQdW+cxWFnGbGsGS90eQFGLtREkXqkRhRSYlJc1FJ5kFKCUPhxL4pXaoKXjU9tUodjXsE8gFhn2rnbRydsYLK8mH+Vr5+of4wdv/geg5IhbbVD9YRMBhcYlYY7ZetcXM2+8hRsnObibZBzbpFbxNfRXYZsi1t3udjc8//nPp/fH1g/3ZgImYAImYAImMD0Esulx1Z6agAmYwDoTcHMmYAIHReAtb3kLlpaWoF+QC+GmSshBNXHMK8lXdVqXFQP6HKmNZDmVIWo/n/sCvvHBC3HHvEBTrqJqSpy4sA3Vag/57Az2DgZJ3ykaIEviFY9lK0rlFK5kKXkEO7UhU5upmRBTX+ozMEM+ZDOd5NMJ81uTj7HqQj5f/qGPYvmSy9JYUKy9j4wuNmmsQAhqAT/5uZnsn6x49HMkXOldapqnhkKWenzKU56Ce9/73hyJUjYTMAETMAETMAETuDEBC1g35uHUIRJwdRMwARMwgY1N4Nxzz413uMMdsGXLFvR6PUhwqOt64gYdJDTRGlRp36tK6H1SeTEzFHr0WF09AH58FT7w2ldhW7+PmaqCjlvpraDf7WHH1m0oyxqzs3MIFKogS7LSsAmw5RvsSBE0bGBoUmya5EmWHk9U3zMzsxgMquTToNeHfMxCTD7L94++6Szg2iuBqg8MaGwkooDGHIqCnja0KvURGGMEYJ0UTsBuZmYG3W43rerTajkJWvPz83j7298+Ad7ZBRMwARMwARMwgQMRGHeeBaxxz4D7NwETMAETMIEJJfC7v/u78fd///eTdxKvJDooMVoxo/jYTaKMLIk0FK1QUsIqURY5unQuaVBJx2mA5V0oz/sHzH3p3zCHPvpNhXaeYaZVoC4ilrurmMkKhF5NISkghsBWQwrZFLeG8aGBJcw4zG3YRtz36CAQKZSN+stiQD6ImCvaFK66yTf5WASgV5eYjT0sfOUz6L/zzdCYoHd8lUBoZxwVsBeDxCCSBZI16mBomJzP7OwsXR9eikoYlWc7duzAm970pqi4zQRMwAQ2IAEPyQRM4AgIDK8ajqABH2oCJmACJmACJrAxCZx11lkIIUDvvZJ4pVCrr/To10SM+GZkDmVnyFDTyVpXOrLlvdDLzy9969/jDgXQpnileqySNsVlObUeGaR80SLbSfFUS7uGOxmDI9rUhmy/RvbrTz7I5JNsVEtx+f4zWYNL/vFc4LvfoYjFseXUpzROVmyjTUGMkf03Haj0KFR8jKbzSKuuRmJov99Pv0qolX7/63/9LzzmMY+ZEE/HCMld3wwBZ5uACZiACWxWAmuXOpt1+B63CZiACZiACZjAgQh8+MMfjhIT9O6rkWClMM9zSHg40DHHLE/ShkwdBu5kFJoCcgQU/JdjDkDe7UOLk1CuAE3EV858PcpdS5BYwuKp3gaDQRrLlzgmjQ39pSRaZWWdxl6ssQgMQTbaCAfpI3aylBjPTueRVl1laYIAnVsSSOWNxNJXvvKVitpMwARMwARMwARMYB+BbF/MERMwARMwARMwgYMisNEr/c3f/E188IMfDIkkErH0rqKRaKVQwsNYGQT2vr8xOVwlJdmmRQGrQKBgNddpIa9WWVqiOf98fPdTn8KJ8wuo+zXCmAUcOnVEW6iA22zdhu9femkaG7IaxWAZ7Twg1E1ikKEFxIK2drkXgCRijUKM76PzSL2PVmBJyJJwFWNM78a61a1uBYmoqmMzARMwARMwARMwARFYu6JR1GYCJmACx4yAOzIBE5hgAs973vPSKqV2u528lMgg0Uqig0KlU8EYd3EkwkQ6IVOa0fRqKj2ZF5jRlEDZAz77GXzsnNfjNipf7WK2NcPY9F4ChZihU3QAjuWkLMPH33Q2cNmlgF5SzzELh56fTK/YChyqTJkyxhM7Zo9z07mk/iVcaeXV6JwKIUDvxtI71ySiPuEJT5DXqmozARMwARMwARPY5ASm9+ptk08cYAAmYAImYAImsP4EvvSlL0WthOl0OmkFlh6306/D7d/TSGzYP+9YxqVoSKOKUquSSqMUPVDBPmNebxnYvQeff/1Z6Oy6DsXKXsyFAhKAWHuqt6aKmKGQlS8vYmb39fjM2a8Hdu2mYNdFGF3djVikkZIHWYkZY1BRyh7TTufYqGs9ThhCgFZfadWf8lutFnSenXrqqUraTMAETMAETGCTE/DwRWB0iaO4zQRMwARMwARMYBMT0K+//df/+l/3CVdagSUhS6tlJCxo9VVZllA4fkyN5Cu6QTkmMBgpMorLYg30u1g55xxUX/oSjqsGmKWAQ5kkCSU8Yqo3iT0ai8aksdVf/jKWOVasrgANxy4GMo1SbFJ8P2bKH7Otrq5CL3MPISCEoY3OrZGoJaHr05/+tEYwZm/dvQmYwNQT8ABMwASmnoAFrKmfQg/ABEzABEzABI6cwMMe9rD46Ec/Oq16GQlXalUig0QF5UnE0soYiVgqG5cFdqwLmIwSlpQNrSpiVtrSrw4qs98HvvEtfOl978P83l2YqVexZabAoMf8SXiGLnl7+LuADNWgxLa5NmabLuYWd+IL558PfP1yYIUiFhkkFuBHwBKryKOQLDB73JvEKQlVEuN0bskfxbXySukQAvQo4T3ucQ88//nP54hUwzZOAu7bBEzABEzABMZJIBtn5+7bBEzABEzABExgMgicffbZyREJVFoVkxLczc3p9/wY4SYRi0H6xTiF47SmqiARplsPUMoRJqRLlTUTNXN27sVnX3UGWot7MIMaoRmgKICqGiDkY7v8oXPrs9WxQVn2kWUNUPexpZVhdmUZl73i1cD1i0BT3cCFXVY0sSImFinFjDFvWTacB4Wjc0uC1igtoVTno9x8+tOfjvvf//5RcZsJmIAJmIAJmMDmJDC8cticY/eoTcAETMAEpo6AHT4aBN7+9rfHE044Ib08W48LSkQ4Gv2sW5uUMfKsQDmo0M7b6FVdVPwHSjYzsQ8M+vjxG87B6tcux0w5QLsV0mODg6pEXgS0inzdXBlXQ7MzHbTaOXoca0URLws12v0eet/4Fq5+87kA4zPMj7GmfFehW/fIqkNmA4jd2F+C9VPA6TyUeJXnw7mSqPqWt7zlpxzlYhMwARMwARMwgY1MwALWRp5dj80EDkTAeSZgAiawH4HHPe5x6dFBrXqRSKDHBZum2a/GZEZjWVOIaqOhQDVXzKCHPgIFLAxK4GMfx9ff9360d+1Cp6D/7QJ1i2JPXaKVURChkJVF5k/pJt9DXVGQKtDjmMosQ+T4NNbO7t24/AMXAB/9GDDoIYQ+yQwwm3cSq1ZBZhT+Jn3oRVFAK7AkZMlXvYvtZ37mZ3D++edHpW0mYAImYAImYAKbj4AFrMOYcx9iAiZgAiZgAhuBwC/+4i/G17zmNelF2isrK8jzHN1uFxKzJn18elxQPrbzFgo0mFWi7AFXX42LXncW5pcWcauZNkId0atqNFmOmjXzPKCm6AUeo0Om0xpqU12KUxExayNrz6BCgJ4m1JhnF3fjY2e+FrjqKoBMZhA58gbtog19RuwUn2TTCqzRO7EUytff+I3fwBOf+MSouM0ETMAETMAEjgUB9zE5BCxgTc5c2BMTMAETMAETOKYEzjjjDOhF2lrlMj8/n17gPjubpKBj6sehdiYBJrZboNIGVIEiDZCvdoFuD1e/8Q2ov305FrI+srym0NND1QdC1qGMkyOEgJBNv/6hMYQQhmPi2DTGsj8cs8YuBle94RwyGSAnFy1OS6wyXvp12hBDTPBnJFjtL2LJ3TzP8cIXvhD3vOc9p38SNSCbCWwOAh6lCZiACawLAV7FrEs7bsQETMAETMAETGCKCJx55pmRIgD02KAez5LrGcUN/eqb4pNsDZ2r1gxlDaREhuoDF+JLH/gAbt0GYrWCQbmKyqZ9pwAAEABJREFUPBSYac2hiDNAE1A3JWJQC5jqT1YENLFCU1HHqVtoh04aa91QxIo93KYT8OULLiCTj1DgC0iMBoMUCNekEwghQL+AqUmSaCVbWlqCHi3ctm0bTjnlFBVtIvNQTcAETMAETMAELGD5HDABEzABEzCBTUbg0Y9+dPzTP/3TNGq9Z0gRCVn9fn/fiizlTapRskEPDY1SzGwHWO4D392FT55+DrajRDnYi1DUiqHTnkULbeQDoBVbFHAi6hDRTLGIJd8pXaWxtDm2YhDQyWbSWDn6NPamXsGOUCUm+N7uIaPZWTITtwZiiAn/jH6ZUOembMuWLdizZ0/y+v73vz+e97znTcMwkr/emYAJmIAJmIAJHDmB7MibcAsmYAImYAKbgYDHuHEIvPrVr943GD1C2DRNev+VVmIprlUu+yoctYjWAMn26yDeNC6hpUGNhmINGLKcdXIGBTLo/ewoS+jz7ZeegoXrd2Kmu4JY99Bq5ag5rpr1yz5lnX5FkadAKy/SWHXMNJvmKQ8ZZvVeq5psarJiuqwqBAp0aPqY63exZecuXEE2aaxkVZBlQXYhZfA4hjycgpbmYmiRdSLz06aIshWmDCVkKXHUdhqfzsMYY/oFSa3AUmdafaVQ+SeffDIe8YhH7PNM+TYTMAETMAETMIGNS8AC1sadW49s8gjYIxMwARMYO4F//dd/jccffzxFjpGEAWTZDZcD+8ePnrMSQIYWR2KJZIj9jfnlQOusapSML3Hfl0NUWwI1q4x5M5GJ3dcDH3wvrv7cJzG7ugvHUbjK+gMMBhXyziyFr4iGile7naOpS2RljayJlHDU2HSaZqsVMuRVg6rsU5AD6dQYNPVwzMwvygrbWHFmZSeu+cIlwL9cAOy6DmKWc9h5zV2j44AVDEiTCUqEg6qf4irWdDALzAAVrnRAZEIGhsw4atvoPAwhpMcGRx2FEFJUApbq7C/GpgLvTMAETMAETMAENiwBXtpM09jsqwmYgAmYgAmYwOESOPnkk+Pd7353Ch754TZx9I9Lqgm7iRF5q9innzQUTJJ0kXbAbGyAvYu0PfjomWdgO4WXHe0My9dfh+O3bWcDGRqKPIwMt9Ag0zFMhcjdlG+jMaQxcWyj4QzHnGHb/EJisa0A5vsr+JfTXgns2QUs7sEMZb2hIIUUNOQiwUqmVU+6ONQZklCn3aj1yQnrWt4CJ510Ei644IINMKOTw9aemIAJmMDkELAnJnBjArpGuXGOUyZgAiZgAiZgAhuOwD3vec/4jGc8AwsLCxgMBmMeny4/bjBKUagllCgrJegewxAKCiw5cmTYgTb0+4hRyoqWDy0vs1KOz576csS9e5GXJWJZodNqY9ArEZqArMkgoWf0o4N6d1TDjDrD1H80Bo2lCQTF0WiMHNpwzBx7vzvA3Mws8ghknO9mcRGffvkrADJFd4WZEZEcxHRr6KBBoKyVc0+jNhQqgBkgfNQUwdRf5DyENQNDjPGjXyfUY4Z5nuMhD3kI/vRP/5QjHaND7toEJpWA/TIBEzCBDUSAly4baDQeigmYgAmYgAmYwAEJvO1tb8PsrOQKSg/Z+P/8SwyRNfRWykOkhCJjElSt6GTOnAz6kb2cYklWhSSoaCWW3u8Ell7/9rfjh5/5PLbWNbbNzbCWWmNJ0zAOijFAJpUGw08MwFCIYZ1h1lTuNcpIz9NYOCZG05Zxr6RCRhFCoIBHNjMdbCOTH33+37Hrne8EKipUVReJAqMZBS9QqSqZg0SOitVaJ3r/WEnWrAZZKt+PaTpkTDs9QqhfzdSPD7z2ta/Fve99b2FZd2/coAmYgAmYgAmYwGQQGF3jTIY39sIETMAETMAETGDdCfzTP/1TvPWtb72vXT0mti9x9CM/0YNUBukjsmGhYmumFUVhmKuLlLzJUIwOGHSHMkscAN/5Dj7xxjfjNk2FYmUZ6K5SrInQu5E67VloeVFalQQwH+kjAUsrluqsSelp3mkMGovGpHEEMgoUlpJgx7BVdKDH7CLFvbi6ghbtJApRHzvrDcBXvwI0JbmUQH8V4LFirWOFn9VSHhiJNIlYEg4TNdZVf5NiWoHV6QzH+nYKmpPil/0wARMwARMwARNYfwK6Xln/Vt2iCZiACZjAOhJwUyZw+AT+/M//PD784Q/H/Px8amQ5PXqXohOzCxRJAmrIIHGJVye1HmGjWNJhXAILGsonUmmqPrB7N/79jNNxQncZYef1uO3WBSztuR4Sc1qdGaz2umlsgUJOErHYjjLSQiNGVI/B1G4j/0fjgfhxjPuPtTfoo2h3EEJAd3kPfmbHtsRKzD5z5muBXTsBscyJITZp3VVbwmFkWuwV11xwXnKa+mDJcFMd2TA1tr3ESj1KKAdCCLjDHe6AN73pTRPgmTyymYAJmIAJmIAJrDcBXRaud5tuzwQmj4A9MgETMIFNSuC5z33uvl9x0zuD9A6sqpJCMT4g0qEktow80MVIThFGIklkoR6Nq1nIKEUWRiRJaBlW0QB7l7Drve/FDy/+BOaXFnH7rfMoVxbRmZtBzDP0qXwNJHYlSYbHatu3rIjHK72h7EBjylDGiL5+pbFdYG7LPKrVvThpfgYLy3tx/Wc/jUUyxOJeIOfxBYOIpB0KTRLGWozlEZqXFudGcyQD67FkIjY9OjhypCzLFP2jP/oj/P7v//4EeZnc8s4ETMAETMAETGAdCKRrkYNpx3VMwARMwARMwASmi8DnPve5eOKJJ6ZHyeT56OXteuxK6XFaoMQg7UQXImGfI01a6yPxKmsDWmmUdAnWhR4brAbAl7+WHh28NQWabaxdUbwKsUJWBKzWA2QzHbRm55BEGLarfkZi2ShUHoumdhv5PxqPBpKhwShfYw8tAiwKLJe9xKZm2FvcCTG7XSvHx8/5e+ArXwNKMm0G6VjhBScjdAC9cqxmw4HtapFWi3GFSHPBxJg3rb6amZnZd27rMcKRMHvaaaeN2Tt3bwImYALTT8AjMIFJJKDrxkn0yz6ZgAmYgAmYgAkcAYEzzzwz3vWud00thEBVgrHR41ZaicXkeLc1IWTo2ciVTPpJSvSpnuiXCYsZJquSahYzrrsOl5x+Jo5fXMaWso+WhCuKWHoXVFNkaCjM9JoKJUUXNc8juTU0QGKPBJ6QHivMUt407zKOQ2PRmDS24ViGY9XYtYptQA5iUrJSZKU2Rb42eemdYTuWlvBJssS11wFlBfRLtClcDYhmhY0xB2qH5MgeSeBiM4wA+yYJ4/uEEFLn+4uxBQU7ZR5//PG45JJLhu4rw2YC4yHgXk3ABEzABNaZAC9T1rlFN2cCJmACJmACJjBWAg9/+MPjH/zBH2D0uOBoZYpWrYxsrA6qc8kLI1M6PfKXIac6kjNNLQoSsYKuVDLKKXv34sp3/BNWL/8Wjq9rdOqKRzRI4hXrlDStPJKpWTaRNq3iAhogPUaYIWdGoGUUgDC1nwwZB5pzHCCF4dgapOTamMSAVSBLbBKfhrWbxO54NFj91rdxNZmmRwlBxjx2IFSBEW6BcwFxSsaMSDum2+F3du973xsvfvGLp8jjwx+rjzQBEzABEzCBzUKAlzObZagepwmYgAmYgAlsDgKve93rkngFDrfX62G08kriVQgBo5UqLB7/liSGDJHSFWRNRpEJFFqAVt5QQukDNe2Sy/Bv5/4jjiv7KHqrQIjQCq2GCtcNYQB4ZOBeloQrCjUScRrmaQsUY3L2ofi0WkZmGcehsWgMGpvGOBqvxi4DWdSc7xsz0hERYdDF8dUAn/6HtwKX/NuQMfrIsprMgYLVch4PzYmM/SEyU1vgTsZgkre//uu/xsMe9rCR15Psqn0zARMwARMwARM4CALZQdRxFRMwARPYtAQ8cBOYNgIXX3xxvM1tbgMJVxKs5ufnEcJQbajrOg1nFKbEuHa6ApGpf4kjSTJhhuINpZhBD+1YAv0u8KOr8InXvwG3LWvMlgNkYTiOGDKKWEMDNMYMQ3EHDBvmNGgC28oaRIbgJ6N4FdQH49O8aQwai8agsTUco0zDzPSrgpRtxALIkEgkVkBkiNCgaCp0KAbepl/h0rPOBq6+CugtYw4V6qoryYqVOR/7z4s6C8ymKTrJpsdkJdSee+65k+ymfTMBEzABEzABEzgEAroyOYTqrmoCh0zAB5iACZiACRwjAs9//vPjr/zKr0A373rBdQg3KA2jPLmiuMKxGd2KFFyorYAqExURBhH88LKEZaDk0lY5BRYsr+LLr3sdlr78FdyuU6DqLyErVANJvJI4A8ktFKXyhjGafqxQ4o2km0ixpgmsy6ZriTepUyZSyC6nchv5nyUGNZMao8Y6Eq/EYMRDq7UiGTW0OuSIHHuWBzTdJdx2tsDiV7+Cr5Exuj2AzLewPZbuRyZlQHOVxDLOT8Rkf7IsQwgBW7ZswSc/+clJd3eyYdo7EzABEzABEzh4Ake1ZnZUW3fjJmACJmACJmACx4TAAx/4wPjMZz4TWl2lm3d1qrhM8VGe4qNHChUfh0UKICWtQjXsvmEgiYFGHQrUWYYZ/RLxwx/B185/P+68dQHL1/0YM50Meu9VejQuVaSaxYMCTUKNhBtZHtUom6GAVdPYNCIFrIYGCjgsmfJNHLI0pjqA4Q3j1djFQCYmgWwg47ibZAExlphpB+y99mrcYdsCvvze9wMfvhDolaACCkRubHcfJKbBdM05q6G+ZPtKJzKyc+dO6LzX+7Be/vKXawQT6aedMgETMIEbE3DKBEzg5ghYwLo5Ms43ARMwARMwgSki8Na3vjXdrOd5vs9rxfUYlTL0OOFgMEC320VZUqRQ5phMDwCWqDGgJRekhUjLYthlhqLoDYDLv4kPv/os/JfOPLLVvciTIlOjDhGRYgooxoDCTKDlsiZDQRutPAoxogkRqtsEgM0jJbBBPhyYxsQgjU1j1ZhH4x+yyCA2gXwQJfbROPw8BBRZg9BqUPf24mfn5nHBq14HfP2bQJfnB3lxBsiLlRsa03r0sEZkXzWNeRO86YcL9GuEOtclYj3hCU+Aftxggl22a+tJwG2ZgAmYgAlsSAIWsDbktHpQJmACJmACm4nAhz/84XirW90KumkfrbhSfMRAwpXi7XYbs7OzGIlayjsc01IWiUyydLwy9jfKG6NkKl/bKU/ilfQQZWXaySSOKGSFnGEBCiiDHi474wy0rroSW1aXMc861KLQas1i0FcLPFqiDOszBpVlPJ7JG29Sd0Y5WomliqP0lIfxgGMhqP3GJSaqJkY3ZGcoBxHt1hyKkJFtgy0ryyiu/gGZn04BaxWoSy24uuEQNhspGDJI+UItu6HC/rFmmFCF/Y25mv+KobIZHPVtdK7r3H/9619/1PtzByZgAiZgAiZgAkePwI2vZ45eP27ZBEzABEzABDYTgWM21pNPPjk++MEPTi9t1816nufQO64UHzmhm/cQJD0Mc0K4IT7MObS9RIg+D5FpPQ47BCqKFjUtPXgwgzUAABAASURBVLrXUMIaGhgb2nA/Ei86FEPatFpKRgGkRWF0q1N3gd5e/PC1r0b4xpdwQrOE+dhF7HXR4r+snEPezFGwynh0k0wtR4pTDa3OGuidUHWWIXKco0foJOTo/VAIFfPlBX3lGKZza4Zj4Fgy8k0CFcW8LAZEEtHYhwwaiInYiJHqysA6aGYRqw5aWrHW7WJL08WtqyWEb34ZV539GmCwF+1yBWwQFSecTaOvSFWh4PENwZW0SFMdQDkNo0NLaZ0LOi9kzbBc54yMTerIo2b6HqhxCboSc0MIkMh70UUXJZdVZjMBEzABEzABE5guAhawpmu+7K0JbCICHqoJmMBPI/DLv/zL8QUveAF0g66Xtqt+r9eDHplS/GhazcYlSTC4YZM0QBFJQaSgIUuFwwzKHinFXUYRJKDqV0lLWR7UKOYBSPBYWQU+/Tl896MfQ7z6KsznDVrtgECVRo9BNhWQxZyW8QB5cINJqInMHRko6jDJutqPbFR/lJ7WcDSO5obxrY03ckj7jPMBzsX+lqV6OeoqQ6QyJbadFjBfUHwi8yvIHpd9GhhQouKchBawtztAq8ihfxnb5yykfdBenckdxhXIUn+pb2aqXLYWHZYzcQw2CbmyUVe/8Au/gBe/+MVr3oxyHZqACZiACZiACUwDgeE1yDR4ah8PnYCPMAETMAET2NAE3v/+9+9beaWB6lHBdrut6FE1iRZtiiIyxVNniuiqImSoKVU1NMgkljQsoGohPUPeFTygrgPanVnGwDAHpRJgdQ9w3SI+/eo3oP/9q9HOcmBuFnviAKtNyR4j6zdotZjPFBPeDovADQwbRKw0NRlzBshazMX+Us4BruV89PamFW0zs63UU160KTxGKKW55GQjTYXmWNPDWpHzXtHAc0FBssACbgUrt2hrSeYcnS2EAK2+GrWuuFYm6lcJn/jEJ+I3f/M317wd1XBoAiZgAiZgAlNOYBO4n22CMXqIJmACJmACJrDhCLz3ve+N8/Pz0Mqrfr8Pvaxa4pVWX+lm/WgOWBcPEqFk1D+GXSmTulLFVE2TOhCScgGkOspoAIlYrMYS7YEq1shRAd1dYCa+/5rXYflzX8FtWzPYOjNHYavB3sEAZYu9dVpsqkLgHv4cEQExTCvkyLQuCjKuUFJsFHOx7/37N/CdV7yGfTQoyr0oQo1B3WcaaLXbCGvzSS1qOL8q4fEZJ5HTnHStSnk5dxlNG4/hLEI2ylL20TIJVvu3PUpLxHrjG9+4f5HjJmACJpAIeGcCJjDZBI7F9cNkE7B3JmACJmACJjBlBJ72tKfFhz70oenRQbme5zlarRYkYimtR+0UHi0LbFgihLSJpCXpaiIMV17VFDAiDclYsaFRuEhCh+IjW8uOVEL6q3vQDkD14Y/gig9+CHdpd1B0u2gGfVSDGjFvo9gyh9jJUNYDNGWPIpYaYiPeDplA4Hw05SCxjJ2CbOcR8wJ6pLPplyhW+7hzq41vX/BB9GlZXXIe9rBOk6Y7dSj8MrZ1o7lNhRnr3XA+gOcGJwzMRM76Betwurk/epvEKn0v1MMoXlCo03dE6dvc5jZ43/veR29Uw7aOBNyUCZiACZiACRw1ArrkPGqNu2ETMAETMAETMIH1JXCPe9wjPv/5z4ceF5ybo6gT475fFZSItby8vC+9vj3v11pkXOKFjFGJE5GKRM24ihgoC0ngUmJkrJMKGAaaBI02KsxpddX3f4ALXvFK3AqUwLpLKPRW97JmGxlyiSt1gx5FlxolWlK7Rm1uuPAYDCg0FDxzkq7RG1So6oicImGOnCpijZyCVVjag9tT3Lrw9DOA734HnSxglkpVoGne0jyOXNVcrsUVzdbiOhfSOaFMmfIb7mQqZPRobXVdI8tGngBKqy+JWCGElH7IQx6Cpz71qUfZE/VqMwETMAETMAETWA8CN/xlX4/W3IYJmIAJmIAJjJvABu//3e9+d3psUGKVVlppNYmGPHqMcGFhAYor76hauu2nErEmTDCWulNSFxeUQpCEjlSPRcqkRRbUqkTrL+1Fpl+26/bx1ZedhtssLqO/5xoMmi5FqhytokA7n0XeZKi7JVBVyPKAqHYowrBVb4dBQFMS84ik75B/vVpTtCLrYhYtioWtVkCV9TBYvBa33rOIL53yCmB5BYHC1mBlCVpcpzlIzwJyPpXeJ2g1kAx20yzsK9e8yQEc3U+eyzFA3xEJWSMBS72GECjY5ckkBt///vc/Bh7BHxMwARMwARMwgSMkkB3h8T7cBExgAxLwkEzABCaTwAUXXBBvf/vbp9UjIQSEMDR52+l0Ulo37Ior76iZRIhR44EiAeNSAHRRIdkgmTIoZrAIYB0pGhKvKEOhBlCVJYW4WYDi1XVv/kcsffFLKHZfj+N2LCB0GvTLHvWqCjFkCCFHh4rJQt5GKwtY6S7DnyMjIIatPEBMxVaMIydJv2g5IPvWQgtbtrQQr/0xul/5Bq77h7cBy6tot9uccK2DAwZ0QXPKwwDNMfiJSO/HyoF9QhazIEv1mI/9zx+lj6J1u93UulZe6buREtxpBSMDaBXj297GsSlhMwETMAETMAETmGgC2UR7N73O2XMTMAETMAETWFcCp5xyStQjT2pUK0oUyvaP6yY9hKDso2+6gljrqmFvisoKKhW5MpK6wQJug6pEzfrK6lG+Kil9FDkrDvrAly7HZ970VswurWDbXBtLq7tR8l/ezhGyDL1Yo4kBM7FAaxAR6goznRZb9XbYBCggzVCIClVDpg3ZZmgoMfU4NyHPIPar5Sq1xSWcsG0Onb2LuOwN5wJf/iagOYt91q6wwnkc0AnNbU/5nGMWgI1B50DBMp0TMp0STCIJXcrA0f1kPHfUw9zcnAIoHUJACCGlJcRpVVbTNDjxxBPxiU98IqYC70zABEzABEzg0An4iGNEQJcax6grd2MCJmACJmACJnA4BH7nd34nPulJT4JutmUhDG/CD6et9TmGlw9ygTa868/AHORqXEqFTImygjLzmRZWyh4qClORosecVA4JHnuX8LmXvRInUUjB8iLFqQHarRwhB/RydwkjanJkgZ1lTUZxJIPio3yHh0ZA7KQfZjEi3ORQPd4p63RaLGtQ97toD3q4U2jj0r97GbDzeqDiPFHsarNGr+lyXiNacx2wOU4chqZzoIamnxnaMkQFIQOSYayf0fdIwpaE33vf+9543vOel1wcq2Pu3AQ2LQEP3ARMwAR+OgFeRfz0Sq5hAiZgAiZgAiYwHgJ6aftZZ52FmZkZ6GZ7PF4cuNdI2aqhqTRo13AX14wBcooWLIhoULQAbpiJDYWqEugPcN3fvxnX/fuXMNProqZIItFqJm9RH6lRZYCElFbDYxtWz2kF0GK8TWEkUz/qw3bIBMRODFtNQH+Na0GuYi3RUOwHvT5mNGmsXFNsnOn3sPPLX8GP/v5cYLWf5nCG8zqbFagpSkbG61AjKVaam5Gx3WzNQ0aTiKWitayxBVmW7fvVTolZErH+7//9v/i93/u9SXDv8Lj4KBMwARMwARPY4ARG1xQbfJgengmYgAmYgAlMJ4G3v/3t2Lp1a3JejzzpxjslxrzTXb4EiZ9wQwXK7FOkamWo+K9bdzFLZaNNkaPT8NJjpQd87KP41DveipPmZ4D+KrbMUqBreHBVUxILqENADICElZyi11BYydCEDCHK1Mn62mZpbcgvQPMnsaomZzEWa84AItNlWaOIOTp5m5ahWlnCnbZvw2fPOw+48EKgO0BOETLNKWdssbsIZAHghpt8RlkRnD+WNbRxbxKt9K641dVV6L1f8kfpV7/61bjb3e4WlbaZgAmYgAmYgAlMFoFsstyxNyZgAiZgAlNMwK6vM4GLLroo3uUud0mPDqrp0S+r6eZb6fGaLiFka17oll8mtUI220pCSIWa0hUoOlXArj3Aag18/2pc9LrX4jZ1id6e6xCyBgszswiDBk0JzLbn0KgNABJVZGpaYksVctQhsO2Mpd4Oh4AEqppCYJVRmCLGGBpyHhoYF3vNQeRUoV9joTMPIkdv7y7cNkZceMZrgW99HxhwklZ7nN+Kc9ZGDc6fnk9km2DRgX1ToezApccqV0KwxCu9I2v0Qnf1fdxxx+Hss89W1GYCJmACJmACJjBhBMZ/BTFhQOyOCYyXgHs3ARMwgSGBV7/61fG+973vMMG9Vl8xgH5VTTffio/TpE/c7EWECmiDWCLjv5k8B+oGKOaApS6++w9vx+q3r8AJGdDJKuQUPapuHxJMZjtzKAc1sn2rrHgcByoRK28yDPIMvSJDLQeY7+3QCYhdr6D+lAM5lUGxHbbSgFOR2IP8i9BGv1shDip0WjlaVBe3NxWqH/wQ3zz3bUCvAkoeWTXo5AVq/qsQ0ahRzu0+ESuyDrdA06YiheM0icASr3q9HhYWFpIre/fuTeHd7nY3vOlNb1rzOmV5ZwImYAImYAImMAEEJuEaYn0xuDUTMAETMAETmHICf/iHf5he2q5hSLDS+3nKskS/38fs7KyyJ8J+QpBQhq4sGA7WVuNQzqCERS2govUHWD3/g/jC+z+C22/Zgu6uH+OEbQsUUSiKcHztvA1kOSoKIq0akLCiVVdaITRPoWSWpnc2rbSz9I6siYAwhU6IqRj2KQbOlg3maWKsfDEXe82B5kJzMuiVCFWV5qq769o0d1/+yMfRXHAh0BsAnK/YDChf1Zr1pGlx0pEErIAbfTKmbpLFnGO/ZZk8AUIYeqPHCEeP6uq79kd/9Ed48pOfzJMW/piACZiACUwyAfu2qQgM/3pvqiF7sCZgAiZgAiYwuQTuda97RT3CpJUhIYT08natFtFL3PWOHsUnwXsJU9SYhjqFbvNlcox6gMQQXWDkKm1KpNVXFK/whS/go29+A26NPsLKEmbzAnuuvw4SE9qdDrJ2C4t7l5NIlxbxsM0mNNAjbXpHU8b08PE3dWQ7EgJahSWWGRsRa3GuswZirHSr1cJqt4/2HAXTLEArAFcW92IbBdRqzy7cpunhfa85Dfjed4CqRsG5nkMLOSJjDVvlxsbVh/piivlIK7yAtXKM7yORSr3rOxVjRK5VgsxQXGNnFC996Utxn/vcJypuM4GNTMBjMwETMIFpIcBLi2lx1X6agAmYgAmYwMYn8La3vQ26gZZgpdGGEJLAg7VPtrZyZC05lkDrbFZiHxWFiEYe6Ba/YkSJoNwaATXaFDNmqgLosuwHV+GTrzgF25e+j63VtSjiABwYOjNzqGKDAY/rMa8100JVDXgkj+GWxSzFtfKqyht06gZzZZOEFhZ7OwwCEqnEUCy16kpsI+WlQNZqLnLXNBWyVoZu3QfavFzkNGZ5jrJqME9R8Q71Euav+RY+dtpLgC4neKlGPsjRqmmcffDskMhZsq2KVtOGG1MVjefOMD2evb5jo55DCAghpGQIw1AJiVrvfve7Ff1p5nITMAETMAETMIFjQIBXJMegF3dhAiZgAiYIqx92AAAQAElEQVRgAibwUwl86lOfine+851/ar3xV8jQCh3oky4kGsYoQukN7LGRVFEhgDKI8vRrhL0evv6aMxCuuRrHhQHag2XkeuHVPsEE0CodmVZvsbWf2CS0qJwaFvSYm0SYn6jkjIMiIHZiKJZiKrY6UPkKR6a50KosGWdzlM25a9Cs7MIdF9pY/dY38ZVXvQZJj+r1OZE8GXqSrbAmYUWdCdB5kqQhFoNnR8rE5H70SKFELr3U/bOf/ez+w59cp+2ZCZiACZiACWxwArqe2OBD9PBMwARMYBMQ8BCnnsDZZ58df/mXfzk9qjXpg8npYJuSRJsCVKipSFD5qDsZ6naOkLUocLRYSrliUFHFKLH37W/Dl//1QuS9VQRmFfkMW2A5996mj0DNq0fOJIpQ4NZ7+/jO+y9A92MfAnIKVyUnuNVCDb3UnRWpVClWSOGSoBkLDrhFUxmDCd2ybOifwv/8n/8z3vWud8UJddVumYAJmIAJmMCmITD867xphuuBmsDNE3CJCZiACYyLwJ/8yZ/Exz3ucan7pqEglGITvOOtvISoQL0CWk1DAauiQEHpgnIFLy0obFHBAMoa+PSn8fG/fxNOmm2h05TIqwA0FDFUB/5MI4GG8mRrfgHLe1dwm5DhxG4XHzn7dcA3vgwEznkEa8gCWozxjAAkXunUDoBOGUz4R8KVfjRBjxHOz8/j4Q9/OJ7whCdwZBPuuN0zARMwARMwgQ1MIF1TrNP43IwJmIAJmIAJmMAhErjvfe8bX/va16ZfGNShemxJjy8pPrGm2/iRGJEHSLwCBayaqlWXEhb05u4e5azvX4lPvuqVmN91LY7La2SDVXRCC7EPBAtYmNaP3kvWymaQ1xH95T3YznndeuUP8dnXnQWsLkIiVuD5MVpnlUmx0jmDtY9ErLXopAb6DnY6neSeRGWlTz/9dOj7mjK9MwETMAETMAETOOYEsmPeozs0ARMwARMwARPYR+D9738/dIOsm+Vutwv9+mBRFPvKJz0iXaKG9gEFcrQlVtQ1sHsRl595JvZe/lXcYdsMeruvxUxG5aKs0S6GwgD8mVoCZXeA+ZlZzjmFyf4S7sS5/dEnL8YVb38bMKBCWTfSsShUcogNbbTpyjMwIWMwqdvoO7h3715oNdasfn2xqvCe97xnUl22X1NJwE6bgAmYgAkcCgFdRhxKfdc1ARMwARMwARNYJwJf/OIXox5Rkq2urkI3yaNfH1ynLo5OMyPxYXQVEUHpKkeLvRVNRfFqF5p/fg++9cEP4g5b5hB7FAGaErOtAlXZR6eV+1cEyWpatxCBWJXIGGnPdtBuZcDKIm4bG3zhHylgffJTQHc5vf8MPB3QsJxSV6TIpSdIZWxifYZ/FFuRsLx161asrKykXiRkbd++HZdccsk0uJ989s4ETMAETMAENhIBXVFspPF4LCZgAiZgAiYwFQTOOuus+PM///PQ+3V0ozw3N5f8jvHY3hunTg91F4Am/YwdtN4KrdiigMV43QA/vg64/HJ8+KzX4S4Lc6iX92B1eQlbZilkNQ30buzuoIuGbcCf6SQQGrQoQlbVAN3+KkIOxHKAHRSodly/Cxe+6tXA0l6gtwrope5xOEz94mHNqIzBRG9lSYGOJ+tgMEC73U6+VlUFfT/vfe9745xzzlkbVSryzgRMwARMwARM4BgQsIB1DCC7CxMwgQ1NwIMzgUMm8LSnPS3+8R//8b7jtLJjlAhh8pWdGg3KrMFAy2vKmFZTJa+7fWDXEv71mc/B8dUK6u5uClYR7ZlZ1CXQlA2yIiDmEaAIAn+mkgBnD3Uo0WgeixbPghyVVtf1e7hdXWP2iu/iqy95CbDa5fhYO50cwGBQIbL2AKs8gxqWTe7Wamk9IZJ4tX989F197GMfiz/7sz/j4CZ3DPbMBEzABEzABDYaAQtYG21Gp3I8dtoETMAENg+Bhz3sYfFFL3rR1A94ELsUI2roHyNAn4LEchffesnLsGPXTsxXq8jRXxsnLzdioGiRo2a0CU06ZK3QwbQR0PyFiEirKbjWIUfDMIsNZqs+ju+v4Np/vQi44INAOQCqitag025h0KyizTNj2oZ8IH9f/epX44EPfKBFrAPBcZ4JmIAJmIAJ3CyBwy/gZeThH+wjTcAETMAETMAEDo3Aueeei9GKjkM7cnJqU67APEWLAg16RUnHKFCsdLHz9W/G4mc/jdbe6ylRSLyqoAuN0OSsUyAyRR0LEj68AotIpnpr0ATqUlmBKhSczoKzC8SsRqfp48TFPfj4a84AvvF1oL8KVmB5g6KhoUlxTPlHL3p/y1veMuWjsPsmYAJTScBOm8AmJaDryk06dA/bBEzABEzABI4tgR//+Mdxy5Yt6VcHj23P699bhoC6t4I5ihioesBH/gWX/f25uMP8DFr1KrIo8apB3oCWIVKyqENG6QK0ACod6++UWzyGBDLOKadx/x5jxlTDuS+xLQvYurKIf33xi4DlJaAp0Qx4vhQdVP0ezx7VZfUp3fRuLLl+m9vcBp/+9Kej4rbpImBvTcAETMAEpo/AdF89TB9ve2wCJmACJrBJCVx22WXxhBNOgN6hI5tqDBIqqoB2kyPUfeBHP8THT3sF7top8OMfXYF8rkjDy5oMRROgVyWBH62+AgoKHMNyZnmbRgKc/xADQszT3AbKN5pbTjVHk9GA0KJk2VtG57vfxdWnnwGs7EHOE6FaZF5rAdP+aa+92L3f7+Me97gHLrzwQlKY9lHZfxMwARMwAROYbALDq4zJ9tHemYAJmIAJmMBUE3jnO98Z7373u/MGPt/3k/zAVA+JzlOEytrA7hV8+ORnYcvqbooU1yEvatSgeEGRI5c1QNCaK97eB6YReZwMvgTBFH+ypkBOgTLjvOaRk8yxSMTSO7GaLEO/6mOGgtXW3hK+/L7zgX/9ONArUcxRvIqcexmPmeZtdXU1faebptG7sHD66aeTxjSPyL6bgAmYgAmYwGQT4BXEZDto70zABEzgZgm4wASmgMCzn/3s+IhHPAJ6X44eO5qfn0e3250Cz2/JRV4+ZBSiqgzfe/nrkP3719BfuQ7VfIWsHZCxLMQcWZNj9MlRQUJHxnxA+dmoyOGUEQgUnwJFyJwiVqvmbFLA0gvcpd6UFK8GWY68VSBWPYRyCcfFLi581RnA966myDlAzDn/YcoGfQB35+bmoO91pjEPBtAvi/75n/+5MBygtrNMwARMwARMwASOlEB2pA34+OkmYO9NwARMwASOHoH/7//7/+JznvOc9NL2GGO62e31epidnT16nR5qy/vdbu8XheKy1JwiWmTDkBuoTADdJZT/8iF8/6MX4rh+F8dtmcHe5UVIoBt0e8gocgAZmqBLjSY1Eyh0pAiG6WF8/Hv5WNPPikKEQj0KF+hWzsEqVLrmMFQGjmlkOk7xQw3ZNBDIgKZfZBwa0kd9ygoWKxy2D8gHWao0AbsgNjI0aYUdPYTGJB+ZjZWlZezYth05xxgo2Hau34lLn/98oB4gVH2ofsX9cGt+8nxTI2w7UviMKFle0Zph9QnY6/ssN/R9VqhHCvXjDKeeeip+7dd+LXmvfJsJmIAJmIAJTBKBafeFl2PTPgT7bwImYAImYAKTR+Bud7tbfMMb3gCtzhjd7OpRo5mZGdR1PQEOUwwY3WYz5Ea5ABQJhia5QF7WdckM1q1pK6upDuoe8I0v4XOvfBGy67+Pdl6hu7iE4xeOw+LuJbTbnZuMb3i5ESlmIJRoMrY5bOkm9Y5dUkLL0IYiWz8vIBvkGRlkKDh4rS7SI3IxAAOKWypDLBBoDYpUr6GgFWmHEjYho+hT08SiRpVHMmmgj4SrTpVBVkg1U9usX7F/Hac6QbtxWmgQs2podCYmi+QSUcQ6WadoUasqUeQ8Fwg6VD2sfO+buOpVpwBL1/Oc6mGZwhR0HlDYJImUUjJFogbYMNlHjS6zFNYgdDBThWO1EAL0ve50OL41T5TO8xzvec971nIcmIAJbEACHpIJmMAYCWRj7Ntdm4AJmIAJmMCGJfCud70L27dvR1ny1rxpEEJIVlVVem/OWAcucSCtkFrzIgDcKJUMQ/BTN6oE+toC79SB1WWg00JeUXy65hp855WnoP2j7+PEuQKtAmjp6CoiqwPyUOCmn2FrQBMqFjVrxmBsW4MsIllgOHJDYozi1JTSI4/DVWMNokSboBKkYzI0FGwYZ5aOzw4h1ON26puHgNoOiAwNE4pjbV4iRauGprL9rQmsOBHbkIn8ke9xzS+NTexmWm10V3rUOits6cxivtVCtfNaXPuZy4CPfAgoByj6PY6kRsPvSMbzRwwHPL1wo9OH4h5rTcMWQkirLPVY4ZVXXrnfWTUN3h9LH92XCZiACZiACRweAV0rHN6RPsoETMAETMAETOCABD7xiU/Eu9zlLtCKq9GqDFXU6gylFR+7rd1eS3hI0dggUGgDE9IiWk2GXE4yTRULDYUqxAGwdxHfe+O5uPyyz1ByCIg8Ro8MtvMCIYRkOmyijWJUxoEG1CiaCm1ap67QYthmmIMiW6gRaSGUUL2hKZ/G8jyyPnkUzQCtQwwLMgsN6UaJgwxJus4yaJVVvwD6zOrnDfpFgwHDiumKV2x11kCCUR3GTzdy9uVLpCs6hxiQl/Z0lIFWGbazHLMUskJZI+v1scAx7/n+j/Cpt70T+PLXscADG4lY7SKteONwoQVbpZpYG2OGDul00Oa/gjEeMtL42MvkbRnnsUWx7qSTTsIll1wSJ89De2QCJmACJmAC00tAlwjT6709NwETMAETMIHDIHA0D3nb294W73vf+2K08qrdbqfuRu/KKYoipce6C2u9r91eBzTMqNeMcebnvEIIDCUYaCxZzoOW96D85/fgK+8+D7eencXszAx6eqywqtHiuBqGRU61hS1N+ibxRT5qtVCLQ+/IKlDQAjRu8KM6kaG2jLuMIh+DtY2cGBMfBmviDQ46DDFD1hTIIs8HxkHTKq+G4pqEKpnSGRr606CgYCbhq6AP8ll9jsvERGzkcxMyRIlZlPnkT8pnJDQROcs6WYF8UCLvVTiuM4P5OmLxG1fgy298M7BrFzKJnixnI6AumAJOBSJPNyDj2FvIY4dgW7SMLTdrxmDMWwjhgB6EEBBCwD3veU+cddZZwnXAes40ARMwARMwARM4NAK6Eji0I1zbBEzABAAzMAETOACBF7zgBfG3fuu3oFVWWoWxv1ild1/p8UHZAQ495llJIAgA9RIKA2uiANPQZ+2WW0G3BFpZBqyuAt/4Bj78qlfg9k2JVq+PujdAO+TYOjcPiVdVfwCNO1LIUjOTag2FkQgNNkeggJRTSGpXBdp1AcUzpmvkqDm2mB6HzBCagECRCTy2Jo+SwozeiXU4VvHYSHEnEFCIQJ5EqSaF0KovpN5RNDVatJm6xlwZMVfRGM5WDevy4DFvOofifj40ZBppCvN2C/0+zxGeE3NFGwscc6tfYr6sAt12hAAAEABJREFUcGtyveaTF+O7p50GrHQR+hXQAESLkuWB0QGtVobUrColuNOmispUqPT4Td/3A3mRU8x9/OMfjyc+8YnxQOXOMwETMAETMAETODQC2aFVd+31I+CWTMAETMAENhKBxzzmMfHpT386JFrphna04irdxFOA0FhDCNBNrVY0YYwf3U3XVAkkQCQ3khbASwLmUX+ATGVLSwPM5QAGVBCu+AE+/uJTcFx/FXO9ZWQUJkChSo8OxrpBSUFLq7D07qPBQPIDj5vgTeOvOOS45mMaOhMSqRqKSzKV15yzKCCsp/dWJVSMR1rakqjF2CGEDTuLKCALPC5bs2GcheovBmS0nJVvsBxZkychTcIXxvbJ2POBjNnc6Db6PAeo8/F8DxQ3B4glxc46YoYA58o+tvVW8bUL3o/m3ecDZQNUPGfYZF6IbEMJD8kwTLLV4RZumjHMHts+hIAQ6FWMSbjWd1+mx4f13Q8h4KUvfSl+8zd/UyMZm5/u2ARMwARMYNwE3P96EOClwno04zZMwARMwARMYPMSeOADHxjPOuss3qzn+957pRVXItLpdKBVV7qh1Y1txrt6rVJS2biNsgGSHkABBcjpTk7RIMMgAF3a1q1tYHE3sLQXX3v5qxC//k1sDw0Gg2XMzrTRygtkvC0vuz2wOjpFK41VY8QEf/Ronn75b5DXGBQNqqxBzXEpX4/uyZRfEknFAUaqRZlAsQ4CxTxU0KN8RdMcVpg3hBN5rqR3YHUQGlmLIXk3M0Bso8HQEGcojMygxix7nUU/m+X8dFBTZGMrY92IBbIbnCAlnggaXtXUyHmOIM/Qr0pEvV8sC8jJLBv0sS1rcHy/h8vOfjPw6c8Cu64F0EeLgg+08oopnlpIJ5auVgMm+hNCQAg3WMbvub77clrh+973PkVtJmACR0LAx5qACWx6Arok2PQQDMAETMAETMAEjoTAW97yFiwsLCTxSjeuWmWl9hYXFxVAN7DKTwnuJGQxGOsWKJFkNCRRhpcDFLFqCgcVvZIFyiWou0w1+PYpp+D6y/4Nd6Bg1fSWMDs/g2rQQ9ZEaNWVBLnZdgdaWba0tIS5uTkeN9lbSOoIKARRvNLww9DfjBxAU3EzzEJgImsCqHUhZ1xGXQuHa2q2zmpIKJMgFjgPgQKZ5iMwrvKRsbsU1aqmmn6WFEYkrCmdCsawSzySYxnPGJAPHUsx0PsM8m1260ISrpb6XWTtHHMLFN7qAQZMb5ltI5R9bKWYFX74fXz+Fa8AVvaChYgs11TkABRyKrDWNMA+Y8pVfxjr52C+w3Vdo+EY9f+B4ldccUUcq9MA3L8JmIAJmIAJTDOB8V8BTDM9+24CJmACJrDpCXzhC1+I27dvTxwyiguKjG5ut23bpuQ+0+OFSoQQFIzNJJI0vRVKATWqpsI+gYAe7R4MqBM0aMdVoL+M1Tedgx996EM4sS6RV31IpKobHsKxSsCpB2UScnSjHkLA7CyFCrbBpiZ2kwCzkLcRV/toZS0EjoUjQgg56n6FrZ15tGI+tKZgmKHT5JipWpipc7QYD8gRMxqPOdSwoQJWt/qo2ytA3kWg5RkFQVrIe0wznpdA6FMAWUF7hiJbs4pBs4S61QMdgF72jjF+AqWYLDYUr5BM5wLWPlodtjroI7YLWkCVN+jWfTRZg9ZsC12VUdyZoUq1owXs/dZX8PkXPx/YtRMZ28ih8w9oiGDAjIr1mA3oxEOBssl4jrIgZY5nF0K4xY71GG2e5whhWE//N9zlLnfBpZdeSnK3eKgLTcAETMAETMAEbobAeP/634xTzjYBEzABE9ioBDbWuM4777z4P/7H/4AeF5Swo9F1uxQk1m5alZ5Mo5DQaSNSSMiLAjXvsasGoBaFLe02Bis7kZdUDz71CXzun96BuV3XYHtBQWHQhUS5flkBaWnMLY+uYbu3XGM8pTklhMh5mqFQEqi89FBiqeoCFFxm52exZ88uVBRnalrJOgol0N3U6obCUqyoqxxa2FA0jFRnQj1AaGgKaagrClZsi+0ury4hKwIqlkf2keU12rMZsnaNlXKJ4BramLbAvmmBHOVBRkaKZ/udEzqnqDMNz60MKGlacaZ8HVZIOKQg1coGOKED7P3Sv+MbrzwNOgnz5RUtTEOH4pZOoV6Pc0NmUrciD86yXN1OtI1+fVRClhzNMgJg5Od+7udw9tlncxRMeDMBEzABEzABEzgkAsO/pod0iCubgAmMlYA7NwETmAgCp512WnzkIx/5E75oBdJIzPqJwgnL6FPECRQddDEggSGnYNChsLKjRUXhi1/CxWeehfyaH2GhqKgrLGNmC8Wd3Qxbw0cEJVDdko2Gu//dOvUiyEZl4wgzRMxQEJmhCFNnJfLtbfTnG1xb70GfAhFmCzTtgJpWEcWgk6HqBFQzMeVH5odWRE6B6XCsTTFjFi3MN7IOFpoOZuIMWmEGWTYDFDOY23Y8mqKFsonQ42dFK0O/t4z+YAWdTo6J+JBfRpFP4lWgQ4FC1g1zmymVBCyJVhKz0kvxswY6Z3IKWCsrK8hnOJZ6FQvLS7jigx9E9/z3AQ0b4/w0dZ3eBLYwQ/VUDbOTQb3/2cR6E76NhKsQSIfC5Pz8PB73uMfhqU996nQNZMI52z0TMAETMIHNQSDbHMO88SidMgETMAETMIEjIfCXf/mX8UlPelJqQuKCInpssOENquKtFpUgRSbW+Oc/ZOjMzoNaDiRAUB+hWAAUgx5w/S58/nVnof/1b2Ahljhh+1aUcYDFpb3YMr8V1aDmyDLaT98m8S69Ro5uMY/e8bfF5eTwBYoiV2zfge/sOA5XcHzfnlvAd2a34Iq5bfgW099c2IpvLmzBt1Jaedvw7XmFW1iH+fOHFn6bbX6Lx3ybbXx7bivUx7fnd+CbtG8x74q5Lfhm1saV+RzaJ90Z13FKmtYWZNkcQp2jCBR0fjr6o1ojUrxCUprYDeP7C1nSmph7o61ZS+n9WClaN8jzHFrdppVox+URt6pqXHjma4FLLgHqHvL+KvReLLCuVl/1eG62KBqG1MBk78qyhP5P2P//ghBC+pEDeX7KKafgUY96VFTcZgImYAImcHQJuPWNQ+Dgrj43zng9EhMwARMwARM4IgKPfOQj4ytf+UqKCVl63Es34XpMSI8MabWF4kfUwTE5OENZB4T2HCRggYJU0VCUWtoFdHv49itPw8pnv4jjen3MtnLsWllEr99Hp9NBK6d40gzvu7X/aXbT4QRmyBiMbVstZvGd9om46zNfgd+8+Iv47Uv+Hb918Wdpn8eD/uVS/P8+8UX8z49/Hg/718/hkRd9Idn//MQX8Ouf+Dx+7aKhPejiz+HXL/4CHkQ71PBBn/ocfu2yf8MDPv1vuB/tvozfj/bAS/4Nv/6pS/Ebn7gUD7n4Mtz/Qxfhv7z6HHSPvyOu77XRhB0osAP1SoEsch7GRFBzrlVUeiQQSbwCNKfUoJBTqZKApbjCTCv81iwobDL6jvQuteN2nIDeKs+xzhz6S8vYUpc4cfceXPTKlwPf/BqoYgF6rrVSjzxVKQzrwrUZIPWHCf5IuBoJ2golaIUQUBRFErH0f8Xb3vY2/PIv//JwcBM8FrtmAgAMwQRMwAQmgoCuAybCETthAiZgAiZgApNO4Jd+6Zfiueeem9yUUKWb0D6FHYUpkzsJWSpjdGI33TFHClEVPWyqGsiZM9B7hiJ2n/MmXPGRC7G9X2KmLDHXaWN1dZU1M8zNLmB57160i/GJJ3TkiDe9ZHzQ2gI0LSCbwSDP0Z/disE88+bmgXmaVqfNLWBA684voKTFBeYvzAK0yHQj069PHmJYz29Fb24bbQvKha2ot2xHuWUrBluZzzBuWQBm2M9sG2D7O+uarrYpmuYUsGIyrZo7YhBH0EBN4UqrqYYvk2+SKCXBKrBNhSMhS2mZ8uSzTjWlQ5EnEStTI2VM51Q+6OGkAlj+2pdw2ateDVx7LVvjVkcgtJDnLaiNjH1jCj6j1Zn6/yFGjmHNZ4lYimqF1gUXXKCozQRMwARMwARM4CAIWMA6CEiuYgImYAImYAIi8IEPfIB6wgJ0Yzq6CdVKC8W1wkLv9FE9iVgKJ9UaOqbb6T53S2Aq1MDiInDZZfj4G8/BiRRMqpVl7NixA4vX78GOrcdjnsLKtRQUtm/dhkGvzxYArcL5aZYqcpdEC4aHva3jgUXTYGtDUejqq4BQoj1bIKJEhQEHVUKPqyEHQBVGj8o1aFDziqkumNcamp7iy1h+OJZnDWZihpmmQIuN5owXAfQB9CJDP2Nnc8yYpV39bcRWiaI9IPdrEKpdmO9UdLGiI+PZNOfSnWqqSZHW0EJ6F1YjZJBItc94ehHTDXlMZxHIOeDl5WXMZLOoVxtsmduCVhawuvda/OyOBVz1Lx/Fzn98J7Cb52W7ldiQCspBxWMZYxvjGf3B9SpxSv8vaPWVjtD/CVU1fEm/0vr/QisaJW5973vfm/DRyGObCZiACZiACYyfAK8Axu+EPTABEzABEzj6BNzDkRHQTeb27dtTI3meQzeeSijULw9KyNILmpWnG1WFR9eoBBygA90JD63hTb9EDhnrDjOHKgmPq2nUELCtTaVmZQX40dX4+Iv/DreuBmitLmGO+XuW9iIrClQl5Z2yxtzcAmJVop1nPJptcj+NW06xJe8uorf7WoCiicYwqHoowHG1A1B3AaouMTTpUbWCAlagNbQ6ECENjA9NRzfa0Q42XKvasD9GtVEDSn0pp6EfVeAM0YfedVdjln7MxhoLrQLtdoFebxVpKRLG/2mS1wEStEbeaCz74owkXAwlXDFIrlf9ATpFi9+jAkWrg+VeiZKiYkFrdVfw37dvxSfPfTOu+ZcLQOWOwl2FIoL1RUit0JjGyPbNR8MsGRiyjrZRHYaR9Woaoyo5qpZlWXoPlgRvdVTwu6RQ1mq1khC+ZcsW3PGOd6R2fNmxcEld20zABEzABExgaglkU+u5HTeBY0/APZqACWxSApdeemm83e1ul26etXLiphhmZ2dvlLX/jeqNCtYtoRv0kQ1v1HX3K2vYR8Mb9AF63JdM6WXSfZS93rAiKwyUzZKiZmRlGdi5E5c89SlYuPpK3CarMYsBYlYhtihutWZQaTlSlLwTUFPgyiiuBB6fscOfZqyWNlZNgsIoTJlj2mWoMd9qsOu6K4GCIgM62JJvRbspgIqAZlroZ0CfQlI7ZuhQaOqQZmvNX9bgWFiB5TgcY5s8mZCw5g1ZDxtuE84MowXbrOgTQoZ6115sLxu0V0u0qgyDKkdVzHIEnBvWHcemOQ8cQ6BqlTGM9LeRrxRs0ko1okmrtOhc3M+Up/IYgE7I02OHJbn28ww9Col6rLWVt1EMBuis7sFtBnvxmde/Bvg4RSwKjqj7PDOBAY/nYSCEoVGQRDkAIs9nZnbLLhSTQQ40dKKisV7NkorWpAaYd5S2EOQkILFbNuomIyPFtTJL+VqppfS97iXRolcAABAASURBVHUvXHDBBfJWSZsJmIAJmIAJmMABCGQHyDuKWW7aBEzABEzABKaLwPnnnx/vec97ppUUEq9GKycmYxS6M0da0RIYDWu3vzVA0SnyVr5Bb7CKWNVotSmN8CZ+aQVotYCsaZBH3vTv3oXvvvwV2LG6ii2DHuq9e5hfpzYlNDQUJyKNTa5tDaIUjKMsAKx1dlSCQCEjND2sLu0BQs6R5AhVACNMM+RGMuSXIQkgNaCyoB2jkTbcWJ4ihxiy/XQYQ4ks9Vq7CqhnSddityxEQL2ygvagpnhVo+CExNBCnXECbzQnqbVjutMpIPFq1Glk5KbGrBtto3IJWQ1LtMJNodJMcswZLQzPvX4XJ83PYMfiLnzk5acAV3wT2LMHs3mWRj7oA+JFROBBQB6Aso+6HqDT6rAQqV4qU8eBWfqSMAAPHM1YSo5hl1HIkog1Wp0lIet+97sfzj77bHk7Bo/cpQmYgAkcDQJu0wTWl8C4/36v72jcmgmYgAmYgAmsI4HTTjstPvzhD08tSrhSRC9o182n4uMy3eGmG3/eouu+PN2kK4MFN/xhb1PEyjHTnkeWd5Dq5EBn6zA601CV6Zb4/lveii9d/EmUi3tRVJE6QJYEhMC2Qsywv0gBCgA1lYuGA6eWwv0Ub03E7p3XcQANKTJIIBlSWOD+Jlt2o/So6o0yDzURhwfcuOVhnvaZlBn6uLh7DyR0KE9CTwjr0ruaG5tp6BWVOq3GyuiF3klWNBl0vtXkX+Y87zot9FZWMUPRtfzRdbjopa8ElnvASg8FT8B8DqjbPFhbSRkw5EB7FiXP4YwzqtVsqqdiJoGC533IGGTocB8w3o+Eq4xj1WpNiVchBOgR5Mc97nF42tOeJkTjddC9Tw4Be2ICJmACJrCPQLYv5ogJmIAJmIAJmMA+Ak984hPjk5/8ZFRVBd1oqqDVakEvY9YNp9LjM/35ltED3erKGMUo5B17jhaTqtPmnXsO6BHCtZyst8J0F7joE/jUu9+NE/MccXUFeol2K8spYhVJuKLGIBkl2ah5CVcypafaqNDt3bOHKkjk+KiIhLXRUEhQLNNuZCqTjdLrEe7X3n5R0BnowxmjbzX27trN+YvKQgghWUqAPg8jU7mvA4dHQRQch1hTF03j0EhVVtWRZ3HATL/CnRe249ovfhlfOv10YHUJ0C9/8jhqW2AlHscWagbI0e7MI2WqoYZRAKqj4kYR1kEkXYqza6VjCfb/P0Tv0JMTq6urCvCiF70If/iHfxhTwjsTMAETMAETMIF9BPgXf1/cERMwARMwARMwARJ41KMeFU899dQkFmiFBLNutI0ErRtlHvNExttx/hnXba5M/QftwPyhddBGWWVD2WpOQtYARdnlLTxv5z/zGXzwla/C8d1VtJaXsZBneh0UtMIshCythgm8yQ8RjKu9Bg0FB1mdjZQBTO2n4BgHehm6hL04AsjhBCDyH0gxMHm0txv1sZbI2GkOMm5q7Nm1E/I1hLVClu0vfjA5fRvPo3RSBXHnODkCrS6TMNpwXoCAGAPP3gxb8gLVddfjDu02vvqBD6L3z/8MUIAN1RJ6zTIgTkULqAJirXM9YBDZrnBlLNYWG57z4Iwy0TCT5zVjY930/8poZZ3icmZubg6jx5TPOOMM3Oc+94nKt5mACZiACZiACQwJ8K/4MOK9CZiACZjA0SLgdqeNwBve8AZ0Op10Mynf+/2+gmS6wZwsAYECgASBvOIdOuP0MtBavPVVGAqgZKQJLFe9mmP5/vfwxTefg+rb38StKYwU3RW0WFaWgzTuqqbAxTZytjEyJtNGXSGFw55SdOp2xEH9pEFoOE6tcKo5UG5DhaNO8pXqHNWLJHWwRi6TCLMWV6AimV4ov7p7kXOjXAqIqFmzRgipVJlTa1pxJZNwVfPcayiK6tzSNEjX6rTaqHp9dDjWGb2vbXkRd52fw4fOPBP48IcBnqPbMnIo++BEAq0cWrUFfjIwnxvYJkbnPcmpXRZPxDZa2VmWJdoU50ZO6f8WlelxwgsvvHCU7dAETMAETMAETIAEMpo3E5h8AvbQBEzABI4RgZ07d8YdO3ZAj/WMVkZIzJKIpRUTeoxQq5SOkTsH1026UY9J3mh4hEQnagJACVC2QsW/9t3+CtDwZv/7P8R3X38OfvypT+E/LswhpzCwpZOjaSoMYo0O86omQuLCDdZAN/9sJoXsYsq3hiwqFJKqdu0iJ1G6YUhJ+2BSobSQZExrEwOF62ESa9Re6keJGzXaAIMBVpf2UlcL+7two1rTmNC5pPdT6TyVcDXIOVRaSRiBA8qbDHkVMdNqY1AN0O5k2NrOEfdchxMptv7r2a8HPv9FgAIXqi7064N6KjDkAWqzIEtu6ftQh5qzrBRYbz9jdJybhCv1n+e5gmTKk4BVFEX6/2dmZgZf/vKX15xPVbwzARMwARMwgc1B4GZGyUuFmylxtgmYgAmYgAlsMgI/+MEPoh7j0bBnZ2cRQkBd11heXk4rkyRqKS1BS3XGZbrJ3/cHXBFm1MmZmB6VSlFm6N6YAQJlrPlOC9i7hJX3fxBfe897cDu9QHppEdvaGe//uwBv/mOeYXUwQNTKltQIkmAVeAstMUsh+FGobhmd2k2CXYvzG5eWAK3A0kgCdxqcAtq+Tfn7EqCgBDLFEX2I9CbHNzekVVgyXdZoun2KMoyjSYKMKoUQFEyt6VzKOaQ11IhUW/XeK63AGg1KYrHEnLzdopizgnJ1EdtbASdQkMIPvoePvvTlwJU/QpqMnJx4YLekEEl2bI7z0yDyH3Oo4yrOCoE2IZv+f+n1esj4PZRLEshbrVb6f0YCucpXVlbw3/7bf8PnPvc5jkq1bCZgAiZw8ARc0wQ2IoFsIw7KYzIBEzABEzCBQyVw4YUXxpNOOgla9aBHeEbHa4XEwsJCSuqxHqVTYsy7soyUNEBRA5SnwFv1iJy37YiNEhjwlrfmX/mCfs6q1uISVi/4CD755nNxh5hhod/DDPPrchUhB+uXQLvAoKkReFOtR7t4KDe2lxQBhkzlbDfj8YxO9VZQsMubBtf88IegisCxDMeHEBLLwBwZtJMxrW2/qJJHbDdqb1+Cvih+9dXpEbo2BUWJOaPOghSgUWKKQwlYyTgGDUlxRiEhS6uxSo67X5dodVpo5Rma/jIKnq8nct6yr12Bf3/RqcCeRaCu0C+X0ZrhCa8GxI7fg5zxmsYzGwOGEsnA8zcZ0+Pe9H/NyIf9RfF2uw0J5fr/Ri92v9vd7oYPf/jD8nxU3eGxIeBeTMAETMAEJozA2l/6CfPK7piACZiACZjAMSRw9tlnxwc+8IGQOKXVVkVRHMPeD6+rVkt36aB4lfHmvEasKXpUvF2vGMaIvAOsdlfRAW/fuz3gS1/DhWe8DrcalNhSlug0FbWZhp03kFilxwwleDW8MlCaBdwaSEwY3TlLZJB4NRIaWGEqN0ohkNCXUayLYkNBBCALctOARJYYIBuNXfnrZWqTvd3QnDJGKXWudF0Dy8vIOa+Rfso/zQUkJo7qTnx4YAd1fsk0npxjbXGoLc5BTtGJSUhoqiii6pxseJaqlQwROecnjzVmKGrdLmS4/tOfx7fPeiOwsoI5TtYMz/WlxV0YMRJKiViBM6l2ZWvNYdI/+r9IPo5WhN7//vfHG9/4xjQE5dtMwARMwARMYDMS4J/7zThsj9kETMAETMAEhgRe9apXxcc97nHQYzvKyXjjrHAi7Kc40bC8pPASUKCVt5nKafzTHihoUdqan+X97upe4Hvfx4XPfhGOv3YP8qVFZIFHUYXSrwnWFAIkFCisA2/511ZXZWwXFEv0q4N6T1EKWRyoPGRUHsJaPXY4lVugKBRihZ5W8DQkSVR6lG00GA51FEUSPfbL2C+KI/6w359sg/5QwFrdtZuiTYNs9Iij5uQnK09dTkSGMg8UqgL0KGGHIp2s4DxoDvROrD5PZZ2XPNUgkUumc1LnbMwq1N29uBUFra++8zzsPfftFLG6wN492LJ9BnVGRYznNzhxHeQUcQO/IfxeANC7spgFFmGSPyVFZvk3Wg2qFVqPfexj8cQnPjEq32YCJmACJmACm5HA8K/5Zhy5x2wCJrApCHiQJnBLBJ7whCdE3hCmKhKuGt5Aa8XD6KYxFUzqjjfvTax5H57Rct6ZZ0OTyEFxpqhXkVV9YNdOXPTs56L1gyuxYzDACQvzqJsSEgokJEi4ihSxosQrCgsSZzLeIgca2Jbq6VfiahZEGlRnysUrTWnGAeaxwfLOnQDFIiAihMAgqpijBJgiAWZh7aMi2Vpy3YJRm6EZNqk0Ye+9fhdanBtwrkF/kYWhP0w3cm5Ye+r28l3nnUzD0gvdJV5pFZYGw6FThAIFrrVzmhmqJxMazUibRa3eMv4DhduLX38O8C8X8lCWRj0sKGMSrFQXyJuCAhbSfNYAKrJjTcYmdxutwBqFekdWCAEvfelL8fjHP37S3Z9csPbMBEzABExgqgnwL/tU+2/njz4B92ACJmACG5LA//pf/yuecsopaWyRgkBRFJCIpQzFFU6yhRDQDjladDKjUX8BlSkab9GbCtAKjr0r+MKLX4K9X/g8bsu7/+N417+4dyda8zPQI1p1yCgSBIoiOfWRjDf6SCZBQbmBjaaVV+xAq2FUP0oUSKZOp9tyShpLErAq8uJQpApQK2FuoOHmR6mKrH8km5po1IAiCkNKKUZjZgAWd16PFkWrjEIbM9MWOVuRwmVKTPFO51LD8y/SNAytxMr4Pcw41kCTiKr8ofEEjDnPxpzJDA3ZxFChiCWy66/Bnfld+JBe6v6d7wGDPrL+Kutxk9DaMNT08muhoxs0qGnKZsnEbvq/SKuwQghoKKxrBZaEdQnsf/d3f4fHPOYxPEkm1n07ZgImYAImML0EJtpzXhFMtH92zgRMwARMwATWncCv/uqvxte97nXQzWAIASEE7Nq1K/UzepQwJSZ611B0Atr0UTf/JUN0CqDIgYb3tt0BvvuaM3HVRRfjZyiCdEIfvWoZnbk2VgY93sKHJAhErU3hjX7WZBSvMki80sqkjGIC+IkUvmqqCTGA9TM0EhxYHzKWT+MWODaOhPwaLO3ejcTrFgbS3ELZ+hapJ9mw1T3X7UQRA/1EOkcj55EzCwmumOJPpDQoaxhKyBqu7mNOBFqcmzbPX63I0mODDc+3YR3OGOMhBp6ngWdtRCj7WGhlqHZdh20UrS581snANTvBGkhiLvgJaxYZ0jLKV4HG1pgxuZtEK62+qiiuSsySpyVFaeUff/zxOOOMM3C/+92PI1KJzQRMYLII2BsTMIGjRSA7Wg27XRMwARMwAROYVALnnXcetm7dCt0MjsSA4447Lrk7+gWwlJjUnW5beZOP2AAVEGqg5l/0vm7WcwDLS2je82F87Z3n4/YsO7GdY093NwadiHyutfa+L97CJ0EgQxYziiQZcoa5hCy2n9OABjE0SI8QZuznFs45AAAQAElEQVSD7VM/YB772AgbxZLlpSUOrEFiyfHqnEhD4/gDjVtKrveOPd7Q5E90wlLm7V1c5NzINc5DWnXF/BuOmtoYTyOeb0P3tbJP77yqcqDhudaqG8zwnJZJTNVqq0GWocwzRApeRV2gw4M6dUSH52RsN8gXAlYWr0V51dW49AUvpYi1F+iz/QaIbLfSMkWGYPsFGoq+FUUulk/4lnHcMrmpXyVstVpQutfrYdu2bXjve9+roo1pHpUJmIAJmIAJHIAA//QfINdZJmACJmACJrBBCVx11VVx+/btCEG30Ug3hFrZoJUOGrIEDN0kKn60LLLhkTHKu2zuRxkKmdy3KT0y3nzr8afIG/F0Z07BCYGH0/QHvYMSuP7HwLe+hfe8/JX4j+0ZFIt7US3txcLWeaz0V7F3715snV+gGMAeeLyOC2xfgpVC5rIXQMIBKBgoLWFLZUEJmsokZDE6pRtHUgfo5ehxZZkCFtUOMm04XmpagKACOOAYeegB81n/ULeoA9KOsxALdihTnAX1AIOVRUQqlI2ckhKjOiw6mG3S6+h840iTm+LJ6UAMysmSaJeRi0znnYQnVWzIXmEyCq29/gC1XgZPVrfbvoD51UVcc+mluOqNbwR6XaAsoeP3HcbzHZxjgJxTI0TOMIJK18jYL7NQczeylKWdbFSP5UdzG/0fpFD/N2k1lh5t1v9PMzMzCCFgy5YtWjmavDqavrhtEzABEzABE5gUAtmkOGI/TMAETMAETOBoE/ja174WTzrpJOiGUH3p5lChVjbo5lBx5YUQFD1qptvlkq3LoNvPhjk1TaFWVSnvpsYb58jb6ooi1YBxLcBCAAY5b8KLBu1mL2/adwE/+j4+9LdPw+0Hqyh27cJ8O4cEgmrQYK41j9liBtWg1KG8lW8oFjQo2GdgmxLGqrxJq13KLKDmTXLW5CjqgHadQY91Ya2eQkztJ0Ns2mjFFhaaEvjx90A1i1IRkKPNoRX4iU9UTkTNQJaSjB/OxpnGjY5PwgpbUqasruhDD4s//i5CVqKOFYpsFigzBIk8nBvWntotWzvfFMpCGn9AHQKHGNCnKFVlGSRY6bzUead6snR+sqyXc57mtmBQVWhT4NOva55Q9/EzdQ9fec+7sOcfKGLpFziX9yIvOWMNcUWgV2Wo194cF9EwPjQwzpMCQ0M6Fyhr8tsG1hkeC30/ZfQfqs/sY7GN/m9SX/r/SaFMjzvv2LED1157bVTaZgImYAImYAIbnUC20Qfo8ZmACYyLgPs1gckicNFFF8X/8l/+C/T4jQSrcXo3+uM7Coe+8A473RgPUwgMZQxSnKGSBW+cc8a1IKdL7UVtFLrN1i8OXn8tPvG852Hb7t3YUvbRpjgTUptZWomCUUMAhne8TRKwJAzIwLZrdjK0jHUylmdIjxXSPa2IUZ2hsZEp3vLQ5rgCWuK2vAgJFzGNJ0t7kAOHnOIpR4U0bqSUstd3p4bVojqlIAMJLxRkInuLFKwCpTVEekLlMqY5xVR/dL4NDTzHOBSOLYLiEgW64TuvOCXM1jk3tIapYV5NDDXFrob1A48LLMnJpN1UWKh62Dbo4ovnnwd89F+oPvFLQpFL8yuxqyhyrHQHqSEdx0NJOCWhOU8GiDZbxyiJfZ+wLzbWiP4f00qsbreb3uV3+eWXx7E65M5NwARMwARM4BgQ4CXAMejFXRweAR9lAiZgAiawLgTOO++8eL/73S+1pZu+FBnjTvfAbfa/b52PMvQXOWcmw7RiilHeZqNiula5bqdZkNcFioaZzJtpA0VVA6t9YA9v2k87E7u+dQWa1eGvsOlGn82kLUt73s/zOLWp1S1rWZszoAASJRRREMIeClhaWYMIZt8iD+K7xfJ1K9y9B1FzS/9CYK+hoW8M2UHym+Fm3nLOXU7RKm9IgSJWmRWoKH5J5JutgHDldbjglacD3/shQFELTQ9atCWCsxSxkmrFL0iu7xVtQOvTJJ6BlQq2O0PrRKCgsQgSjVWWDOP9jH6VcHZ2FvPz87jLXe6Cyy67TJ6O1zH3bgImYAImcPgEfORPJZD91BquYAImYAImYAJTTOD000+Pj3zkI6HHBrVqQUPp9/sKxme6zeTNcbqJlhf6ayzjjbOKKEmlx5ZGcYXpprmh5NVQ5WKFsl+mLHQpVlHAuvIN5+JrH/wobtOew5ZWG3ocsFZ7tMAGZOqqphgiU3wzW9CyHkRkFEHKXTvTEhyiIhLC4l7b2pSsrV5TzjEwOSEX9uyBxJlA//TYmN59pN5DUAXFNrM1aEKV5k7v0sop7IIKU5PWTQGtOuI4fjsWFpdx0QtfCFx1JVD2WFrSKrRa/A5F8qNRF2RepjOB37kM1L4YZ1lDq2lrGYqWUHmW6kXGWTq2LYQAnRfgR+/w0zuy7nWve+GDH/wgR8VMbyawSQl42CZgAhubQLaxh+fRmYAJmIAJbGYCL3jBC+Kf/MmfJPFK75Fpt9uQEKDVC2PnottM2ZojukGueOtcgjfntMB8GW+1eSvORENL9fmnO2SYaTFjdRdQlei/+3x85V3vwc9mM6ivuRZzmY5sUGcN0r09D81iloQYpeuMeo2qMH+zbkKplUwtslzZtYcYMgoZhEJhgHSYPsDG4gPkrk/WqG2Fcm73ImY4Z5wqgCpLVdeQv+AnG54RjG3erc4qNDQJkC1+eYo6R05eoLCUkV+nrHAcvxurX/4qPnvKywEKvtDKxLqHkv842aoKftUgoTBbQym9qlyLg+0k41dNWUpWbL+mKT1u0/kg8UqPRCsuf37jN34D5557rlxV8nDMx5iACZiACZjAxBIY/b2eWAftmAmYgAmYgAkcDoE//uM/jieffHI6VOKVIiGEfSKA0mO1wN7XTHebMt0nK2RJukXOGdHjS7rBTjfSTCftIrBm5G12qIGLL8KF57wJJ/YH2Lqyih0hR7WywppD8UqPCkq0YgYkYjUUbBTfzCbGiUukFBEbLO3UCqyGmkYDiUXY7yMxZJiMw+Cn7n96BV18rU39gStzfnu7dqPVNNh/BVbkQSEEhBAOfNwmyW3IJ2YU9HT+c8w6r4smQ1EX5JUhUJWKVRczdR+3birs/txncflLXwYMKqC3goLlFREmvQv8NNCr+zn/jHNjEukLyH6YTFuW9sOdzoRUZ5gcy16ClVZdSbySA1qNtWvXLkXxB3/wB3jVq14lN1PaOxMwARMwARPYKAT2/3u8UcbkcZiACZiACUwzgXXw/fd///fjq1/96n0t1XUNrVQIISQBS/F9heOIBHZK0w207jJ1MyxTnNnp3rlglSRc1YzIVMi/2rxHB3RjrdUk3/4W3nfaKzG/ZzcWmG53V7F9pg29GyjwJh386DCkjngw02pTN/yMbuqNOl86F4o6YmX3IsAwRNLidvNgmlQ0JJmih7272TY0txTVVilGFGWFLL0DK3I2aTw50nH08wZh7bBdmPIDG0jIkhDZ8BuTNwUFrAwSsnT+x6JCq1VjYdDFid0ervjAh7DrTedCQnDor6JGgwHWPg1DalsdBjlNSa1eZGOAvjChQYig8AWKY5iIT0Nxc+SIfo1Q/8cdd9xxKUvi1pOf/GQ885nPpNcpyzsTMAETMAET2BAEsg0xCg/CBEzgRgScMIHNTOCXf/mX4xvf+EboMUHd1Gn1lVYq6KZOXBQfrVpQelym1TQNO5eN7jID07qBlvH+Ot1sMwvprlmFwHCVSFUCe/bgwue/AO3rr8NxvLtu1310eGBJEaudD/+8D9vNoJt8Hsqb8AwSPtI9+bBQ2ZvSQggAhQnUFarlZUC/VEehE/qojCFrcL+2KSFbS65HkGZJbcqP/RukgDXYu4S8LJE1NUIIiFkYhhSvRufy/odsqniI4IZIbiUhph8lQEDGL5XO7WSsMOgtoR0GWKgHOGHQx6VvfQdw0aeAukEHJY/gt4/HMzL8rjFZAFBWxbAO3GXMZD/gnORMylI24+Pcskxecig8ZxXX/2vyR//njcStF77whfjzP//zqHybCZiACZiACWwEAsO/fhthJOs7BrdmAiZgAiYwpQQuvPBCjG7mRqGGovdfKQxBt5+Kjdd4f51ulHV3yVvkFG/xTjpnTPfLWMtcpYgRR3fV5QDpMajFJVx28nOw/Zrrsa3XQz5YRdGKvCWvUGltCYeo9hlA4hXv61OoEevX1TJ2KlN6s1qv7EG/SNkmnGt+eBUQKE1kNApESBOA9BHDFNlvd6C8/YoPKrqvDfVFcSQdxMxYcY45P3uuugY72nOoBiWLIvI8oOHcSqwoNvljoDp3M1IhLki8KjltspqZOdmpvBXIqy7RmWuhP1jCPOnN7t6Df3nJacAXvg50+4jLe4AgvjS2AX6kV6GpGANpU9cafZGU0yAJyGtVlTM2CyGkvvM8h0T6lOBOaRmjaTvjjDPwR3/0R6SSkt6ZgAmYgAkcmIBzp4QA/9RPiad20wRMwARMwAR+CoGdO3dGiRL738D9lEPGWhz26z1IuKKlu+aGf555l7wy6KGeAUrKUog93k3zRntxL77/+nMQv3EFiquvQ6fXRR5L1FmFhiJWKEatZtC9N/gZiViMsi6SBSU2qYkHtKKpqZFVtPRupD75UqGg0HFALGvAsgMWHmGmxIi19pGrh4j+4iICxavWWj51tn2dbPoVWBR6NVMRGf8NsTQ82WsqVzUFQa3MUm6sSvSrPnLmdUKNk9otdK76Eb748lcBX/0qOmJd9RDDgLNeMURqbyYUyNUAraGxO+2TsZtUJ6TUZO+0GksennnmmXjQgx5kEUswbEeRgJs2ARMwgaNPQFdJR78X92ACJmACJmACR5nA5ZdfHvUOmNHjM0e5uyNrXreSa6YbYf0xlkF5Eq/YugSL0GlDL5vuYpXiSg/or2LPOW/Ct99+Hhau2Ykt3T4WKMQUeUTJm/Q+76712FMdG/BensZW49CSaMM6gWX5fu/PYVebcGsQcpInj6wiq34F7Fki4yGKSDkDyZiOtKO9cQ7VhboKijOycv1u5IMarcD5Y6FEqxDoM+Noovab1hqOvMoK1BSatKJQL7vPOF8157PPjH4BhDxHnrdQsE67aKGk0NuuB7gVBcvdl/0bvnjaGcB116fvVCg44/zC6DuUvoM1UPB70waSWJVoByZkClIGI+u9rWN7+n9QQn6/34cemX7/+98PPV69jl24KRMwARMwARM45gSyY96jOzQBEzABEzCBdSbwmc98Jt71rndNrYawdpeZUhO8000wxSTdeGu1R/KaN80jj0utDuJNOW+9sY2hfj2tuuAD+Ozb3oodO3diR11jK2/MZ4pAPaNGv6mgR6iiBBA2EuINf+IjG0/dMT9tFLr2CTQpY2PsDnUUEoVyzYHef7W4B3rPkZatSSARr1tqj0hvqfgWy3TsvtlJYqJ63O+QukR3cS+KKqLIeIZEzi0iJEJq6kJQC/vV32TRSFGvJoOIgLzJUNRATkYIFaq8QZU1aChQ4HEUvgAAEABJREFUZkUbdR1R8HuCukK5soTjOznuND+DvZ//HP7tGc8EqhJYWUaBhmJVQDNYmwsF/A4F9sETAwjMSAakLEz2Ry92l4d6F6DELD1C/YEPfEBZNhMwARMwAROYWgL7rp+mdgR23ARMwARMYL0ITGU7l112Wfy5n/u5fb5nvOGXMLEvY1IjvMnWjXCgfzLwRpxRQGoW/zq3shxh0MMCBRb0+sCnLsN7XvYy3Kq3ghN4xx6qAaqmREXxpaKYFRreqPPGvpUVvBHPkUUg8AYcTGHt04SGIleEBK21rE0b1CCHGNEin5aA7NmbdAoBYYmCG4wsb0isXyywKXWt8yAZfQKFFCwtI/QrzLDfJGBR5Bqd0wp1jvPQzb3Fgue3DBSvGsYbINRokgElxb+QtdBbZd4AmJudZXmD1cFehHIFt0aFay+7FF95wYtZmaCv20UhLCLLM9YDhvPBODCMYro+WnUlj/UYocQrxbdv344rr7ySg1XKZgImYAImYALTR2D4l3n6/LbHJjChBOyWCZjAsSRwySWXxP/xP/5H+sVB9avHZbTyQDdtSk+qRQpJI0uaRVo6NfRWmpNMglQntIClEvjMV/D+F5yC29UV8pWdaGV91FmFQYi8YecNfJ6jlRe8kc8QayCWuke98Z94CSUja9iV4gw25aaxNwl8pF5II67unt0EJxwNd8wAQwVMDTemhxFKXmuRIwiond3o6JQOYZi3ZxfnskErZBRm6JYKqUjKnYZiliqt1VR001ngF6Rd83xvCtRklF7gnvPE55zpccIWp6qkANhuzyHvzKFPZhVlqLyVoYwD1HEVeW8Rd+wU+Mb7P4Qfnf4GIJ8HVigUZ0CppgKxyhjcsDU3RCc8luc59H9ht9tNnuq8kd3udrfD9773vXiPe9xDp1Mq884ETMAETMAEpoUA/0xPmKt2xwRMwARMwAQOgoBWXt373veGVhfs2rUrHaHHZZQuiiKlJ3Wn22DeKoPSFKDbSGXI6PBgzVLBMmtdfhUufvapOOHHu7FjZRUzsxF7mkVUswFlm3/Gi5ziVQsFb9BDzUZ4952NhJCbSC0SbuqsofjFeuxnc29DBjm5gdyWFheBSsoFmBNoACg04ih9mkYTr8aHoTQqpUARZmXPHgpYoA8NGj3iBkCCRAgBDcUYJjf11uI0zQ0COlWA3ne11InoFQ1iqDBbNVgYRMzFFhp9wWZm0W+1sFqXqCQC8jvTni8wKJfQGazgrqGNz//DP2Hwzg8AZQvVUg9NG+gFYHAjysN5ulHWBCe0MlP/Fy4sLOzzMsuyFL/jHe+I8847L8W9MwETMIGxE7ADJnAIBIZ/yQ7hAFc1ARMwARMwgXET+MIXvhDvda977XNDL29XotfrKTjqpltZ3kNDpnjqUBFpIjLFUyag6MjWslJQs4S33CnO6L6KvG9GhyIGBhSvdu3Ep5/7bMxc9UOcwLvxZu8edFo5snaLN9cNBnWFkqYVZw1v3JuyQgghiXrDhuWMbJhK+5ixu0w9pORm3AUyCA2lKyp6DYHXTR/l6l6gJvM6Q85/GIl/GQnJUjpDYHI9tpjOnobtFZz7DDpHAho2XaNcWWR+k8SqmgWRfedZCyGoRoQeI2Q2627eLafiF2jiUHNSNI8gp4xzmzfAXGcGi3v3YFD20GoXyCjexJCl78sK/5+Y27KAptfHfL+Hu2TAx197BgbnvwtFK6LNYwLRshnOi+anBVAQA9tGmiOVsMJNNvkyslSkhKqOjJnVmqmI0aO2FRTxJWKpg/L/z957AGpS1Wfjzzkz85bbtrAUFRsm6j/58vkllphE4mc0MbbEJBoSv0RjYo0lahQFxCg27ArWqBRRRAQbooiIIPYWLIiFKmWXbbe9dco5/+c57/vevbsgZXfZW/a8d35z6pzyzG/Omd8zZ+YWRdAd+YPuELe73vWumJmZubOboSqjRAQiAhGBiEBEYK8hwCl7r5UVC4oIRAQiAhGBiMCdjsAvf/lLr9cGRxUZI1NzEGo0GgPPnbyXPVrQkJWIxKKVi8BHyDpVhISmIbcQXTEv6Qhm45GMtAwjrL/iAVqJoy4wXplrzAK99rPx1/jhcUeh+uUPsTbfhsS1MLVuAq1OCYMGLAmY1Fia7AmMYwEmgc1qcIlBj0SMMw56TdGyLkOx3vEYC0PSRiJD/06GadkWr7430UTq68hNiSrpY/umq9henriSWOaWPIWFJ7qMQUX8BgRGxjyO+Du6e7I5pInFgGBIgNLCskpIJ6ou5m74dai5MoxMGqyvBl/o/HmYJAE5tj2pfMUf66xDPy1RJiXPoUOzNKiVGYzLUPI66PMa6JQ9NMdrTC9gSVKl1P+kMkgNrx2e+/l2icl1B8CXbdS7W7Bm489w6UlvB752Lkw+j7rv8/xTDTxA/gchIALLDTTCUyckoDsSR2SLofAw6HpGyQgJExVHihR9HqNSmHKnbiKxVIG+h2UM9ZoBYwyMMbBUuKmpKWzatEkPA9Q0xF9EICIQEYgIRASWOwJ2uTcwti8iEBGICEQEVjwCe60DV199tb/3ve8dVqbstUJ3qyBHE3Rgti4cPjIBR+5CAi3Xod/IZbohPZEh4d6yHItgHCtRWfu0dtst/OI9J2L7/3wXE+U8JmioW0+DvXTo9z3KgsfoaJZlKRj+5F0QElhg6RJL4135BmIhAmd4yP7r5Ow6iT+bGjhToT8/TaiIvc4Bk0ZbBRdOD3R+BG5I2CVTiLuju2EZcli2HOgDZq5E2ZphYcN6eZ4dhRFxGyLg6epVWE8dTwhcSkYvcQO9rgyJQZIzSucJpa47JNR/5RvpP4hnlo6jNd+B8wUsScP73WUt3HVX4MtvfC3wPz+E/nFC0wNhBVwN6Ip5EutE8ofVUx1YsTzMA5Yvr+oLQQZCqqFHEQrQVdBRn1QMU5Z0c8NXUQ8++GCcd955eOhDH8oWLmmTYuURgYhARCAiEBG4TQR0B3ybmWKGiEBEYKkRiPVHBCIC1113nb/Xve6F0aqCpUREk2fKBkhklNIL2sQDSRiSGJmzjoYuKI50FRCYEE+XBrcpgAx1VIx0GZNqjC/maSm3cO1734erLrgQyfQMskaGHg31KmfO0sAmddhaA/G3ZwjIgJfo21IiNma2T7NAnrSK9AIdBnbedN52jtmjkOd5N2ZY0dAJBZYF5ufmYBbXx/Mf0uJuryGgV+lU2Jp16zHf72MrMd+wdj3MNZvx3Te/hyTWZUC/C3Jh2NrLUWvyGrU8wlF4RYMXfDhHCpM8E4mlZJCg0qmjFinLDjE8jgm81LHTuMHopdgsO2aMgT70rv9O+NnPfhZ//Md/zBYuRWtinRGBiEBEICIQEbh9CAzm2tuXd2Xniq2PCEQEIgIRgRWJgFYGbNu2zWulgDrQp7Ep40v+pRRxVAmNVUloh2bUQSQ8jdWKaTJmJUoKeWQeDiWzdYiXsKmFocd3SaAkOa777/fg0k+cgYPyPu7SbKBGI7NDvyMFliQZMhJYiaUZrNeZQqFxtzsIGGMgEsMYnizi356eBbSSZrgy5dbLtLeefDtTw8f2Wf1CdrWFhEh3ZmYhSquMFgLRs9cQaNQy6BXO+XYLa9evQ15W8CSqfnv9Btz0vR/g++9/P3Dd9Ui7M9jQsCSaS7hwfZN+8hLqgK5BiVpF1/CaH5xOB8+4SgEdw6yQ3zjSXo5XsqPLDMtg01iqb+ht2LABF1xwAQ4//HC/DJoVmxARiAhEBPYcgVjCqkRAU+qq7FjsVEQgIhARiAisfAQe/vCH+wsvvBD6SLu+46Ie6T8Nyl1KkS0qu1QCGq2BiaJxKrKhQhmMXa94NlITrZG5SgMXcg0GPxIVvXZOQ9fBlPOwLsf02Z/ATz55Og7JWxjrzqJW5XD9HvTKX9JswiU1OBraVbevkgblxP1uIZBmCbyvKMSfJnvR6oRTCcszNjpHLJmhwD3QO9wsz9nQuweOZalGdQ3LMCpV5Bn1pDs7z3M+TBg6jq5b1C4G47YHCLTbbUxOTKDX6cOQcZ4an8Lc9AxKElr3WTOF1vd/gG8cfRS0CqtWtVCggx6v7VanDZ2qIIvrpw4Bln/hTDG5DOMALMN6f9HQJUFK6nlZrMASeafma0VrWIVIXWxyjDnnnHPwf//v/w29UXqU/RuB2PuIQEQgIrDcELDLrUGxPRGBiEBEICIQERACf/3Xf+3PP/988gkWWiGgOK2+kjsKy78kQpKBFiqgV4dCA7TiwtFglSvbbyRK1FQrod9Q5JVLbyOrhY9MoypRfuUCnPeWt+FuZR8HsaS0LKB4kLVIanVWlaDPuERGcDieBjHLiNtuIpDoRAB6jTAlgeH7fUAklqJ1+gLGu1n2HT1M9Y2O4WntzMyR3qLHUEbxi1y98rgoGL13EAHh50kW1pIU4+PjaM+1w2qsNWvWoJ+3UXN9jE9vQfPaq/HTV74S2L4d4ySvPDoYHxsf1GboSKQvpK1ggofnTSQW6Oqkel7JPIc6jxKA8RaJ8mNpfyKtNI5K/+WqNb1eD8Lg7LPPxmMe8xivuCgRgYhARCAiEBFYTgjY5dSY2JaIQEQgIhARiAgIgSc96Un+Yx/7GGq1GhavuBr5ZXwp35KKSKxgiA5W5NBMZXMGNp/s2iSYqjbsmQByJNArRSUTfcIYunA9oN0GfvhjfOl1b8bvscza1q1IqxxJI4Vv1IGkxjLSQF5VVYFmlqCWOMY5rP7fnddDrb4ifQW9RphYC5tXwPQcYAwW/3YOLU7ZM78IlFCCKqCEs6ldUaK7fRbGA9xCFu2kP3KtdlH2GIGD1q/D1i03wRceY80JlkcdSA3K1KNfzeMuEykmt2/BtvMvxOYT3wvMzmMiL8AcyJk75zkL17JlQEIHvH4TuiNR9GB0YCTzQyQX8ygfY5Z0K4oCGkeNMcEFf41GI1wPWvF62mmnRRKLmMQtIhARiAhEBJYXAppbl1eLYmsiAhGBiEBEYO8hsAJLeuYzn+llPGllhIysQDAkSfjY8GilgD48vGy6JoOURJYmVNmoA+PV0NC1JCHsoJkeEDdBB6RJgh8+R5DLf4Ev/tdrsG7rLNZ2+lifkbAqHcrCoV96FM7AmTSUkyUeNimR91shHHe7j4BWnogUMsYgIVWUEWvMjXDVmcLCL5zFnaMW0nbX41X56OBQwTDQr1DNtalRDgirdhz0aioW/cziYxfFR+/tQ8Aw2/zMLMayeiBvSuOh78z1qxJj43VYX8KUHWB+Gw7sd3Dt+Rdg66lnAH2eExI/Gc+X1KFkObqedzodHA8Snr2UI0DKdNVFh5sdCp1lsNX4cGA0nqo5GmvljuSAAw7A6aefjr/4i79QV0fR0Y0IRAQiAhGBiMCSIqDZdEkbECuPCCx3BGL7IgIRgX2HwHOe8xz/vve9D1oJoFr13StjBiagDC6tGFC8/HKXTNSkkbARhgarJKHRaiigEev6tPu0ycoFUNH2HXqRd6cBRwP5putx0fyhWMMAABAASURBVH+9BvVfXo1DEotifhauqmBMBmvqgK+hSDLkxiA1lkRLhdK1YessDBIWHLfdQkAEVr2eoSj6QFlhMiXem7cScxaXGu4A7e+sGyVrd5TsqSdGtclz000YT2sMeZC7DILhj9lgqFvDYHT2AIHMmkBeFXAglQxXr9FHzEkiy9etuqhNWKyfqiO/5lr87CQSWGd9Eej1YIo2z49jfgRCugKjVYhOkC7LkudWrxcHZsswVWq1sBYrhJfDTuOpMYP2ZVkWmmTMICxCS/+d8Mwzz8Tf//3fq2chPe4iAhGBiEBEICKwlAhwhr3Tq48VRAQiAhGBiEBE4DYROPLII/173vMeLDbsb/OgJcwgi04SmiDPSILhamHTBPpIu+FM62nh1mgXNlCi7GwPrwHi11fha/91LOw1V+Pe9QZsjwZzowGkGTp5TqIiReISuglAQ1ircJxxqGwFZzyjVGGoPe7uMAIOg1cIeWBiSRZ6JCXpxXmSisR4B7KOGUCyAgs/pSlW7kLk7nhUgIR6ofIA7rmh3UdalNB3mkLcsGyd/6E3pPGwUTC6e4CAXuuV8BLjtWaR8RykFFtL4FJg+9aNuPv6NVjf6uDi97wfnXNJYpHwrOUdiOjSq6B54VEn/8lLeHDKdF4rSz8lEI50wSAl1EV3uW8itETy6ptYH/zgB/FXf/VX6tVyb3ZsX0QgIrA8EIitiAjcaQgMZtQ7rfhYcEQgIhARiAhEBG4bgde//vX+TW96E6wdTEuj/5B120cuTQ5ZcjutjlGEDNUheRVaVQGN8VqwWg394YPsRYFxVwBbbsIVHzoZG796EdaVBfL2LHzCTI0M0ySvbH0skFc1GsGShOXL8C0Sh8qSfCHJEuqIu91GgCgCxFEqZ0lRJXmFakYr40IK03Dn/oYrXVSJdEkuxHTOziIlmWa9YxRPvIgt+uK2dxEQsry8oMVSuqZ4aSEQV4KdVZkkxUyrhebkBPKiC5t34TZtxPdO+ghwybeAIifR2Ea97GNsuGKv0QSqnAer8CAWkMsoFSuvROdbLqOX7ea9x+hV7ampKXz2s5/FEUccsdybvWzxvOMNi0dEBCICEYGIwC0hwJn1lqJjXEQgIhARiAhEBPYNAu9973v9K17xCoxIKz31T9N031S+B7XIkpMsFBEIB4ZGS2PYBV8yrI2kE7ZtA/pdWrgVvvvWt+Oyz3wG/2tqDSY4E+dFB2mzjk5VoE8SI6k3dFQwqOulo+tJXNFmJtvioYJ5UMgRd7uLgMhS6ZoMda12yiqH7sw8QGJJBAOGv9HpHAb3jiOyM5RkoZU/waudWA62IasQVlkpSiI9W9wmxUW5DQRuJVl4iryqSGCKxDSMEHklEsvDwPMa67T7OPCAg9Ej6azX6ZoTGaYyh/qNG/H1t78D+PFPgHaHh1dAr4uq8OChsLw85QbBzX/m5lHLNkavcqvvIrJ0nZxxxhl47nOfy44u2ybHhkUEIgIRgYjAKkfArvL+xe5FBCICEYGIwDJG4JOf/KR/6lOfCmMMRFr1+32IVFjGTd6paTuMUTIPQ2MYln7OrjKQc0fjVkd02kAjA1otXP+e9+LXXzoPd88d1pUe8+0ZNNZPoiABVlHSeg152edRFQwq1FhGjeQKI+CQwPuMbp3BHbUzsNe31V7giMByZBlFWdRh0ZudB6iLHvvgp0qcCxWxyuCqbszMICOrJVKFziB+uFdYZJvShlHR2U0EtKJReArLjOchpQjb0lqUNkGzNgXHyzCpakjSDLOuB2f7WNuZA35+OS5+7WuBa6+GyCugQlr1kecepsYG8fqHLs8gOseO2uVClJIkSmLOZbuNHijoQ+/65qAxhmOPBx844PnPf75ftg2PDYsIRAQiAhGBVY2A5tBV3cHYuYhARCAisEQIxGpvA4EzzzzTP+EJT4D+26AxO8w5fXtFT/xv4/AlT97RYse2SGjTyRpmqKTQ9kXaSICyB/JOQF5g7rSP4jsfOQ33oTl7kE3gul1YHqP/gjbf7SAjeWVJWBlSVN6W8Kak0VzS8HXIKksjOQV8nYakSKw4hWMPfsYY4uiDJERY5EVrluQET2PFculwfydvflDLYM+6nA8kmggVGOkU4+J2pyKQEHyde1WiVW7OWF59KfnmJmY2z2GiOQljEuS9FibqFklvBgeTpLbXXIOvHnUMMK2VlR0gTZDw8iQvDZ9gcM0zHwwrgMRBJRsmhSi6y3kbPVAQeTVqpx/q64knnojXve51fhQf3YhARCAiEBGICOwrBOy+qijWExG44wjEIyICEYHVisC5557rn/zkJ4dVV+qjXlPRE/96va4gtDomeJbpTkaoJlDZqaC5C0PKg2QTSDpUDJcUWXeFK4GEOUlKbfrIqbjw1FPx27Ry1/f7yFstpLUE480J9Fs9eMOSnEPGA+veQWXmaYF+ytJoCDcLYKyghUwCqzQZPM1hxN9uI6CPuHvibK0lkga+rNCemWN5bih0bmFTKk/RLaTcwSgVQgnl0Q1HVw6tuXl4ugNShaliO6hXIX1hR51a8EfP7iIg8kqrGxPqQZk4FAlL8haJs+jMF1i39kBsn2sjS1IckI0B8y2sXd9E0Z/G+ryH8S1b8aUXvwQoeXHOTyNRgQnQKiroetZ4wKuahZYwqIKAdTECGJ3zEFh+O2MMNB7r+lDrZmdndxqXjznmGBx//PHLvBdqeZSIQEQgIhARWDkI3HZL7W1niTkiAhGBiEBEICKw9xC46KKL/KMf/ehQoB8+0deqKz3xV1ivEcofMtxJO1ldFcuW0BkYk4qUMELOSBjcOV0JJKiMDFGJMhhNpySXSIUoqJUWCfpoGBq2RQvbPnM2Ljv3HBzQ7qJGkqSeF6g3a+jkfWi12XijifHmGDqtNtZMTqLb7cKRtPCUikyG/HTC24kqX2JoaMuNsnsIVPAwPG8pxdJYN1WFbmcG8CULLEE+kX6dVwmjhptCIW0Y3m2H9aoSlbdQBut2vQ4syTSdb8Nz7IeJ5Fd4/i31Aqiswyh+mByd3URA/KCw3vXwOsn0gkTixMQEyn4JS1KqYVNs3b4NExMNZGUXfutNSG64AV99yX9C38NCrw/TbmMsS0DqkZQVVYhjgqcgCGvRiSNRjZDDMUJCZ/GmPIuFaQpWdMuhKEzvnbZpLFbherggV/+NcNfXu1/0ohfh3e9+953dFFUfJSIQEbi9CMR8EYFVjsBO902rvK+xexGBiEBEICKwxAh885vf9H/0R3+EJElCS3Ylqowx4al/SLwTdzIZ+yxfEqwv7WQdSuhXurxyg52pgGQUIeKqn5NJYIRJSUQB3mTcZUiQouYrNKo20JuB+9Ln8d0PvBvZ5Zfjfo0aJlKLbpGHb175NGV+Q86EdEq/QrM+hlani7TRgGcKKNYzncavVoiUSQnrC6QUUhmIv91DwBnACVfqGwoG+gXqmcf09hsB20Mm6oF6wJOAIMR/UJMT58SQDe4gbjf2hsdQymEpCf06y0gzbN90I+rUn6yibrjBdaJG1CqLzAH68HhpPURqIv52GwFLchCUyvJKIploeL71nx8Zgojj3PfhbYWyzFmHI95Msby261PIC4+kZjBuC9yt20HvG9/BlW9+K7DxJmSGaWWfOuLQcx4563Coo8vrGz7jqbRAyco0hvA8Qy4c6xhuTIJEUSNhuGJywXxdSp+iMKPutM0YKiVL18MFOmEbrcYKAe7qJPme97zn4aSTTmILGbFKttiNiEBEICIQEVi+CHAWXb6Niy2LCEQEIgIRgdWDwE9+8pNAXom0Gj3VX+reaRI0C0bi0EO7TcbhSG7WRh1AIxWpyAWLPsmPWi3DXM9B378JBmm3C/QK9L9wHi444d1YPzeDe66dxMzmTTzMImvUQT4i2Kngz3qQmBqIp+krAQ3fBWGeytD2Zd0WJfTKE2jEMjpue4SAJdoGhvgbX8KTtEC3RVqpxOjkkOcaeIk9JHtU36KDDWAMdwDb4EBGDSCZ0WnPQ99Bs4wy1AHVzywY6YhnY7UCS3HLVFZUs3jqIRnhi3BdOXiea8kgDCiP55nyJJUdZZbnac3EODCzHfciCbb569/EDe8+Eei0ABJYLicRbTOe4wQdjgXNWgNFl3oldFKj/W2L35FFR0jCmMVo+eks2aYxXKu0JE9/+tPxgQ98YFFrl6xZseKIQEQgIhARWOUIaB5c5V2M3YsIRAQiAhGBpUbghz/8of9f/+t/Qf/RSk/xFz/VX4q2Jay0SWnI5KroGb3SYyoaqiQyaMQqSQJZipoth6I4r8jEwFcF6llGcxaoNyz6tgAMhcfjou/i++//GOw1G5F1csxVXdgDpzDdacPYBIAKpHOzLUbsCwSMMTevpnJAq8Wz62+edifEJNShUKz3rJM+D8zPzNJz881LX0hoKUVki9woS4OANxZZbSIQU4ZEduorJNs247IvfgFbPvhh6lAbCS/xXtnRSABDghv8ZfWUHGWJMGDo8jfMxLJ0bjUMSQJhqbSRGB5IvUgodXpJmWGMLo/kfuk2jeHGGBhjwrj+rGc9C1/60pfYyqVrU6w5IhARiAhEBFY/ApoeV38vYw8jAhGB/QuB2NtlhcA111zjH/CAB4Q26RsqemIfAku5o5llHBsQLEZ6SFzpo+lISlT88xQXTE8gGJTMOtociYSKUtJwK4wHDFCVJXP3MaFCey3gpz/DJe98D5rX34S7knRYl9VRMM982cfUgQdirtuFR/wtJQI8bQi6aOmjODXG8azMzg4WWtGrqH0haoeRRhQl2q15WLbnluqVLrK1t5QU4/YhAobX9OTYOpKNXeg/h3rXw4ZmhjW9eXzr9NMwf9ZZILuFNWSxLNuVcpeX9NA1mYUj8Q2OITuEacNNeqhhKay4ZH6NLyFJCSUjRrIP9TPUfwu7Xq8XYqW/koc//OG4+OKLl0HLQrPiLiIQEYgIRARWIQKcCVdhr2KX9hiBWEBEICIQEdhTBA4//HC/ceNGf9e73pUG+WC6GT2114fL97T8PT5eBqHnTqSTRF/JJg01IK5KmpcVbceSsnNNnimOIjep1dApu3AmxxgcTL8DXHENvvia16G68ldYSwNvonRIeznGbcajEnSrCrbZhDM7lxtD+x4BGd3GGBhDsZ7nB8hn5slaDvT1FlvkAYO98BNZFopxMEYlUtodVCSxUhIfIqskhvUpm/wScGdIoCguytIgEIaK+QJT2QT6eQ5fA8pyDuPo4R6uwsXvfT9mz/wU0O4j63TBMwuXkdOqytBgqxWYOoc6txSla0XVSOsYRQodKJhbRFZQTGUaJTgmyE9nKTe9Dq76jTEwxoTvF/7pn/4pvv3tby+D1qllUSICEYGIQETg9iKwUvLZldLQ2M6IQEQgIhARWDkIPOEJT/Af//jHccghh4RGa+WVpCJ50+12USPxExKWemfYABIXSGkRksSq4PlHv6LhQJuTZAYDMsck9I42A0Mj08GmQC3xwHwL2LS5VXgdAAAQAElEQVQZ577sKGRX/xqHpAlM0UazYZH3WuED3GvqE9i6bRq2ppeB4hQ8wnJfuzrlqlMElohEnXFjDEDyoadX+ERs8vzzFGsfRH4ds1eFauOpcUY1eAZmZpAGtVCLhkK9VJ2hnWyi/FGWFgEr8qlbYn1ziipToV/0UJkC1udYR9ppcvs2/PAjH8P8mZ+GcQ51xzQ2OUk5WIRzPTyRPOU8/dQ7JvJ0i6wMp595PMVRSiZJoEMkDC+XTQSWxvOEhKvG91G7/vAP/xBXXHGFejeKim5EYH9AIPYxIhAR2AcIDObJfVBRrCIiEBGICEQE9g8EnvjEJ/rTTjsNWnmlHsvIsdaGVVgycppNfX1KKUsoMgQT1p9a+MSghEVOKWklyupScsawkaFaMR+NSyiBojRNno5khwiuhiJIPKDbx5f//cU4aNM2HJoXKNrbML6+ge39OaTjdTSIQW/bLDasOQCtVoeFxm0pETBGJ44toOvpFZllKoe+VmCF/xLHtF035gtR1IPg7s0dyyy2bkedjKgrpXQ7F87koIKQXjJJOkgnbkuAgOHJGE/r8N0emmkNGtdcPQHqBq3pLfjtdWvRvOJqfO99HwS+/i2ApHXN95FwpCm1CksKN2o3yyJPhXBy6ReZKQEjRWBVdEvmLQ13yVB08hVmcKk2XS9lWULjeafTCRgoLCz0oOKwww5Dv99nj+5IC2PeiEBEICIQEYgI3DoCmgJvPUdMjQhEBCICEYGIwO1E4GlPe5o/66yzsGbNGhhDY04fxKarw/XaoF4hlF//wUruUomsKr2ak7MBOQmBkuIonmIoKcXA0IbkNOlxsx9TULMG1ew00C+AboHvHHkUJjZuRnPLFowVHUyN1XDT9k3wNY9+lUP9nxgfR0VyayzTCqybFRsj9iECxugsAqOVTc57eBJYjkQkClEGDlIB7PSjPuwU3s3ArjqlMKvrt+aRklCtHHUqrLxyMGE12I52qkYrAkTkqgKLJfr3DQI8NyYD2p0WMmMx1RxHu91BRRZq7doptLduwt1rKaY2b8QXX/Nq4Kc/5RjRhW3PwZYOIJkdGmq4l9DhoYDONSVhWNEjbeMRkGjMIguGIIaZlnAzxiBNU2gF1tjYWPArbIyBVmQZY6Dxfm5uzv/lX/6lNBzxFxGICEQEIgIRgT1FYDQ37mk58fiIQEQgIhAR2M8RePGLX+xPPvnkYLyMoJiYmBh5d3ptUIbNQsISeWRRDcTSOJQ1aGFJXNWQ0j5MgJypshrpBCKDM2af4Yrt9bI2ix5SvQq4dRa/fMuJmP7m93FAr4cGCpIOOcqqh1ojgyPR5VKLPDUkskqW7pFWFazKZVlxWxoEhL8MbpGplXPkFCya9Ro627azQTz/HjrLOwkT9t5GA3+hMKlfVSKf7wBFhcyy/oVEUJ/YFubxVEQbiSss9a+yDm10kExYeJ4v360wlU7BugytPEeq674/g7uPZRi/7hp85VWvAn70E5JXnnqWQT+RUVpVpdPZL3Lw1CL89G00DyhXyghpgoTeoIs6TvylwstBtAJrcTuMoaIOI/SR98nJSZx99tn4h3/4B/ZqmBCdiEBEICIQEYgI7CYCdjePi4dFBCICEYFbQiDG7acIvPWtb/Vvf/vbIYNFEIgUkLucRWbWSBLSSpYWZEbqyniai5UFDMmnXgFGBalAJwXKkgYqSoCEA7pdXPGOE3DdVy/GIZVDOb0F69ZOoFv2mNtRBpszlkQWD2GxIk70EWi9hjRIjfulQMB7A50Lk/CkGAcPnuHSwbV57kgwgjFY+O04lyFKprgkBPZg5yvoVaxQAqtwvS6rZTtEYoARTGDruGd02A92UXcGOCzV3lNfyqSCRH6RitYlJKYzko06Yw5j4xm62zfiIJPjkH4Hnzny5cCNm4G5eYCElXKVPMc5daDWTNHqzIL8OcUAJFS5D6NSjZE1dpSjEkcoelbQNiK3tELrpJNOwjOf+cy9cdWsIARiUyMCEYGIQERgbyOg+XNvlxnL2yME4sERgYhARGBlIfChD33I/+d//mcwxEcGizEyv5ZvP9S6hPxAjVKnSSUDsUZz0Wg5hMgrx+mx9LBjGWg/kpCiqUm2w5C4qhkSDEUfmJ7Gpvd+AL/8wnkY2zaNSVRoZhbzeQuubuFJWhmWl7oUiTM0VS0cDV+JjF7Qv3wRWv0tG5FAVq9zUV8DkVRW6M/NAYUDqBfcLwCx2L8QuSeeQFINC2Bd8A7d+TYs4w11bZiy4FCFQM4NarcIE7OQEj1LgYC3JQpKTmapoA4lroZamaJeJCSyLDp5F8m4wVgdmL/+ahzS7eG8F74Y2LIdyIvwDx4MxxOPnCMHx47JcbS6JLc4bsCmgMYgjkUabiQJFTAIdUU6sBR9viN16ltYyq9XDOVqbnjve98LPuhgDxQTJSIQEYgIRAQGCMT9HUGAd+h3JHvMGxGICEQEIgIRgR0InHPOOf6f//mfEYx/RrdaLe4BvZoVPMt1JxOKBiEk9Bu5QSzAcGh2ZoK3V3lkWYqMxqahgZn6AiDJMXPmWfjmRz+Gtb0O7jLeQI3p9XqC7bPbUW82WDTLIilmyToYElkJyzUsWIavo+HLIENxWyoERjoLkVdWZwawPCl9fcSdJBJ4Bkdtk2p4hpk8ito7LuteqId60pqZZtAhgRmUv4ipYDJEYkGM6iA17pcBAiUvc0fSyfOcWZcg4bVu1K7EoluQxEodDlo7BjOzFY1tN+HiY44GbrgBIFmadubQYOb2HM87PJpj4+hoFV44xxaMAqR8koqFesoK2kRiibgSiaXrTfPCv//7v+OEE05YYT1ZQaDvr02N/Y4IRAT2GwQ4O+43fY0djQhEBCICEYG9iMAXvvAFfZw3fNvKGANjDGSsqIqV8Aqh2nkzMYwZCWfIvHKwqScNVaDavpVmpQdaXWz52On49imn4rA0wRgJrU5nOwrfRaffwRSNUFOCtmcSxPFo8MjEWRq3Do6kRGVZTmDNWF/clgQB730gXv2QvDLGwPLc9GfmwJME/Tx4vijy73VhfSrTGENHDIVHa2YWVDteS9SPYb1sEkBdEXmlWPAX4ujGbWkQEP66nq238CSv9F0qXdeeCYqz3oBDBxoTk9jWmkfpS0zWLMyWzUiuvgI/OO41wJVXk6hMoX8CsWZ8HO0hiVVr0J/nOzqmky5ZiKGuUB8WgnvJs7eLsdZConIbjQZ12mBmZibMFy94wQtwyimn7NQr5YsSEYgIRAQiAhGB20LA3laGmB4RiAhEBCICEYFdEfjRj37kH/OYx4SVVv1+fyE5SZJACmRZthC3bD3iDW5JNDNS9A33hEZnIiKBxFTSrAPdPraf8jF897QzMLZ1G9b7CnWfI0krlC6HcyX0H8n6rT4SR+PUpxD9JREOtG9JUJRBFI6ydAgk0Mkf1O+NgzEGibEkEuYBV4EnDqOfLG3HgITOLW17HsdKWmEFVkX92NE2SP8WSqdiLvijZ0kR8NQgSkqlSDx3PE+VdcgTh35ikTsDb1LUa03knS5Mr4u7TNQw1d6O67/xNXz1tW8EbpoBeiXQzTE1Pgl9X6+dd5HVa4ABFgT8hbBjmQ4V6/IUxi77TatyjTHIScqtXbsWxhj2s8TTnvY0XHLJJdT6Zd+F2MCIQEQgIhARWEYIxDuhZXQyYlMiAhGBiMBKQGDr1q3+vve9bzBItNKqXq+jqqoQVvsXE1oK3z7Zx7lIWIDGJpKSBmGJiuGKBqLEc2asKEiAoioAklJImNgvMPPRT+Br7/8QDpyew2HjE2hv2YQGubpGM4O+W9Ro1NDr9JHyLyGBZWjgVkhQGgO9auTJYKXOQWJ8tN328VnfqTpjeE6HMVqNNfSiN98GinIUvLm7t06byqGI+hhV0p5vkQRlDPVkFDdyPQzIiYSgkZIGX9wtBQKeFKMj2anVVmMF0CwcRGKVHFPm6w6tGlXIJij7Hmvqa2B7HhP1jNd9D2lvFoeN1dD/2S/x+Wf/B3DdZkBsebuLeloj4VWHY6dKqieHD7CqgXA80mnP4VFSlIfZlu02+oceExMTkL9Wq4U5wmn8S9PQ7gc/+MG48sorfQjEXUQgIhARiAhEBG4HArpFvx3ZYpaIQERg2SMQGxgRuJMROPzww/2NN97o16xZA70SIoMkW7TSSmE1QXFleSsEgDLtocjiqViGapHrg8nHCCWMhMFb3BbSByagjlc5EvklyqIJskmjMdF/G5xrY9OHT8a3P/IR3AMOB1Q5erPbsW7tFETiTW/bDvW7IsnQ6/Wh/7qluq0KMqxnSEg4pkNWqER+ZYqyJAhYnWDWLPLKB6aAPIGrUPTmQOYBPM08Q5aOJV3ANDIJVAcesZc2Q+UgCWK8CXXBFXC9FnnVCmCcZ1pFkk2uYdbUeWQ0/lW74yFyoywdAp76AF7HhucmoVhqiue1Ti90fpJaHd4lmJ2dx5rJKfTbHZS9LsaSBI28j0PyHrJrrsYlRx4F/OIKdoSkTq9AneWGMhjjKAyCHDj0GingqJMmyFB9MfrpGMkovLProLSKkeVQFKb3Tts0R6hwrcCSXyuwNEdYXnh64CHRw4/DDjsMN910k3/Ywx52ZzdJzYkSEYgIRAQiAiscgV3nvxXenT1rfjw6IhARiAhEBG4Zgcc85jH+7LPPxl3uchcMDP6dbY2ERtnoSPn1sd5R+M5wHQvt05iTlHQdRcZdEDVNokxyb0mUltOco1vSQqwoylYybFh24j1SnwN5B5ibQfv00/GLj52ODVtuwpr+DJKqhbRm0C4KWJtgojmJsjCoaLkmzSY6JLicKQFTsByKK2G9o1hUJgviWSfib+kQ4PmpSBrBpNSeBDxlqKUWk00PbPk1UAEiJgq2kGeZHAJvmRyFYTII2u++GMCRnFI51qWAlueV8+hP34CxWkY9sihMDSXbVhnV6dBkA+tVBc9jCzJpbOXu1x+P3AsIcNSxDjoXEsfzIsK6Tr2p89K3gcR3SOs19HjeTJLCJjVUJL0sz+XY3Gb8XsPB/+RSfPtVrwEu+zlQeBgeZ0ma8xSj1+9Bq0O9KdHvdWB4bI06WKPOiDiDH3RDjqNXwqELIV6REjgG2U66fUqXIpfN5BF3/qYVWKpF5JVcSZIkkMivFVkHHXQQPvnJT+IZz3hGaLHio0QEIgIRgX2BQKxj5SFgV16TY4sjAhGBiEBEYF8icMQRR/jPfe5zOPDAA8OrglppZAyttX3ZiFuoy5IAShivloTJjAQRLTXG7LzJIpIsxBqaeZI0Q9HtIxuWw1gkLCgvchqKJZDnQCfHtlNPx8UfOgWN6RlsqCXQqixHckuvGYZyaVRikSguiOqgsSjiKmHbZNyqDZ71SeSPskQI8NyIiB1Y+pY8UgJjEsDxzFVdnvdZ+tk2BrkFtZKeBQ/P6SCR6bu5qUwRHnKNmATHgnotZFUP1pFwIEvlYUheWFZpqTFAyvjUl4Pa2RhnLA+K21Ii4Fl5xXMhVdsHcAAAEABJREFUkV/XeMJzmVLkZzLPH4bC88VxwvNsKm0yA+ZvvBp3G0uAm27Ap1/2cuBXVwLdHurUwwQlGvUU823qIguqN8bQ7/RYGMvRK66qkHrMpKATCkqCXrFNih+Jgpa5WBNrBzXLUrCkP11/vV4PIrDUkEMOOQRvfetb8frXv17dUFSUlYFAbGVEICIQEdinCNh9WlusLCIQEYgIRARWFAKvfOUr/cc//nEYIxOItlW3S14nX/I+yBBr0Mxp0CCsUYwbTmcy6IKwiYySYbmzkBwgY+BpQXZRwI6Ph1U2tp/TsPM0NJmekVFwOTDbRftDp+O7J30Ck/M9jE80sYUkwzzTtMrKDyBhRXFbiQiMDGe1PR2SQYY65SsHzM0D0iMAd9ZpDitlMPwp0G6TnKAOys9o1UsVpu/mm9p589gYs1IQEMnUTwGzZgwt30NvfhsOnJvG5579XOBnlwOdefi5GY5JwNrxdWi39OUri9r4GLRK1OmbfLYCUIUxi57fsFGXSZ4zE1KOk3XKOGWMuTWG0lmyzRiDWq0W/hGIyKxOp4M1a9bgRS96ET70oQ/xSlyypsWKIwIRgYhARGAZI2CXcdti0yICEYGIQERgCRF429ve5l/72teGVVd63WNmZgZ6HURGh75fsoRNA2iX0XYDSraiotAog8TQT+LBUxTN0MLmeZCkoltQfFIHaSqURYGsliJjgT6fx1jFI0lgtD9yOr51ysewodfHPabWoNOaR3OyiXRsDHOd7kK50bPECOxO9dQVkQiGxJWM58VFaAUNWq3FUZBa7W2LmvZ7qINNARSYnUOoGzf/Sd3VXrk3T40xKw0BkeplmqKvccoUOPTASdRnt+DgzizOfeELgG9/lyqRwk/PhLFugsRVp6eRiz3NAJ8m4qQo0ghHostBOiphjsHGskckLETwa8moxsuCyXId3SXerN1hhmiO0bcTxzi+/tu//RvOPfdcv8TNi9VHBCICEYGIwDJEYMfMsQwbF5sUEYgIRAQiAnc+ArdUw2mnneZf8pKXQK94pDS0tFpFT8dHeWVsjPxL5soAk4zMHM5o8pJ+IhWlhIGVZkhWjYSmH5urNNDoAwrnUNQS6DsznfltaBqWMNfF7Kln4Icf/QTW0IA8MLPozWyDK3pIbYIiL5GkGUtlhSwtbisTAWMMvKRyw++6VSCfhdQaoE0CSytX2LWdzjKTGLVXtlFRRh5DnRSBRfWz1EFD2SuVxEKWKQIW890usnqDxHmJ2S3X4YC1CezcJtyjNYdLXnUccPG3OUbVgH4XBXVkrJEg138rZI+oJhx/qDPcG3iSVw4J/SNBYPaVzsw8lhno4eYp1VDoLOU2egiiuUXt0AfdNdf0+30F8djHPhY/+9nP1OIQjruIQEQgIhARiAgIAatdlIhARGCPEIgHRwRWFQIXX3yx/6d/+qdAXo3+e5SelBtj0NZrTuyt/qMUneWxyUDjbCa7TIsLKhp0A6IKNOp2CLMM7Tj5LHN51K0NcWXZxWSjTuKij/ZJp+KHp34UYzNbcSCNxrltG2FNiQ1TU2hPz8KXHo3GGGw0rZbH+d+DVhhjwjd4LN3RSixpRHeeBNawXEPXUvbmtlOZo8Jn5qFvJ6keY0zQL/FYWnnleYDUTe4oO+JvRSOQpjXYylMq1HyFojODdQ2Dqc4cGjfegK+/8c3A174JlBWyvAiLqRo1Q7IV1FmNdtIECWHwFDcU+qkuYXzzYc94ZZMoYSSMXsotSQYvMY7mFq2+EpklImvUrg0bNmDbtm3+QQ96EHs1io1uRCAiEBGICOzPCGg6Wwb9j02ICEQEIgIRgeWAwFVXXeX/8A//MDRF5JW+S6JXBhUhA398fFxeGlCyloJ3aXYywmT/hNdpgJzhEo5/MtkGTVIy7TdAr844C+NTElqKTWDpq5G68mXBLDnqJAzQKtA9+WP49ns+hAOn5zCJAkj7MOoymQXT62NN1sCa5ji6c61BJXG/YhGQsWzZekvTOKEuGGMCaQTqRGduDlQY6JdwJ6EDZhsI9vxHld1RiHco5+eR6PVVxwbtSFnwibwaBXSs2j0KR3dlIaBzN5k2OXCVSHi6myTPa9bw/PfRmtuG+xy4Dsl1V+OcY44Gzj0P6HXBQYfq55ABqJmEY5i0IGGIwrENHOMGwiiWyT0q7jTClRoZLQPpUOTX4Qwu5ZbnOcqyDE3Q6iuRWQooTqJ/HKI55/zzz9eKrGGvlCNKRCAisPIRiD2ICOweAprCdu/IeFREICIQEYgIrBoEHv/4x3s96b73ve+98FFdveKh75GokzI0jDELK7BEbil+yYTGl6fdJm6KNBPNM/JUw8YwifQU9/q4kIw6mT2OiXJp9gGy4izzODQs0Cxp5s21se1Dp+Lbp56OuxmLKZ8jNTnm2ltRb6Qoyh5MUaBhUsxtm8V4c4IFxm0lIyBCVu2nplArtAe8py5QH/I2CQOvVJA0GAgW/wbZF8fsll/FBGLKe/huTgLDBxJNqwi1+koCanfIs1s1xIOWKwJ6VS7lKJS5DL5NEqfPc09NXLt+Etdf/ysc3EhwQGcWX3nPCSg++xnAM09JvRSZ5Ry7lVIzUsZzEBvqKiMHYZaDoLkMYjA2FnRLKlylQyjDZMYuzVZwPNXDERFXmmvUCl2TIq4UN1qhVa/Xw7cXzz33XLzuda9b3FMdsn9L7H1EICIQEdgPEeCstx/2OnY5IhARiAhEBBYQOOqoo/ynPvUprF+/HjIqZDjIiJA7yiRDQ349DZe71CIrhlRDWGEgP2jKJWyUpVWWUQwNOK/vxchqk63HTEUOlHR1XN8V8BQUfWC6i94pn8Tlp38ak9OzQNFGmRQobI5aM4EveqgBSKwJH7Rv0KAaGVyMjtsKRUBGspqekLDUh/xlKBf9HM2sjvnp7YAjYcAMBlSaoGkMaHPciRylsydbVVIhWYCKA8nh+e3bBisBRyuwyF5ZpmtTntGrhIwOJJfio+wZAkt1tM4lMgNH4rJWJZjwTdSrOlBlaJFETdeMoVfO4KAmkF13Jb564jvR/9TZQKsDkFxHxfHJVSjYAZFShQY1+oOqSl1J3BuOgQaDP/Cn9aklXYmOUzYGl2zLsmyh7tFcY4wJD1CUIDJLIv8o7zHHHIMzzjhjqZuuJkWJCEQEIgIRgSVCwC5RvbHaiEBEICIQEVgGCJxzzjn+DW94A6y1gZyRoSCjQe4yaN7takJC8koLCiRZMNo4tcmASxPyUzTXDIthVEYWivZieDNs3CYwNALR7WL+5NPwtQ+egvHt09iQplC+3PThbcm8DqlzSLyDVsEEYXGDjYUOPPvrfkX3W3quDlATYEgGeJJUVAtY+vNuD6AxDf4M9WvhTFOXPOPCRn9wd3NnzKCAUB4Vs+z0kFYhxKoN9JoZFv2ke1TKYcxCi4bh6Kw0BAZnGkg0VrkadZCEjk/gOYZ545CkDmV/BvdY20B92yZ8+cQT0T/zk9CYJQJLrxx6djp3gK3RI5Wg9HtkswzDLMdSEoqCllHSZTorYrOck0YN1eu+XY7VCh9xxBG48sor/R//8R+r+4qKEhGICEQEIgL7EQKaz/aj7sauRgQiAhGB5YTA0rblpz/9qX/84x8fGqHXWZLhR3W1+ipELuOdDLKU7auRXJCbkmBKvKURyEgahLQC0WuXyCZSaHVCXjKemyVRUKNxqP/shdlZzH7kNFxy6mkYb81hfTNFuzONXtmBrWcwNI9oQw4MTJZdkXDQK4th9QTLitvKRqBybD/Pq+V5BfXCOI/UUIeY0JmbRVAAACmkbZ6aBqkVY/bCRt2yrAsslV46Jfpz7cErhIwDdVT6J1lc20j3do1fnCf6Vw4CjjrgSDDJzW0GZ1JkVYI6x6tGI8N8fxZznW0cm4CprVvw7Q99GNs+/GFA/yWz6KMGB5Hr4K9PfS4otYkEc/N9SFkN9TthWo11KG+N/lTH0F0Jm15dVzstySy9tq55SuHDDjsMn//85/Hc5z7XKxwlIhARiAhEBPYfBOz+09XY01WJQOxURCAicIcR+H//7//5Xq/nf/d3fzesulIBY2Nj4WO6eso9erVK8ctbaK3JfHF0udEuA4bklTiHxmQKGXRZHahl7Emvi8TlwDzJiX4PM6d9FN88+RSsLTq467oJtNrTqI/VoFfJuq02UpZlaQCCxp+noekNUFHksjRuqpRO3FYkAlqBxdOJhMpiqUda5SESVyuw2nPz1CVGDnum9KEXO87/KGY3XCPdkYC1AyCJpv98mLHwxeTUqF5GB/VG/K0KBHReR9JPAYmTMnKsSSsg4bgzPzuPNWvWMIZ6wrHrnvTXtm/F/5x9NracchIwN4OkPYs6KiR5jnoCkAODFmCNr6nv0FOOY0F5WKahh9mo8w5mBSBZq9UW5ihjTBibRWrpn4usW7cO733ve/HRj350x4W6AvoUmxgRiAhEBCICe4aA3bPD49ERgYhARCAisJIQOPXUUz1v+CHDQIaADHa1X6uuRFw1m00YY0CCS9ErQBxAw2xBZJVZhH88GP4zocKSvAdYWoYzW4Gyh5v++/249CMfxfqZGaxpANtam9FBFyYzQF5iwtSQVhbGp6hMQjE0/ewCHiIUFgLRs2IRCCTW0PyV34Ln33nk3Q5QFIN+Md1QFKC2wRjmUWBviKdOqhxr0J2fQyY/RW0Z1clg3FYZAtKgegkSVQ6dzGG+7lAlFawvGQdYslmNpAnkFg3TgM8dpue3YaqZYe3MNC49/XRc9f73AgXHtbntHANzoNch2QXwUJTES7pKZ7BJfxUhMsvLM4hezvtwDfBa0xyl+UhhtVdzlx64yK956ylPeQq+9rWvqYeKihIRiAjcDgRilojASkbAruTGx7ZHBCICEYGIwO1H4Pvf/77Xzb6OMMYgW/QRXZFXiheppQ+U63UNhZe9GLYwCKez4IJkE4IB1/UeNgXyfhtIaNLNytAr8fM3vgGXnnEGJqe34S41i87WTUiTAmvWTWFmfgauqjBWGwN8MhCahY7CmsImAzF44m5FI6DXkrTqSp2wMHKg72Al9PuyouKQFHB0wbNvfEjf2zsZ5W5YaHeuFV5XVEsUbxk/qlY6J9JUYtkUySiN2eK2whDQ+dP5Dc02Dt6UqGwOZ+VSI0jKTzbWIJ+jDvYNJptT0DGuM4eJooMD2nP42ac/hcte+1qgMw9sJzGf8DgSWmkCdJ0LY6BWjIY6wvg1qnHkDlKW617z0Khtmo+MMdD1OoovyxKjeevwww/Hdddd5//sz/7Mj465k91YfEQgIhARiAgsEQIrYxZbInBitRGBiEBEYDUg8MQnPtFPT0/7Bz7wgeGGf/QdEWMMRFgt7qOebuuJd3f4wdzFacvJLytF1EIlw8xyKuMGGm4VXa2bodkHYwyNuAI1GoXIu4B1+MVrj8MN55+PdSSv1qBAnTJRA10P3+9ivNHE2Pg45todGpUWXuXTmLRDYSGEwcEZRzduKxmBneH2j3EAABAASURBVAgs6pBII4ml3ki0ogUkM0MfGRfcsDNhv8e7ncoE2q0W4KTZCLqLVf3bvzsnYimnzomYbJYOjaoggVWgmxXopR5aKNXZ1sVB9Q2YSNehank00aA/g636WMNx65DZWWw8/8u4/DXHQWOfVmOZZDAqJtZi4CPOZigcG8NwxvBAyxi/jDeRUyKsRFSNmmmMgeYn8Kd0Xa8jOfTQQ/GVr3wFr3nNa1ZC99iDuEUEIgIRgYjA7iCg6Wx3jovHRAQiAhGBiMAKQODNb36zP+OMMzAxMRFaK4NA33gaPcUWYTUyAEauMupVQrn7WmR5VKy0pMhVGNotFqbR0me0o88N3KFRpmyKTZhCXgrjRQ4UjL3hRvzo5Ufh2q9+FRPzM9iQASnprVZ7DmO1OvTaoKkcsjQFyT40J8YhI9OxXNDqG6120SoIFr30W2zBHiNgjMFA5w1gkgVSMvUGNZ8C4RVCaaEFqAMWjntHconBPd1IiKpM1c+agTJH1W2TY2Udw1e8ShKuImRFniZkNAyPkR6KPJXoP9XtaTPi8UuHgM6tZ/UpVSx19HALcQZh7BFRUxQVRg8cMkM9LCuU/R5JrBzrE4c1nVls/MY38GOObbj2OqDXR73okZAHdRVQ+VRnwGDRz1GTHdOGlYZMTJY7dNgkjETREiYtySaiateKdd1IjBl0zJiBq/ntqKOOwnnnnbeUTd61uTEcEYgIRAQiAnsRAc6Ge7G0WFREICIQEVghCOwPzbzwwgv985///PDhW93Yq89adaJVVzKOFJYYY2DMDlHcvhBPM0oCuhL5C1bcH4r8MqJoadGiY6QCNEu48QiHBDms78OgAHwJ2f2G2TSxNek2+n2g54GfX4vLX/NmbPvKJTi0LJD5NqokR2mZM2uiKD0yS8KCbFVVlBB5l5d9iCBYLGCtEpFYElYRtxWMQOEqZLUGHC38Ch5kNOFciXqZop6zY1u3MY56YSypTsscFXWNRv/ou1XMstsbFdWzXJtkSKS/8zOouSIQEzWbwHmPbgr0yWxYZ9imBFlVo76n8Lak/lLnDduy2w2IBy41AlYDFhtRcRzy1IK0ylArM+h8MxpV5pBnJcqkgKG/pH6QY0e9ORU4+dL2mHceh1Jnt174NVz22jcDl18DjXk1fdRdhTjtgFIHavyi7nrXg/FFSPDaa1fRI2F+OUrtM0oiv9OxQ9E4LWHynb5pvlpciTEmBI0xMMYE/+I88uvV+Ec/+tG44oor/OGHH67ehXxxFxGICEQEIgKrAwG7OroRe7EECMQqIwIRgWWKwF/+5V/6q666yj/4wQ8OZIyaufg1DN3kK26pxYQ1Agg/GUQynOQqQqbJSBQOogh65GiFlaHRZ0yKTrsLbzzIB6AiQUVKAmZuDujT9Lr2Onzn1cdh6w8vxX0PWI9yZhpr6jXknQ4cD/Bqg+dUSBEpJcHNfu5mMTFiZSNATih0YOQq4KhDcuUkPOW+3QZIcjkMtNLAMNmDQbrc6OV+tzYdyipYlHSPPn2Am3UZkhqeZINWl5RsRMlkbkicJVmh+gHmhid5JXe3Ko8HLSsEpAsI448dnGf61cDKOlQkK70pw/kenHnAa8yi9NsdbJiYRGvLJtzvwAMwc+mP8PVXvgq4/kag24eZnUWdZeRFjiS1JEUdWq0WrCVJxnHTUJMGGsXaFjwIWr4oyPp0Bajegas0A2kllvXvPve5D/gQBy9+8YsDxMu6sbFxEYGIQERgZSCwLFq5/GegZQFTbEREICIQEVgZCBx77LH+c5/7HO5973vf7LXBZdUDmRQOMDTWRFwVNIiqoUFVpzsGoM48tOHp45YMhQYZfClrCnB19HoGtfG1yJGhix5qKQvtzgKmAH78Pzj/ec9D78pfYjLx+NWN16Jx4Do0TB1ZDzQWDeIvIjBCYEBeUumGEYNvUkk7hxEjx1AZd2Qbxe6e61mQo7Ta4XgRVxIFDKMNrwX5o0QEFiOQkHkdqzK4boV197gbLvv1FWiS1Ew2bcQ5T3868NMfASS/0JlBPfNhbOxbi8bkOoTPG/oMoH6FsVRjKlWazwNCFQmHUI29YQym/hnGamzWGM0kHmfBaITjmbZcN+ccyTqLt7/97fj0pz/tl2s7Y7v2NwRifyMCEYE9RYCz0J4WEY+PCEQEIgIRgeWAwPnnn++PO+44kjpkZ9ggrbrS64L0IklkoQCjm3rFLbnIpJCQvAoOG2RpGSUUVA4Qd6AEWlBeonhJMPot9BZMltVCNh6KTBaV6wIl5Rtfx9df/SqMb92IRn+eeVs46OD14aP1s5tnsX7yAAwICx0ZZX9EQDp1S/0exXcDqWQg+35ws+Sxt3/GULG15mW+FYo2RmEHQ+XkFuJ22o0at1NkDOxvCEg3ppprSGA5bN26FXe/212Qoo9q+ybcJW/jq0e/Arj4osFYyDFRY6PlOKshtV6vM56IOWq1xlKOqV4i1ZNIzZWRY7DGYss05tboSkfH0FEeOkuy3c5KtdJYUhQFnvCEJ+DHP/6xf9CDHrQCWn47OxizRQQiAhGB/RQBzkT7ac9jtyMCEYGIwCpB4BGPeITfuHGj/7M/+zNUVYXJycngpmkKiW7i1VXdyC8rAkvGkhpGSYaSykzSihQvC6pkrKNoc8GMCtaHZi7LXQa0eyApBdSYmrkC6JAIuOTr+Mpxr0H1y5/hYPSQuRbGax6Ym4ObbuHQu9wN26fnWCjL4D5uEQERAlrxJCScoa5RN4s2iVARRqMEJjo/1EemM7jnG9WSqove7BxswkIthaUmxorWgtqlGtUMTwKCSXu8xQJWAwIWLQ5+U+NrMOkyFNu2oWZyHDBh0ZzbiuSaX+KC1x8HfP0bHBPnkFU91KhonB7QzQH9jwJoDLX0Ew5HAdODE1yOvRqDORanHJMTJkjoDLaBmg78y3SvuVBN0zexEj7A+b3f+z1897vfxQtf+EJddUqKEhGICEQEIgIrEAFOXSuw1bHJEYGIQEQgIhAQeNnLXubPO+88HHzwwWGVlW7U9QqSXGUYkVejOBFaitfqLLlLJiMDiK4MI0m60BiaU4wPFrziSCjIkTCF5hQggz6nITbZBCZ5oJmdAboFqi9/FWe94hVYM7cdhzQtXG8Ga5sJWltvQq0scdcNB2HL5mnUGnpBRiXeYYkHrGYEqGvSLdCI77Xm5QwEA5tX19He6L7UO9yAiRCjUnfmWhBPZoyB6jDGwDJNceDP6QC6i7dw/OKI6N9vEHAkM62pod+rMFUfw4TJ0J+dgclbGM8KbCC5v3Z+FmcfdRTK878K9HJgZhvGqDRjNaDTI1TUKU+H6sf9cKP+Bx/TBuPvIDWl/qdM4OHcDzflGXqXo6M5sN1uQw9tdE1pzpP/Xe96F04//XR1fTk2O7YpIhARiAhEBG4DgZ3motvIG5MjAhGBiMBeQCAWsbcQOPfcc/2b3/xm1Gq1cJM+euKsm3SJwhL5jTF84D4Y8nUzjyX+yXqo2JxKRhADhsY6KnrkKk6M1khorBmKpXikyJHo/7YhpUWlT12hKABj0T7lE/jK69+Ow3yC8aKHvJxH1khQtluYsAkmxsbR7XYDQZBldcCzAYi//R0BQ7WTyhmSVsJCOikSq0dSiReWomjLK0fwDnY8ZuDZw73KIUeQz5MsY1Gq15EsoJd1AlbpDMhRGr1xiwgEBJqNCbRbPT64qKNRo3D8rHH8LJz+g2ovjIH34Zj51ePfidkPfywQpCj7MBVQ59hJSiuMpZ5jqmU+Q6HGgcPrDjHgOEkF5aZ3tXWtaNjU2C2dZOqy3Xq9HsbGxqCHOMaYMO4nSYJ+v49//Md/xM9//vPl3oVli21sWEQgIhARWEoE4t37UqK/u3XH4yICEYH9GgG9MvjrX//aP/axj6V9TXPX++Dq5lzAyNVNu1yJ/IqX6JtYIrVGK7EUt1RSseJgQdDoGnIHCLY7jSal5TSoJIM8CAYYk5hF5haQaLVA1Qfm59D+xNn4/qkfw8TmbRjv9pCUBY20jIRVG5kleTUxQX8X3V6OOomsoixxS6taEH/7PQL6D3+AQ95pAyUtd266WTKLkOElh8AwYfd/oYzwmpaDo17CeRrZFfXb0fU79J0V76qrIhJ2v+Z45GpAoJ33MLl2HeZIfuZ5iamptfDUV43vtYQMVT/nWJhj4qZt+N4pH8X2j34cmN5OnW4hNTlHV+oZ91SvoGtUPG0ktWwQjcFBxz3RkvCaAMUxGNLoLuet0WjAGAPNeVp9pVcJ1d7RA5/73e9+mJ2d9f/xH/8Reqe0KBGBiEBEYNkiEBu2gIDuyRYC0RMRiAhEBCICyxuBV73qVf6cc87BoYceGhoqcsoYg9HNeYi8lZ1u3pcDebVTE41MItoQcmlNeRpVJQx6NJa6tPILZqZdxj2YAtA0Q1L0aIjNATM3Yvbd78O33/VeTM7N4oB6Ax0SWjWTMQ9QRw2FSdBiAcZmYbVaznLLBIgrWgKk++9OS0nYeyOh+o1WO43IoqLVBVWFUlEbZex7GKPcoIs9/g2KYnmVR95qk78qobp1jWqVpNojokp6KlGaKrXaRdmvEZA+VIlBlwS+VpNqzJwvSlRJDZlLYXOD8dpgLDygkWFdu43vv+cD2Hbiu4Ht11On52E5hqZEcaRPjn6NtT26Gns1BnuNuFRRaGyGZ4qjrKxN19PiOc8YE1ZlidSamprCO9/5TpxxxhnqHOJvdSMQexcRiAisDgRG89bq6E3sRUQgIhARWMUIfPOb3/THHHMMxsfHaUDLqljZnSWHBIOhQaTZSF0yFqILQMMpJVWV0dhQjoSZ804J3yqRloDR14i3bMR17z8R//OpM7FmdhpjvQ6yKsf6NWtR6T9oyZDzNVh9sdgnqFh2aS1K6+h3cMEoQ/zt7wgMiawBDA5hBRaZo5xGP9wgVntDbTXGyAt6sXd+tJudR9XPw6qrQEyQtDWMU00isVQPc8mJEhEICIjMrKgcJcdNSUUXHDPBcc66DNYl6HZ7WDMxjrp3WOtKHJT38JPPfRrXvP8E4IZrYEmcaixFu0LZcxipdsoaNPaqvDAWc9yEYaQF5Fo4cDjGSv+J1NLrhFqhdcQRR+CKK67wD3/4w/1K71dsf0QgIhARWO0IhClvtXcy9i8iEBGICKxkBHhz7dvttn/AAx4APU3Wk2O9JrKS+yR7KAmGkAOMJ2kAkkoW5KYAGmIJRYZUVTjSWECZe9TqKawsp81bgW1z+NXrj8cvPn026r3tOOigCRpkfZSdDoxJ0MkrVMgAGnRZmSBzLJvkVZ/Hy+ATUcCK4rYfI7CrDhjqo+BQPLUS3Zk5kAmlDgGu0toUwPAPu/3b+UCj+jzjWFl/fh76aDvAa4EEFmORMN7IEyUicAsIiGgtE49+6kjKW2RkseplyuE0pWalHCvrSNMaurOz6M1PY2oqRdbZhqs+93lc/Y4Tge2zwJZtMCTC0sxCKm4Bui6MuQnHYFBKxRkLXRcenleWrTPQAAAQAElEQVSAI4Hl6DJhBW9FUaBer0Nzqr6NeM973hMXXXQRXvOa1/gV3K3Y9IhARCAisOoRsKu+h7GDEYGIQERgBSPw/ve/359xxhmwJF/0QVp9kF1PjuWu4G6BdtCCeJpCBUVP+wdmkWUINJKACRpWqQcyUwJ5B+hT2i187+hXYNPFl+CAdhuNqo/p2U2ALVBrZDTActRtjfBY1pEG13hLw47e4ebM0BOdiMBOCDg4Q4UzDl2SSnBMDEHu6A3bIm8I78lOZTmH3lwLxhh4a1ilh7EI+kpugWEg6ivibycEpKdSTgmCrmiMAwknTwF/rqyQ97tojNVRaybo9mYxQYVa32rj11++EN95+cuBuZnBmNpvk7QqoLFWYy7VD4ZlgGU5+kqKxmfQhQcWhN6Vuum1e62+UvubzSaMMeED78ceeyz0D1IUHyUiEBGICEQElh8CmqOWX6tiiyICEYE7BYFY6MpB4E/+5E/8ZZdd5p/97GeHRuuDtCKtjDHQf1fSzXdIWMk7GUI0kGQk7ZAUhn3S5JQw3fRzoNcCyi6wfTNw5c/xg1cfgy3f+ibu4i3W2Qyu10Oe94DxDP2kglZhrWs0w4qWyjoUw1VX9QpolAjls2hoRQHiLyJABGjXU1/o4TbSC73WFz7iTmUxJJCZdCdsjmUadObmkVgLY6T9bugyabipTRIFDdtjqfvyR9k/EZAuUA1g4DimOdQrhzJxYTWWI/kqfV7XGEfZ7qHHsBlvcIzM4Xt9HEBy/y7OYvM3v4Hv/tfRwC8vA7bdBGiM5VirMVdEliW00kaQ2gIsQ4tElTNmpW+aU9UHrcDSQyKtyDLGQP8g5Ze//KV/4hOfuEp6ql5GiQhEBCICqwMBzUaroyf7phexlohARCAicKcj8IIXvMBfeOGF+J3f+Z1QV6vVgr7VoRtsRYjMkrviRctMaBgZSkKxQbDwc0UfMBVAIw3T24CtG3H+K16CLT/4Bu7dsCjnZmlz9bFucgob1q1HVVXoFz2YBMiLTjDudKxILBl1LAgJzZHUARIRAYqLEhFYjADVg+Smgy+pezl1UIkkl+QEMWG/hzvVwiKoj1LvzjxJWgZhDCp4OoZXg4PxDjf/2ZtHxZj9CgGNXRrDJBrTQCXSGKfXCiWGYZgSSWbR7XfQ6XQw0RzDpEitPuOLAvcZS7H1h9/CeUf9J7BtE7B9KzGkvqlAR6afIU+RtiXURjMU0EUYu7Gif/Pz89Bc2m63oRVY+scJ6pDmWvl/+7d/G2eeeSbe9773CQYlRYkIRAT2TwRir5cZAnaZtSc2JyIQEYgI7NcIfOlLX/InnHBC+KCzgNAT4omJifCtDoVF0sgVqSV3xYphy0cim4mip/7knmi+g0Y8YFJmMEzodoEffh+fes6zMbFtMw7sz8PNbkbSrKOs1VH0HbrTLbhOH1ONMdSnxtCq+vC2QsKSEpIAlgbd4OPtQLMAxiiZQ/xFBG6GgFa3hEh9i6pD3XMD+9U7B0ddAtVyEBNy7f5O5Yejqb/tIYHFsIxniWElrIoxcYsI7IyAxi6NYRrLRNBr9ZXGOI11Ccc8jX2bZrchGavhgMk1qGvFXs9D37nqmhS5q2DmtuHgoo2p6a341HOfE8ZYaKz1JbQcsWKVGiI1JoexWQGJYcJI6F2p2+TkZFjNrH+KolcJRw+IRquwNPdqpfO//uu/4tJLL+XVuFJ7uhzaHdsQEYgIRAT2HgKRwNp7WMaSIgIRgYjAbiPw5Cc/2W/evNn/xV/8Bebm5gJhpY+166ZaN9cyaFV4on/HR49ILTpLu+mWnsKNJhPCB9hp+gS/4m6rcSGPdhIZRnRHRnvK0kzRAy0MtM75DD756tfg4E4bazpzWGtKTGRAzvSUBJYxBpmxmNDqgrzAHMmA2niTlBXCzwyJAn1HyJMQWwW2V+hX3O0ZAtI1vWqllSpaveKoQ0AKxYsIsC4H+iSwZPWTAKioR9WIzKKu7lntdoGk1uqZqt8jZ8CLgHUYKSoL13/NVJss/QmTDK8sQ3pXVYcsbBOT4rY/IHALfRyMY44aAVQKMM/CWEf/5Pq16FCv8l4fNZuh6uWoSo9avQljDCZqFutI8k+1Z3Fgax6f+K9XY+6zn4LGXPQ7vBJKPgBAuB5CJdRB6EcF5CbfrYryVMxRDkV+xYWygocJS7gVRRFWYJVlCX3IffRwSMSV/Jp75Vea/oHKtm3b/L/927/5JWxyrDoiEBGICEQEiIDui+jELSIQEYgIRASWCoEPfvCDXq8qrF+/PrwqODU1BZFW+li72qQbaGMGFooxA1fxSyq6jZdBQ1dOwcb0hyL/wFhRymJhhkWbIcVU9DoIBs0ontmTgkfr1a1eF9e851341rtPxL1nZ3Awjaypbp9klUGfxkeWWLgiD4a/sRYFDRGYBPW0hiov4Y1qMMEFjf1AVgAoyAZIAgnAcNxWPwK79lC6IJJKAlPAWUfKtI4KddTIBtSrCpmlRvemgSSF9CdJajCUosoRuK5dC72DYU+KQOWiO0tCoR+IAultnfHeWRSsN6deW/pT75CKUDM5pLceSXDvYJUx+ypBQDqgMUzf91OXDMc36dLiMU+6VEsygGNi5ag/tQRZYuDKHqyp0C8LWMZrTD2URNdvk/j/xokn4Mp3vg1gGByDy/k24BF+vqDjKNxYCveDpGEyw0ociIfjtcSxlrH9oZR0lRrKk2fHgUzZ95tWV6nW0TybDB8OWV5z8uuhkQgs5ZFofv7v//5vnHzyyUvccrUmSkQgIhAR2H8RiATW/nvuY88jAhGBJUbg8Y9/vP/Zz37mn/GMZ0Df4dBNs15f0Lc5RFotcfMWV39zv2HUSOjVZJLQlSia3h2bbvdHwtiR1+UFskaDZBRNGxWgBBk2BcObt+Nnbzge1513Hqa2bcMGX6HhSErRVRYZ/zrE0rBnkTtvQ2MuGHRgLoUX5SA/AYmqWxQdvfsZAvrUD2hoa1WeM552tYiqlESSRSC2RBjlXWahplDpHHWJDryVhsu3Z4CplFCCSFi2w7AFxiPUD28HOkqmLJBtrI4xYGPgeaBnWxiI236KANUk6IfGMUEgHZErvQm6Qf2RP0hIGO0cNGZyVITyeZI2hrpXrwocwPF17fbtuP7LF+Cy178R2LgFdZKoqKh1JK9MHcj1XTjmdyR4Ga2kUcFggQPZEQOqKqlWBDGMV710EBKwvH/GGGhOBn8isvQdMZFbT33qU6EPvD/qUY/yTIpbRCAiEBGICOxjBBbmkn1cb6wuIrCfIRC7GxHYGYF3vOMd/pxzzsH973//sNpK3+EY5RCJNfIvV1d37jlnkJxWiYiAmgMJJgoTaOfQYGHEqPGMo82zYNzQFoLEZnUUuYNppiiCBdYHSj7x37oZVx7/Fmz63PnIrrgeUzTWfWIxQwtpmnX2bQ0uzeAYj/iLCNxJCMhohb4J5FyogaoXNM4YKn2I2Uu7PF/0OiHLDAQZ3V02rbrZJSoGIwK7hYDGzorkVJ7WMcexdbur4Kh360hoNa6+ATed82Vc+Za3AzdeD43JtlagqyVYjQSOrJlNMvAxQ5DQAM+9LhO59GpjTmguaDCuwTTNEYb+kheSRESs8i1X0WuEErXPWhteN1RYfn3g/Qtf+ALe9ra3sUfKESUiEBGICEQE9hUCnEb2VVV7WE88PCIQEYgIrAIEHvnIR/rvf//7/kUvehH0DQ5jDLTaSsay/vuRuqhwqdfhFFjGYtm2hBI23cbTSAmP5Gnwy8SXhDR5lJmusoU47mgHwaQJZOhk6AF9klebrse3XvwibLzwQtyDGBxiU4zptReSVzndigZXSQLLm4wlxC0isPsI3BIhFHjUYZEJdQ5d6iSv0cUrRmygsYaZ9sBRsSANiw7rcB6q2xgTStTrS/LI4Jc7Es/kXeNGadGNCNwRBCpPDbd1FHyQ0KNSFVWJ8TTF3Ri+Z1Xhposuwlde8HyAY7LG5hofLiTUV5Ma5NRX1UV1ZAx98iR0LYWbghJwLhjMCYx0FG7KFtLoX86bMSaswBJpJRFxpRVZmpu1GkuvIL7kJS/BD3/4Q/8nf/Ini6c2xF9EICKwlxCIxUQEbgGB4VRzCykxKiIQEYgIRAT2KgLHH3+811PbBz7wgaFc3QCLuOp2uzDGhA+3K6HX64UbZ/mXq9DeQVo5JJRghCe0TlKKXG+BiuIo9Otj1Lmx0Got5kCNnRL9NJ8XAEkpMz8NtLrA1dfgK899DvzPfoQDe3No9Fvw+TyKXh+OlnuzNoFa2uTRKeApe4lIYIFx208REIlF1Qq9NzLFjTRUQtW01F/9F0JemzDQFgT8eZFbdPd4cx7odKBvES2QVrq42I7gMJlVh2pG7VRAaXKjRAR2DwELxzHacYzOkgbq6VgYY8NY259DvTePyZnNWHPjtTj/Wc8ELvsZksLBtmYCH9Wnfmocl3g2oE/JOR5XFHDMB8sNc4D8mhNG4h0M5wzNG0YH8rjluomwMsbAGAORVqPrU9/MGhsbC3Fq++///u/jM5/5DF7+8pcvyx6pjVEiAhGBiMBqQoB3Z6upO7EvEYGIQERg+SHwsIc9zP/qV7/yelor0kotnJmZkROk2WyGm+RWqxVWZTUajRAOict25xBseBokwR21k0SVbBiYUcQg244QfbzNl/EyWctIghWwhs/kv/ktPu1/AcZ+fQ3WkryatCWc6wCcpUQygLu0ZL6+I6lVIVU9LCpuEYE9RYCqFYqQTkoUMNTrxHsU7S6D1HXutY2Iq2onpVfKbopWqKgOElmGRRhjIKJK5VP1GbNjU/xCWxltPXdxu7MRWLXlZzZB1SvgexVSn8GSbCqp9w7849i7NvOYbE9j/Lprcd6LXgR8+zsc1i3Soo8xjtm6ViRY9PMjf1BmBqTEGqtHYWVgHZAweTlvI8JKRFa9XocxJszPo5XSWpWl9svdsGED+IAKX/va19RDRUeJCEQEIgIRgTsJAU0td1LRsdiIQEQgIhAReOMb3+gvuugi3POe94TIK6240tPctWvXQq8hCCHFyZ2YmAh59B8IFV7WMjJIRrNIuG23kFMxjQ/3QXsIoD9lZG0opKAYJ0KgRFL2gdYccMFXcf5rX4fkyitwYNnDWOown8+iHE/hp5pIMxoPhYGlsVXPHbKqRGIqGlyIv2WPwPJtIFUSIoVGrlTZMDDQYsCUDn29QkgiC/qFNHn2opC4Qq+PRGUHo95jRFKpFrVJrkRXjdorf5SIwJ4gYKlrmTVhLK31K2hcTVwaxtpqoh7G3p7vwJYdHFT1MXb9dTj3lccCX7oAeq026bZYfcnrxyGlr07RGC+/dHQ0B8ilavMpBjU5eJiRc4IeTNC3rDdjDEROSUYN1eorkVkKy1VakiTQqmnN23xYhc2bN+th1ai3yholIhARiAhEBPYiApxR9mJpsaiIQEQgIhARWEDg8ssv9y972cugG9wsyyCiSn6J/HoNQZn1hFeuiC099dU3sHRjI9QJAgAAEABJREFUrDgs252FT9g4vWalJ+yySHjLbijcIHFMlrsQ0GqTirFyiwJotdH91GfxuePfgHTTRtx77RRSklqd7jzqE03M9XooSk8jwsOXFQ0li2YtQ531ehpVAMtiHXGLCOwNBKS7IpJUlqFueVei7OdUs0V6JsJJGSiestubDpawHvBasK4S1xuKM8aES0btkWillUgtEQOjliguZI67iMDuIuB7qFGRxuo1jqkZDHW7JGmbFw6tnHqfWVheEDbv4qAsweTsDD775uOx+ZTTAF0X1FtDIgwa0yVSTgnbI9UeiXSYUdxocnBDwl2YNxi1jLeqqmCMgeZr8Ke52Rixb+AlW4T5nNFQvFZNa443xuCAAw7Am9/8ZpxxxhmCQFmiRAQiAhGBiMBeRICzyF4sLRYVEViGCMQmRQT2NQKvf/3rPW9+vf7D4OjmV22wummnxxiDkX/kgj893TVmcIO8+DgmLbutYov6JK3mfYUujW8GEaxuGjBacZWECPAmnx4aApCh0+sDVQHIOGr3sOmNb8Ol7/1vTGzZjAPGUmxrbcUsCjTWTKHXLzGWNJFUCVKXIksyeONQuj48chh9iYVhlh63iMBuIsBbIG8hckgFaFWKBKASM6JuU3Tn5wFrGOLm/fC6tbCkU7GHP1+VQJJi/qYtUF0ggUAWgTpewiYq3GHQHvkBtVMklmWbBzFxHxHYTQQ0dvoSxpbUtz6KKqdOW2Q+C9IwdfJSBqZRRytx6FRtrKkBk1u34MrTPh7GbnT6gL5jqDFdhBYcwNG5qjzHZ0AqrLlA0S73TANKY9FmTS2GKspy3pIkweL52Riz0FyRVUpTHmMG8cYM3FH8EUccgSuvvNL/zd/8zaDzC0dHT0QgIhARiAjsCQL2dhwcs0QEIgIRgYjA7UBAN6rXXHONP+qoo3a68b0dh67ILD0aQNZk4Qm1DOvQCdowrqQZw1t2bnAylGTF9EQEMFEk1sYt+P7Rx2LTV76C+q+vxQaXY8wUsKmBSwwNKgtfJkhIXCX6GDALrmgbVNZBAsMKUMKQUGBS3CICu43AiBSSSxWDZFCYhyHBVPVyYKRnIpgGiXtvL2K3LGC9iuT1QUdt8UNjmMGFLWQZhgarWuwwFJ2IwB1FwJNGKgGOpRpTgwyVP+GYq7FXY3BJv8Zkjc1jfGiw3udocMzW2P39o14J3LAZfNrAckhH9UhLGbrGBS42J2klbksXlc0MPMsvqMTMwbpXv+7qvwwfdthh+NSnPoWzzjqLPUf8RQRWEgKxrRGBZYvA6p9Bli30sWERgYjAakLg85//vNeNql4fMMZArwOupv7t2hdNHg2ySg0m6Em73gqUfa/XCm0KEAIUNHg8DZoKPaBB66XXBn54Kb7x4leg+NYPkF5/Ldaij4nEo+r24HKH1GdIyhQN1AOBZWj16HtaJfMUiUOZVHCIv4jAniMgokileO0ohh4jQokGOIOgyqHXIvGqgITpkNA/dOjb/Y0mfTg4p+5rpdWAxEKogmofSC1eNSGPwiNRO5VXbkiMu4jAbiKgsVRj6mBs5TjMgd1Q0RI+PAhjMMdijcmuKFH1Opii4q3hmK2xu/zG9/GNl7wijOnQN7HqQOk5xjNPZRxqNcOHEkN9ZrkVLxryWBgDOLqDJBY9q3jLsmyhd3/7t3+LVqvl3/SmNxGFhejoiQhEBCICEYHdQIBTym4cFQ+JCEQEIgIRgYCAXhf0/D3ucY8LH2XXh9gZhF4HDBlW6c7wNrxhE5BTApkq+NLDWgTiSoaKI82UkcCqIUfCp/bozqO44Hx84VXHwl9+OdbNTGN902JqkoRVVcJ3+mi6BGOuhqSwAP3gr5IxFKSEM25o3DOd5o8XS8Y8cYsI7C4C3oyOdIEwkmaFGOqapbZ1WjTIF/TMhaS9tgvlevQ7bVixvyzYSxbaBOg6k4A/EW57uQUsdRlvsWl3IgIGLoyh0nIOt9T3ypKkCmOtH9TLMTgpEMbkZpWFMTrhWD01UQ9j95qZ7TA/uxznHXssivO/BP1DjtSVSEVwcex3rMHxgpKaMxpVv+IDCgSxFbBIzbFaf/qwu/pmjMH4+DiOPPJI/OIXv/D//M//7BUfJSIQEYgIRATuOAL2jh8Sj4gIRAQiAhGBf/qnf/IbN24MrwuO0NBH2fWfBauqCh95HcWvWle34CUgEivlDTrtfTjv0HNtclpdGjI5UPSA7XO44h3vxlff/k4csHUTDujNouFaaKOLOZOjdBUazL0+mcC4qwO5g/cVShZcJCUqm8ObEpqwjJZ4+RTwGUUxqxbdPe5YLOC2EZAKixga5RyQRS4E0yRBtz2PnSxtHYC99BPjy/J6nQ6rcEFurWSRbRLlMdpFiQjsLgL6jloYQ1OSpEkYWzXGaqzVmKuxV2OwxmKNyRqbNUZrrJ7jeNzh2N30bRzYm8OGLZvC2P7zt58AbJ2GxvyUJFarmEPJmYCKjcQCdcMdCTHyWpAXfncbv3KO0z9kWbwau9vt4r73vS8+8pGP4IILLtgPEFg55yq2NCIQEVg5CHA2WTmNjS2NCEQEIgL7EIFbrOoRj3iE/853vuNPOeUUHHjggTDGkGzx6PV6EHElEkurr/SR11ssYDVF6vbb0yJJ2CnrSCiVMDRZxtOUBBUTuz3gV9fgO0e/Gtd+4XyM3XQTDiCh1fQtWNujidMHcwA2pYGTQau4yn4p+wZZPSVxRb9l+aZguRUNLVA4bfk6bZ8aeCAlbhGBO47AYtJKR4sYMvIMRa/0pcYirMAaxgWHas0rPnj3aGd4vagAX5IkI4GlcjmWYBg/ao9VPEVZo0QE9h4CdjCG+gyGZJaI24QPDcCxViIiK6vXOBZbaEzW2JzYDBqre4zt+z7SpI8GWlhX9jC+eTOuO+/L+OYxrwF+cRXQamNNkqLOvJXr8zjqe0ZF5kOJ8B8M6d17fVm+JYmw0v2A7g3UymazCedckEc+8pGYn5/3b3zjG/cTNIRAlIhARCAisOcI0BLY80JiCRGBW0YgxkYEVhcCH/zgB/1XvvIVPOQhDwkdM8aEG1FjDBqNBpJETA4CmaWb1JBpVe9olKCCTx1yGiazjoa45b04SSjcyCfxl/wYF/3HsWh/7btYv20OhzYz9Npb4eskrtIeskadmGVwaYa+sZitKnQIoW9Y5LYiaVUg8TlSkmQpDf3Ee1gaW6DRFSSsG1jVAMfO7QMERBaNqrFU35EfzqPTbi8EFd4R2As+1VU5FL0+DOtS3YZxu5Jro5rcyENX+ejELSKwmwjw9j+Mo3WOqSnHWc9xtqQUHFVzjr0Vx+ACGos1Jmts1hitsTpJMtQ4dvc4hldZF/3WFtyNY/uB2+eRf/0HuJBjPr7+E2DjDJCXbF+FmbKFvnWoOE84uvCO8at785yvtAJLvdS9wezsrLyw1kJpIrX0yYGXvvSluOGGG/wzn/lMXv0hS9xFBCICEYEVjMCd33TOYHd+JbGGiEBEICKwkhE48sgj/fT0tH/GM54BfdNC5JRuSHUjKimKAopTH3VTWq/Xw02qwstadLtM4YaByKiQwSFxjJOA7qJeDDIOIowlfSVR0GNMOfM+sGUr8OWv4oKXH43J627AQe0u1rkSvdlpjI03+DTehNcGXeFQ5RUqPpGuDMvILLKxOgyJwE6nBf0SDxpYAO0emMA0DKYttVTpUSICu4/AQIuMSyDxxsFRjKdB71LAVSSXuixe+SiGXor0MBl4ud/NTUQsywLpAhR9EgcV6wavoDTou6Hej9oT1J75EzJbileN9IKNRvxFBHYXAWr0wqHSK0MdE4kqUYLGYJOaMCaDY7PG6DBWc8wuS0duqoT+wUazWUefY/sGeBxEMnbt9RvxpSOPQuvMTwObtyIpS4zzuvKcLSrqu094bXHuUB08REo/EEZQ7YdRap2kZGzJOEcZZhtlYspy3owx0H3CiLhas2YNRj/FS3S/oBVad73rXfGe97wHX/va1/wDH/hA9XCUNbr7IwKxzxGBiMCtIjCwBG41S0yMCEQEIgL7JwJPf/rT/aWXXqr/HAQ9KdXNpsgpY0x4XXCEil4XFJGlsG5KjTHyLm/RLTKFG2QmVNw7GhgeBQ2FgTjGVeyF0gvaEUWfvnAAXUb0aMigXuPTeosaiausZOI112LziSfikrcej7vObsEBnWmM2z7036lMPUPhLKqihhomSErVkCIJBrulBZWYimlduDJHs9ZkfAL4GqXONtUoFmCbYApYSvAzJm4Rgd1FwPDAxDWoazWU1qFMPJIqQVplMCSw6okB9N8zeW2gloA2PgzVnPY4qJA8ejc3FgsVRmO+t20Txo2HI1NVmgSWhJo+6u54PZSJQ0Vj35BUq5MtqDmADgpdGrtZdTwsIgCOo9YU0Fgqv+ec5ZEBvk6pwfokjMGuyMOYnJiKY65nPMKYnbka6mYSKBsobArTqKFfzfMhRjeM+fec346fnvxBXPfWtwK/+CWy3KHB6yaBBbIUZQUe6wA+vGBTUHFu4eUm71AcLy+2D0VweRUw3lF4HMthJIIweEvbcopbs4i42rVdWomlOD0AM8bg8MMPx8UXX4xPfOIT6qWSokQEIgIRgYjALgjYXcIxGBGICEQE9nsEHvSgB/lLLrnEn0gi5gEPeEDAwxgDkVP6IKtWYcmPlfyjAe0poy4YGhaWVBToDgQMefgqR0kjJk2BrG4VyTANCxohWTOB65dIOh3oY7/4/qX43qtfi8s+8xmMz2zDeNklPUVCyhZwNNAH9SUwLiNJQKEBb4OwxvBKCQ0ajAQ0UFgfDSmMhFEI6SV9EuWlN24Rgd1CgPpD/Uu0nImuiKGKJJYhWZSQaDWONqSnrhcU71FR98qR1cyk3apy8UFUbxWX8PqyvM54FcDbJJAEVlcfWbLK8hokgaW0hM2VqAhVr2bLfydILHLVI0BlgsZQCf3UfyofMBprFV7AgOnUfcsxmupI/aR2Mj3hOG4pOkZjuzfUVY71iemiWVG2bcbV530J33/Dm4Fv/w/Q7iNpt2H4oCPJWHhi4fgghKqOhHMLVR+uYnuqgrOQVzQz2SCWIctYyxC9WBCs7N+IwLLWhn/8oodk4+PjeOxjH4vZ2Vl/7LHH+pXdw9j6iEBEICKw9xEIc8HeLzaWGBGICEQEViYCp59+uv/e976Hhz3sYeHfXqsXuqk0xsgbSCzdbIbACt7prtgZB0nCgAxjQ8Pd8An8SCwt5Iz9rqdAVfWQw6FDIyWv1VESjqI/j4zGCoouyk99Bhcf81p0vvdjrM1LTE1Nol1zmGsAPRorJWcbHgrVY2n8GAokKxjD39z0mLIaEDC8LoKB2e+H7tA8D+7e3VUQKY7KwbJC639z6SIJfnNqTIkI7EMENHZTNI4n1FmqLjTGdzlXzNWBbuYwNTkR5oLe93+Ci499HXpnfBIoeiTA2tT5FkQY92o1dDk3lJyLSs4xGd2E3TAVJxjORaCYICkffACqxzNPRcEq+OgYasEAABAASURBVBnDfg77Ua/Xw7exFNSK76mpKRx33HH49a9/7f/1X/+VKCslSkQgIhARiAhw2oggRAQiAhGBZYbAEjTnTW96k8/z3B9xxBFotVqhBfrPgvIkiW6pgf7QkM2yDFryr7SVK3zSDT3p7rML9Ov2uBp4yVMBCkNTBD2uQpoYZKhQY0LKaFd00EgKoDuNa098Jy484USM33ADDiF5dUCjDlf2oNefZNQ4Fgta32Zo8JAXg4wXRiklSkRgnyNg/aBKmY/Sx0FotA8aC2OY6pmxp2sE4WoY5dhjl8VCUpLAyoswnhhjBnXuceGxgIjAnYuAxu7RGG6dJSnFSQEG4p30emueOj706GPKGqzrdLHmps34xgf+G79665uA7Rs5l/RR9rvQXMLZFAkqaI5BxTnFOzae5ckZzUlyPaPBuQq6Hvu8fJRBcStX9P0rkeS6n9CDsVGY9yKBzFLa3e52N3z4wx/G+eef7/lgLaCwcnscWx4RiAhEBPYcAc4Qe15ILGH5IRBbFBGICNw+BJ797Gf76667zh955JELq6v09FNH6z8L6sZSN5G6uVz8hFRh5VmpYthwS2PAiK3SY22GaUNAweAynFuLWZfDJ5oqHEy7hbTTQs2XJLIccO2V+NqLno+rPvdZHNyeR2NmO9ZlBqbqY741zRIAy2w1WjV1Wjt8KB/i+gkguTlxEJLjLiKwzxGQLlJVF9XrkJBQChHdHh1D89yQxDLYq78yR1HQIPcVjBmUrfHGmIF/cV3GLw5Ff0Rg6RDQ9aIxvJ8C8pOvQsYxvsaxXmO+IfE7356Dq3pYx/G+NrMNh3DuuPbcz+MrL34+cNWvULdVmEvSbjvMLSwJ+j7WrM/58MMOOufoVEOhA14EmrMsHOQqaqWK/vmL2m6MQVmWJPzUUcAYA/33QmMGY4DlPDw3N4c///M/xyWXXIIPfOADcSRA/EUEIgK3hMD+Emf3l47GfkYEIgIRgcUIPP7xj/fXXnutf9vb3oZDDz00JFVVRWOyCP9pUDeUMiS16krxIcNwNyK1hsEV6xia45DocboBINGsQIODtghNBCBNx+lahJ8+uKs8rVmUX7sIn3/+89G44kqkN96ARnceB6+fQLu1HXoVZM3kFGq8H6/RoKmxsJR+4y1UFYM0UIB4Fx5QjbvlggCNY+mkdFRNMsYgrNTqd4OySvWh34JHgT2UkheGrisWY4xZWHXB4K1s7lbSYlJE4M5HQNdJyXmi4NQwuF4sNMZrrNeYn5HVWjM1gaxm0M/nsXY8g5nbhrHtW7H2+hvxmec9D8XFXwXmZ3htsTRdA3QqzkdZNh6eoXC6AIM7BPyFyiynKsvAyt5ETI16UKvVwgM03XPo/mIUb4yBVoJPTU2FKN2PPOtZz8L8/Lw/7rjjiFiIjru9h0AsKSIQEVgBCKz8GWAFgBybGBGICCwfBB71qEf5r371q/6cc87BPe5xD+iDqbOzs+EVHr0aqNcFdTOppfzGGDSbTZI4aXg6qptH3WDqxtMYs3w6tTst8Xx07uuAo8hSMA76h39lNlgdVbJMTRA1mgq9vABZKYDGCNrTaH3ko7jkVcfh4KtuxMR1m3BwLYHzPXSzEmZtE7Pzc0gqj0YBiuWTeZAIsIGwIp8FfcOEFQOsE/EXEVgiBKTfNryuNGjAYmvQMMowzToPP3yFkFGLtr1AIpW8QCi+KmmnGyS81jS+eBrpxvCa0sfb6cfwt8iLeO0g/pYSgTB2c86gG8Z0tsVyHskqYIyslsZ+WzrMteaRrB8Pc0PlumGumLjhJtzlmk34+n+9FvOcS8CHHsh4xfEBUr8okbGchOUVjMpToKoxkFEYhuNV6zRnSZjI6JW66V6jLEtIRn0wxkAEll4hVFyn04FWgsuvB2laBa78WiV+7LHH4vLLL/f/8i//snjoUtYoEYGIQERgVSPAmWBV9y92LiIQEYgILCBw1lln+S9+8Yt4+MMfHuJ0oyjRv7nWzaGW9Iuckl+GpNLk6oZRN5u6eZSreOUJhazkHQ0F0HQGDWUZxzlc+FB7yT7pjpj2O40JYNzSgigccOXVuPxNb8HFJ74T628icdXPcaDNUONxNrWYzzto9TqYnFiDDCkSli+pWH5Oi0TfRhF5VascJEaVsK64RQT2OQKG+ryoUul/CC6O91RQEliORjVcRc7Vw8CHbHtlF8p3LBNIeDEYXkdgfZAMK1C7XPAP9mC+EOTO7sWmsLi4RQRuNwJSQ43hEvCa0diu7x16zieG435KosmS2dJDofluGxW5prHxJny/i8m8wl14TR2w+aYwl1z2pjcDV1wJcI4ZM1mYc8qSxDFbo7mo4HWhuYlFA5ZmC8sHy2fyit90P6GHZbqn0H2GOqSwHqLJPzY2JieI7k3kUfro/uO3fuu3cPLJJ+PnP/+5f9KTnhRHBAEUJSIQEVj1CHAmWPV9jB2MCEQE9nMEPvShD5GH8v7v/u7vAhLGmPBBdt0QShSpG22J/LqpNMbwXtnCGBNWYGHRT8coz6Kolec1bLJud+n2KR0MDAZLY8GjB4MSqaX50GsB3Q7wje/gay85Gld9/JM4LAEmqh6sc+iVFXMaVMQJJkWa1GArhmmMOFocfBjPp+9AJwOKxLFchyafzI8zPXNsw17eYnERgduLgIzwQV4/cLhfrJIirhq1OuZn55jCi4Q6bqjBEPEkQ5qxu7+xpsQC27cjZbmpTRAMWOMg4zX4FxUuImtHexclRG9EYAkQ0NitMVxjuVYqltaFMV7j/AKRxemj5mvU7zrKwpOfos6nGZyxYe6YKnu4l6/w609+Gt888r+Ar17CiYJzDeeWelrxSis5K/XYuwqOvi59ueFOwqLoW/GbMeoMYDmeiJi6tQ4ZYxaSk+E/ljHGQOTX/e53P3z84x/HhRde6J/4xCfuGNAWjoieiEBEICKwehDg3dPq6UzsSUQgIrDHCKyqAt74xjf6Vqvl/+3f/g3btm0LfdNNol4Z1GqqELGf7nSH6zkD9GgI9PlE3CIh3WSRAmFFVb1sIylpTJR93HTqyfjkS16M+pVX4yEHHYKxdgeu1w+kVWkNSpPAGwvDAo1eTWRJoMhQyRMLrb5yNHAcjfOEFdcqj8x55mflrC9uEYGlR4Amshm1wlE3QQ02SLQMkSQtPCDiiuYiPcPNDN3ddlhombPcinV51ul+Q0mWeSjDVEtzfuiNTkRgSRAQaaUxXGO5NFMrayuO8Rrrc5IxWnULajXCnGBh6TqGK84VBecMT3oKeYHxXg8PPvBgZFdegTNe8lJsOulDQK8N02+hVnUwxnwJL740zE9Au5sP/oOtJiqD/f4nIotP5zg0+fCg7RGPeATe/e5341vf+pbf78GJAEQEIgKrFgHNO6u2c0vTsVhrRCAisNQIPP/5z/dzc3P+Fa94RfjGldqj1wTlShb7Fd4fxbHTc64A7QlMZQmaBVDjLW+q1/tksEuuuQaXPO/ZuPT978b/SQ1qs1uw5dqrMNFowtgMvSRFN6mRyEphHE0MipGhQjKroBGTJ2AaK+JmWLae2iesONodBCRuywKBkS56ehxF7qBhjkY3qNceRV8kEwBP2VubypLkvVCPjFBj2AASu6rCGPp3NEZRuwgvpF1iYjAisK8RoJYirQD9F0L5VX9pER5a6OGF51wg8srwwYalVHxE0uec0U1TgHPIVGMMm6+5EvWZrXhg3eLSD7wHlzz3WcCvfgUUJUynBX0TK9TBpy3rGjWUrKTDCYXV0rf/bvomp1ZfWWsDgTVC4m53uxse+tCHKs6feuqpfhQf3YhARODORCCWvS8R4DSzL6uLdUUEIgIRgTsPgec+97n+iiuu8CeeeCImJydDRe12O/xnQa280s1eiORu9A0JevfLTYN/M0nQ684DusU1hKHdBQqaBfM9FOddgC8+79+R/uLnOKTfgd++EQdONTC1ZgKtVgfWpiSnKLx5BiyNcJXIMrhVhsSVdQj2t3E0bhyfpgOMYiogA0cS0kNM3EUE9j0CFlL8xfXuIIWkzYZJhoRS0e0NrhGGw0adDu4e7xzKXhdGK6pYTyLS6mZlqiU3i4wREYElRUBjt8ZwiRqS8FKqVRisWOT1oU9UVXSLofqSb4Lhww1wrqiMhZP4JMwlaybHccBEHWZ2Mw6tctR++Qt8/oUvQPdzXwBKA3RJIOcFktTClyW8K5HBsyTVvP+KVpGLvDLGwBgT/tGMcy64eZ6HzyQ89alPhR7mvfnNb+YZWuZYxeZFBCICEYHbiYC9nflitohARCAisGwReOYzn+l/9atfBeLqsMMOC+3UDZxu5sbHx5FlWYhTWMSVVjvoxi9E7qc74x1qfMK9ptYgAn343gxgK2B2Hv60M3HRf70Ba6+8Do2Nm5AULZiaR5/p7aKPktZJvTZOYwXQiiqJYSna9Kqgvoei10mAAXlVZ7GSjMfJcOmkBpKKRoyOiRIRWDoE3G+s2sJABFZ/FwIrWII0zn/jgXcgod8lgaUCXQVjDOKH2RF/u4nAvjxMY7fG8B7Hcq2ySiuLegk0KbXKQfOL5gLJYC4A4wARXZovLOeCer2JEgk0p+ScW5KGQVq1Ud+0CeuvvgHfev3b0HnfSUCny6mkh6qzHSbzaBQFamXF8hzib4CAMQYJH0jpvkauvqMngqvL8WViYgIve9nLsHHjRn/00UdrtEH8RQQiAhGBlYyAXcmNj22PCEQE9m8E/u7v/s5fdtll/r//+79xr3vdK9zAGWMwPT0N3cDpZo5PH6F/RS2ktApLccaY8OFTxe3XIgKpqoAih7y48pf4n6NfjnPe/CYcVhY41BpsyFLU+Ky73y/Qz0vYWh2mnqGd95DQfkj5xDclGZZQDM0RGS6WrmVYotcG9fqHVl/pKbwMn8KmkNDm2a/hj51fOgSki7vUPgxSqelT+ohMyvVPDBiHoelnjFFoz0QEGMvLe11eXQ6BVMdeKHfPWhWPjgjcLgQ0dmsM73Ms15iug1JeOiMZzAeOGl1SHHW8hOJG84WurT7nnWy8ibTRRDcvkHN+Sb3BOl5f90gs7tbr4KL3vRfffOHzgKt+hSSlyTI/B4RVv0ZV7teiVwj1QG4EgsYQ/fOHkfR6PTSbTRgzwOqQQw7Bq1/96kBkveENb/Cj46IbEYgIRARWGgKcDVZak2N7IwIRgf0dgac85SlhxdVZZ52F+9///gEOkVO6odPN27p160Kcnj5OTU1B/4q64FNbRRpDmqXkzTSfViq834qxqOBAJg/oVcD5F+KC/3gxNl3wJfx/65vwnW2oii56/RypbWCiuRb1bBwVn5zntD4qPkonDYgaCaxE4ksaKCVSXyJzVZAaXZFYwph2CUoaHk71mhQV/QivlCg1SkRgaRFwrN7TzpPQGzZDPSezRH43D+HFO784sAf+PB+UbXUtshwZoapWwmDcIgLLEwGO3RrDK47lGtdFYunVcTVW80LqK84NFVLOAZkbzA0J54YRiSVJunL7AAAQAElEQVS3Z0oUCVCwrDRpYqKxBpaPSzTneBSw/Rncuwm0v/0NnP+8FwLnns/5igd0OnDGA5xLsB//tMIqGd7HaNzQCnOFdS8kaTQaKIb3PSKzBFWWZdA9kb4P2u/3/THHHEMglRIlIhARiAisHATsymlqbGlEYJUjELt3mwgcccQR/tJLL/Uf+9jHwoor3bRZEiFydfOmGzrduI3Cevo4KlQ3borXE0sdM4pfWtex+sXCoDbdUkoWJyksUfpiUdyugsUHDv275qloVOg/oE1vxQ0feB8+fdyr0bzhBtx3cgLV3DZYGhtdPgEXhgYJeu0ctEXCKrfKe9QaGfOobEAGC/iT0W3haYSAZBYjhps3gMTRdYyjA9kf9C7pFtqxqAW3GKZxhdAjyzZLUroS+nms+n5LAq2wYfriLfTfACMXw3Jv2V185I5jHMuVKNVwF4RtHLmMutVNdS/OEI5jxK4uo3hetd9FWP8uMSs0aBGUMpwDF/bQ3qehP0FfBz6gLAAa4QiISMOx5z/PIkj8Ii/heVIqVWhN0I1BO6xaA10nFo41u9Bc+XhkiJe7UsSwoQsy0tcQN+jRQlqIA/s7EOzB7zeVaYb131rRLpAjRJ6u/LckCGfo1krZOc0wyDMc+kYvVCZYRmgP26S4HbKjbpFDVJGQpOOha1ASYpZuJ900w+o9PXy2ATcMy1E6rzJAHox+bhh0sKlBUVUwxqAqPTqtPlL+NcfHUGhuqnJk/RYOG2ti7KYb8cnXHoerTngnGa052KIPHgR4lrtYQgscIxcLg9qUT+6uonjJ4kMUHslC/sUZ5F9IWBLP6H5G9zTGmDA3G2P4TMoF4qrkgzrd94jEWkxm6YEe+FPa6173OszOzvp3vOMd6i1j4xYRiAhEBJY/AmFuWf7NvH0tjLkiAhGB1YnAYx/7WP+tb33Ln3HGGfjf//t/Q6sWRFQZw7tmdtkYg8WklDE7hzH8GWPCTd7ivFiyHw1SVLz/LihydUNM0W2khF4mYydRnNKGwvt7hPv1YRg0BsAn34p0JKD86GDPA2Us9wqgZIcrSp/+H/0AV770+bj0gyfi7mUbU3wi3p2fIUYZKpbZqDd5I1xBZWWJpeFR0dguaWKw5LwPfdtkIKyRp8IZGl0wcJSKWEvC03k7SLdsR0qpkTyr6TspzMmWLMnG5kKvNuo1SDVABmJCC0xiaExK9F0XhR17LElcxmMyWLqWREdKTLXCIHUekoTEnsTCEysPGBdEhJPEMyzRd2E8DVewDMOyFkRhCpRGCXiaAXY6biAengahyrPD9lq2V365hv6RgGVIBuVYyFW9ciUGgGUzdV52FZ1FxcndSdhHhUPfeLxwuy1htrAZ7hcLg0u7CWvipb4Y6mVSZfTW2SZixX2ZOHheE35+Gsh5vbgUAT/m5VlhDkfZzU2HkhF2nS6vUgNTb6CX5zC8zrxNGJewLWkgghNey5YXrogMiWpMeN7kLqVIDyS7tsEwIgixNUOxzmIkuqYkabh+dO3w6qI/rOSka4nvSFT+SFhs2H6TvmGo77vWqboWS8q2KGxCaTyTGrd2Ec+yHEUuW4ggPoOnuPAJ8RRK13W0Q1TWsFA6o3aP3NAnliRXdatsx7ElrUjbsE1gfSoruPSHdLZLY6hE5Wh8gSngTAUqCJbqp7ZoDNdYrv6w52wTUCYUa6GxX+I4FwRhPyrOAxJdV5o3dJzhXADOWVliwMNQ+AJV5XmUhU0zXg8Zeq1ZrDEl7uV7+NmpH8AVnLPwP98DuiSxSgCEAh36qTug7nheK56RxXCC9CSfq4IZPfNKmF+cNOQfiWMa43nYoDz5FTdKh2N2CedAFPSPMvC4JdqMMZyrkyBY9LPWQuSU7pHAn/x0QpxciTGGOKsPgL4T+qIXvQjdbjcSWQInyopDIDZ4/0PA7n9djj2OCEQEVgoCf/3Xf+0vuugif+655+KhD30ovIxn3njp+1ZON6srpSO/oZ2G8RI63EhM8CaZd+64RQF/w8yeriTJGMfNFbzL5gYavjAJY1IYUwM5IsrwLrzbBi1IQE+ueePfO+88fPvIl2LLJRfjLrzRX0tyJSl7SDgrZCzHqwIaUSxssDEdbF8wOugOIsEb+V3FMm6x7EjXMTo+oZEhEXmiuKUSdhXkgiCDeNAGxzCNFMM2U0Ic++0pyuOZ2Qe/Q8X0QRz7Sr/gGgnkgWFZoQRYGvESQ3dBmGQowkCizMGF2gAFeRwWhFWHOAOwZAzODNuC8HOD/ShMV+0Ey1osIW5RmmcpTmIs3C6iGhQnV/mCGMAbQwnVreid+gP2XSKdBHExw/OjOG+wcI5NkbPjjjLoss47Q4PAbu89wDHM5DQiWa+IKdWp4rzOcAhYnn8Hw+uFmXmOAM82SxfkYxOVfcnl9rRDmA0aqqtOrQf7Y1FaQxd0gYqGt8Qt0kX1dySD47UflCEfSxk43DueQ4VHei6iGIxTWMIsYRv4XfArXed/sagMQxJEaQaOZ4PkR3B5rkzFcMVjHZSua1YC/nSND/yD9nmeKywIIAwcj5brmd8bQKJyAMcYjT1yEY4anGdGD7eESYqT8Iodxi6No35qDJcIO7Ui9ImegWvh2YsdAoZ3CLOFTfgOjncY4IDhz+rygKVOJIQzKXOss1WYqzRnfevlL8PWT30K6PcBzWmaC4seQHB6vT7RTGCTBuvkXGhTJGkKRqLIiTEABTWGD/BnhLl18TqYpamQUVYesaI3EVx94pckCbF20IotEVlbt27173rXu3QaV3T/YuMjAhGB1YuAvSNde/jDH+4f+MAHxkHtjoAW80YEIgJ3GIEjjjjCf/nLX/af+cxnwHFn4XjdYEkUYXljK3dFS7h7tjRpBrfEjjf8FW+UdWOtJ9VhgQjvu0eu4koaZAXzBHG8YU9K2BqPt0SCjkirDqO1wCoxGazRihIPNJmYzwIzG3H18cfhouNfj+qmzRhvjmF8bAz9The5/tsai7HEVje39K7qTThr4YNOw0hk9Gp1QElcd0iOIu2hSHoo0+5Akhz9xKJvswUpiLekMilNnRTgiTOOxhMr0YqPjCdQUi8tahWQ+BLGFEEschiKpeE8EIfBChXQBTKWEYSNzigJ7T0Z7GpjxbZKvC0RhDqitJGA+iIRETISbxBIg0EfUvYhhT7KPJKSfRgJW8ISUjhfWxD1TcphqVq3JconYVbiIt/KEZHmegXnTmkxAclldLNw4zyMMYGkZ3CFbJYEmwSgOi2IB8J5FlG0WHRdSUoqr7591E0tOmQSJL0kRU/X01AKjkESEXsSZyxGIqIIsKyFZITxWFzHSOcrXgOSwjrq9UB0rewQXoCo2GaKGVyDo2sxQYGBdOkOJEUXGUVuijbkirwxJB+NFwaW3Illm3YWtf2WhEMA+1PCmxyO162kIkHjSZDBlGxXyfHBgc2nizAGJKwrcQYJxxRDwSr/aQ5KiARPcZibNEdNjI9jYmwc1eZN+OF734OfvuoVwPRGoGyBgyQ8SeFGY5LI2MBttTsgMcOgtoRZahbgeNn3PZ59xzPtoDlVesnhGiOpmJfDNTjUQnOyC/pm2BomUCtAH1bBT68fqhuW15vw1nh3wAEH4IUvfCFxK/0JJ5zglR4lIhARiAjsTQT+4A/+wD//+c8Ptt727dvv8DjDkfz2N+c///M/8b3vfQ833HCDP+uss/zLXvayO1zh7a8t5owIRAT2NwRe/vKX+yuuuCK8KvioRz2KN6B93UQtwKBVV7rJUsT8/LyclSs0RqCbYq8bYg3FEkCDqm6YJYGkguMNdBnEo2R/yVwwzjKmoqHjdYRx6OUV+HA5FFlrABn5Ey0cMSVL5FNWdLvAj36Ai//jubjqnE9iatsmTPFYS6O57OcgMxGIrIyGZM78oxtbVrgqN6KCkYEivzrpiKPiSlqNMly8LCdiRMsUMBW85RmhsRvc4AdknHoa1xIZ2J7nVHGOruK8IbRDwfDn6fpQV4EyoY5TKpZXJSyfrpOE+lgn8ykvS+FRjqJNxjwwKNvDmZ2FKap9QRJWmHiPnV0XumVZ3EjoDXEsTt4FUT2LRQmOfQJrkH+PZRkXQKTDOCRMR81MaLwKs1F4T9y8119A0RizS1Ful/Di4K55F6ftG7+lXo1qWuwfxUlHRqLraiAOFa8vxQ+uMV5DBFNpihsVKf+oHPVU5UsSQiISNvEu4KY06auBD7o72PFsMdIPxfFASUl3JKpb5VuOwwMBmLxIXPCrnoGUDJe8hkqSSRVGrzsO0lwIW7Zp1D5WreIXxLO1i0UJ0i2N4wYVQrt5rQMOYF9UltJVvvrLSKZYeI41FfVEArZd8atViqKA5qIkScLcpDlKc1ViLdaaBBNbrseWC7+IC/79GcC3vw7NcaYsYTgXVn2gXgMaYwCzQnOj5kgfMPaMJObCnaiC4ikV51cJR2GmuAVhbgx+VFSex4C7sJcMElbkXvjqe1i6r5Jf38nSA8KZmZnQH2MMXvCCF4Cklr/kkkv8k5/85B1QhBxxFxGICEQEbj8Cf/u3f+tPOeUUf/nll/sf/OAHOPHEEyFbb/SPt25/SZyv70jmiYmJkP2QQw7BE5/4ROjjfxz4gsH5wQ9+0P/VX/1VHNwCQnEXEYgI3F4EDj/8cP+BD3zAb9q0yR9//PG45z3viU6Hj01ZQL1eh25eW60WONZAYUaj1+thclJPWRVawaIb4JHoxnihKw6eN9TgLfRANLR6PvcdSMbUhHkbVqurDEoe62sJLCNFNBhlr4BaykxdEn3tHFve/X587tkvRPaTn+JeWYlJ00XRmoHPS9jKIzMWqQqoXPg2Rj3NsNp/FY0ZGdOgKyNG/XXcOcMQhV4ISxmQMlgNz4kMTusLJL6kIMggD5g3HA0eDRlKo/K14kTSTx12SIVerY9+rYt+RleSFugPpUhz5EmJnOEiqTAQT5dCAqAygMSTTJGwQkgsFcBQEnZCkjJTSnYgZbhGt8awVoDVS6BRlWiWeZAGXUnN5RhJ6nPq3EAMctZUBvG2DH0E8WAzGIdbFezy8wxL6CyDzf3GNhij3iGMN78x0+4mCACKVj0aQ4+vMKhO7WGY5fI0gqeNvuGmsYLXOoIM45a1o744quXNBaZExmuo5krq2w5JGZfy+qq5AnIlGcNyF4uux7QCMupzptWJdBPiI50XIWUEHgzrNnB0JRUBlhTW8Nox8MjgPMc5J+FY6igMG4Z3SA3GDcT6lP6URFbC695S/EIb1TZLAkQi0mmxWBJbZtgKFhDOmPVg2z3qpUPqBmIYZ5ia0FW6jlN+XrbQiq3RqrVeajkOWBKBzLyKtxofpohQ8WWFhPOT5ijNVa5fhLlrPcfGA/szWHfFVbjw5a/CNW94C7B1GuC4prmPqgRhKlXQ1GayBFW4dgxqpoaM2GXwSChmKKAL5pJ4njMEYcawWYA6tiAhbuXuRt/GIkEF3V+pJ4pbu3YtRnHCX/EPe9jD8IlPfCIsYHjb87H2GgAAEABJREFU295GDVVslIhARCAi8JsRePCDH+zf8pa3+B//+Mde39g7++yz8bSnPQ33v//9F8YcjTGS31zKLadwNL7lhFuKPeigg2CMCaLlpvoOjTEG97nPffCMZzwDn/3sZ9Ug/9Of/tS//vWv9494xCPiIHdLQMa45YZAbM8SIEAS3H/nO9/x55xzDp71rGfh4IMPDq1I0xSjp4L6PoMxBiLPNeboJks3Vhp75IYDVurOsOGLRF7Lm2u5CZN0Uz1wHW+wHVLGKS0I78gNxfNmOi8cU4DEANzgSEglJKSSqgDaJK9IWF3w9H/BZWeejd/iMeu6Hcxcew2mUoO14+OYGhuHyKqiT8Kk24Ml3gqveHxx6z8RA7R7UQk0ZjUeSBghY9i6lP4UaZUEqckNcZYGkWFunRn5ARmbA3FDv+N5GAiGxJin600FUJwduowDfw6W+4F4Yi+BT6B4P0yT65HQtDI0oAZ1g2mG538kln6JwnIH6dIaCcun8Q3mAV3PY5WeePqGIr+BZ9sHAsM0hZnOStlGbQ7qC9i6gSjutsXcdpYlyOFuo85Buq6Dft4FeG4gIsKD6BnsrV/e7wvqUJyuveDZdcdzsWvUcgiHa2gIhfy7tolatxC1axcUttSt1HmMRDoof0LoDXVMgnCd7NA76Z8EKkBngvpshnptef1aXqcK22G8YVpC0TWh63sklumOx7N2jgHpgmikrUwKjxolhSPN4cO1J/IjY9zA1SpLkd8lydzSOlQUXeNe7TIV/LDdVjpDFBKPMD6kbuAmbGvidC1TeL1XwzpAvyGYCfNlFJF0KQkuy+NZTNgc2y0JgVW+01yk60JEb8E5qpZlWDM+Ac1dTTJUfnobJubmccDMHK4/7wJc8KxnA9/8BtCao14V0FyoOdEQp8QCcovS002oQmYgANEfiaN/JJ5+MC+I+MANAQMsuFjZP91TJUkSHg7Kr4eHWn1tjIHuxSTgT3H65zl3vetd8ZKXvARzc3NaKe8f9ahHeSbHLSIQEYgIBASe85zn+DPPPNP3ej3/jW98Ay9+8YvxO7/zOxA5rjEmZOLOWg7IdDXGSOi9Q9vg6Nt5iFY86GbOGAOxZRrQBocO9oorigL3u9/9cPTRR+PCCy8EBzz/9a9/3b/0pS+Ng9wApriPCOzXCLzyla/0N954o//0pz+NhzzkIVizZo3GCbTbbRHgC9gYY8JNlcaVUeSI0NLAtzh+lL7SXM8bYcmo3Yaj5IKhw8gkiOVNtgVo1IBEykBShlPeQzOHqyHlcTXmLfMWalkPKLcDN12Jzknvxxee92w0L/85pnijb2iI62b1nofcE73ZHvqtLjmuFvRaRqYn3CQPZTAYY8CnJSxx9W7CvSCscq0DapVFvaQUNboZ6kWGRt5Es6ijTjcrm7BVE943UaKOioatpWGs1VlB4Hg+BpLQaE08TdKhDP5ToeN5KpE6is/pOmRFg2VP0B0bSpNuEzXWJUlZX0p/cKsGybQGsqq2SFL6bZAkGMQpLA140DiXBCOb57XkjYKkn1oESVLkNkVhE5TW7CQVz/2u4tgzz3IkCKacpYFuGcuQv3XB8GeGrhzHgET+5SUuNEfXIZsYeqoI3dfI3SGOfWfHd0Tsps+hyvuwLGp0bwXnYYxq31GkdFR4yd0Ru/Q+zyZI1DZ6FzYD4UNhomVsQqJKYumOROGsMtTpgSQsRAKo7xReW55nQDpcUH8l4XtticXAld6mqEg2SRAo/hRyLfU/4XWQVSmvpYE0ihQjGcsH142nTu+q/7pOJKpvx/fgaijNSBr0N3j9ZOixuk7NoUOmqUfpk53KEwdJxZPqpEgAGBUkrSz7azm+sJW8Xj1JshJN9O0OKU0D8DXmZxtL5q0Q8tcrx+vcoVYhCKvjvIBV/aMBBMtz38hqEHGlOarq5ejMzqM334HveRy05iDIKGqQzJqY3orJK6/CeS99Eba95x3AxiugubCW9lD1W9A8mVAnUWUA8Qf1I4j+daLmVmeIqSVpNZDUGyi/xGDHj9GQ7IhZmT7aZwFftV73VsJaDw8TElpKU7zGPtl6itMKeGGtONmDRxxxBL785S9DDyKf9rSnCVkdEmW/QiB2dn9HQP9s68Mf/rC/+uqrPccH/773vQ9PfvKTA2GlcUPjilyJ/LrXGY0vI+xuuukmPOlJT7pDY4gdHXx7XL0frYFLedUQifwa3GRMikGr1WqQqzh2JAyOf/zHf4y3vOUtvPH3Xt/POuOMM/w//uM/3qGGqp4oEYGIwMpE4M///M+10spzXPCvfe1rsWHDBtC/QJJo3BgfHw/jhXqosUOu8mg8kV9xzWZTXmgcEpsfAit0pwHQse0SOoAiJIoIN9e8ZeYNNYIkTE+ZjUM2DTt6GOae+VNmg44p+6RVSvDuHvjOJbjk5S/GNz74Htyj7GBtfx5rjCMBU8KwvJnpNsbH1mK8MU6zzyDlDWu4OS1KiEjUBKNVb6xh1W4inRIa1AaeBAIJGSLRSTNMNzLcNFbHjRPNIBvHJhkex5bGBLZSpmuTmMsm0U7H0c4y9BIKib++rdEQTUkKydBNaVgnPC0J8UtgfEJDyCKhUV2rLFIaTjVJWUNtkWRDckr5BmJD27Do54zDSHZEW3oldLjxFDMPVYS6IUOLPAHbAzilSRivuMJattdCZFaeWOZRuwcutYX5pXMp25Cy7fZmwqJuc6Mdf5t5liqDcLpZ3cQX7Pkg3vPcMVSSNRhE7N29RxgHeTqIMWg4m4XyfSA/dMYWooJH5zN4lsFO+EmkS+zKTi3SeZcE8oaJIgGCn10auIbY2gWxHPMMxzY7FBAN8LqRePoXS2USeF6vjjWyaO55jsxAQmDRzjCDRFGGZTNbqFNt4xFw+t6cxFTQCklvVKqDcB6JI6E4EmYC2B6QJHMksSuSUJXhdU8p9U8cbIY+x4QuReNJK6thvkbJ6pirZZita4ypY1ujjhvHx3D9xDium5ykO4mNnANvGmtwDKqjzbGlINHsDNgWxzopw7Yxin1g1CrfNAdpLtKc5Dg3aY7SXGV5PjR3WZ/x4YtHI6mDT8GwoZZgsjWNg+en8aOPnYKvvfxFwDcugubEmsvBzABPc0qdgGQBP0sfhecUWhUn0IMwmnoZhgO5PIbbIMgk+ens2baER9eol7rHUhOE7civsNXcUBTIqIey9WRwys5TvOJ0P6Z8kgc96EE45ZRTsHnzZv+mN71ppcOiLkWJCEQEfgMCj3zkI/1xxx3nL7vsMt9qtcI/2/rXf/1XaHWmMZqdOMxWFYwxC6KiNJZLjDHQ2KMxRLac0vQGjh5YyH97xd7ejMo3NTUVKpVfjZDIr8Et5Q28/CNRnAY6ucaYUXTooFj7008/PRBa+pDXSSed5MXgLWSKnohARGBVIECyyv/iF7/w559/Ph7zmMcsEFTGGGhsGBFS2OWnscMYE/Jg+FPc0Btuqkb+lezqTk+y0AfaKKCRhXCzTPKgr9QUfPiOvGSiRuwEKBU9HFYThpF3gT7lpq2YPuF9+OpLj0b6ox9jQ9WGyWeQ1Cretxeo8aY8cxlxHUefT50rFpQaC+M8ZCDonOjmVGP7aGJZaNsq81j2R9+BIjSai9CuJ7hxPMO9/vGv8CfvfQP+9+uPxN2PfBbWPecfYP/60Wg99Pex7bfvi5sOuisJrQOwiSTW1vokNtfr2JzUsDVrYK4+jnZjEp1sAh07BpdOwZtJ1jQG68aQls0gWdFA2q+jTmOpznOd8tQOxNE09rC+hEEJm5TwSR+guLTH8nqosh6KpIM+OvQ7lLTGisQxboc4nu2KZXhbwZkScDmML2BVJsX4PnWqQE5d69kMBcmAgsZ4QbeiUehItMHXqGgJTGmDpCTc6q6GJqVepuyHYe4U3pogVK2Ao3RHNyYSdnxlbMaxnRI6izb1QdeEXqsJ0e7meUL87u5cCVcVPDcOhJHEfJ/n3IRzY4wJpfqBE/zLaRfON9um9klCeNhA6y37ROG4ws5AA5apgIzxI7HUeyPCQHpG8S4jFmkQ+S31DIyzVYaExG7q6tQ3XjegMGyqhHV4OJ+jdP0glfymQGVLlHRd4lEmbkHyzGMkBa8tk/SQ2B6x7wYxvKosJUEOyzJrcEh5zhMSmElBP8fLTNcsr5UGarCdFFlvDLVqEpmbQuUnefQYemYSrfoUtmZj2CICfGoNruP981VTE7hq7RSuu8uB2HifQ9H74wcBj/kzbHjqk/Fbz386HvrK/8SfvfX1+P3/fCGuTh22Ni3HFKBdA7psez9l+9kfZ4DKDsFexY7mIO89NCfpOtQcZahTmrM0d1WmgUI6wvGqbhL0ijaSeoG66eCAqoX6j3+Kr77sGGx/x7sBzo1hjszbvMYIGjEEMeQpBQddyF9UHk7KTE1DtwKkn9RTDnCgKvCgwebpSOis+E24jjqx2C+bTriP0mokuxQ3ClsSXFVFjBghv86VHkweeeSRmJ+f9z/72c/8s5/97NUCE3sZt4jA/ovAv/zLv/jPfe5zfnZ21l9wwQV4+ctfHl4L1MKDESoaI0Z+jSXGGBhjRlHBb8yOsMYNjTFlWYZ7RxFgC5lvh4fD9+3INcyiBg29N2vIKP6OuvqQ19Of/nR85jOfCYPed7/7Xf+6173O68Nfd7SsmD8iEBFYegSe8pSnhP9YQ+PP62bmvve9b2iUbnCChzumcR+3wV2xjGKKpwiSxbd89Qy0nYDMAnWLNrPkGv8zZkwovTaQzwNFF/jWt/G9F78Ul55yOu7a6WFDt4/xMqcBVsKgJJHCm3Pr6Frei7M83bEHYTm3sslYupXkFZtkiHNmLGiGAuxkSSmaNI7vdSjwkAdhzRMejQP/6R9xj+c8G3/wqmPwZyeeiL889SN4/CfPwl9/8lN4wifOxiPf9U484k3H4xFHH4UHPuNfcfe/+is0/vAhyO9/X8zd4564kuTWlbUGrs4auLY5jo0Ta7Fl7QHYsuYAbKVBu22sga31BNuyBNt5fluNOjo8551ahlbi0KEBnluPPsmo0hVwkMHgkJLtqPEYhXlGeQ6oGEw17BTtCpjUUDwcCRIonmHQ+NX3tySW5aa1BEliKHIT6GbCWgNPMZZF0m2wPVk9ZR7GG4eKbShJEni2yVD/emUP/aqkjqpdGBzLGxSVZYxhIct9I3q32UwPGc28wwLUJ0GNvfTzxCxc4CzPeezaFKokE5b35m+ledak0Ie4a0mNQ1gC6y1h5BF0Qf2qqM8imMhBQOObqVmITCip73mVLxAXPAiupP7lJVxR8Xwom4ExFRLqdY3XTr2RMH+CJDFsEc+rr4L+e7oiQSSO5TrnINeTGHFkLxzxdxXYEsNREsip/N0kRZfX4DYWNVvPMD81jvb6NZhbuxZbxhv4dWZwNfPNHXwItq7bgOsbE7iq1sD1E1OYves9YH/3AZh48EPxO3//j/g///wv+JPnvQCPfdWx+Ot3vgtPPPkUPO6Mj+Nxp5+BR5KldJIAABAASURBVL79nXj4a4/D/3rBC3DPpz4Nax73OOChDwHucxjshg3oJwkq1uOMh+f1B17Llr0zcgkjvfvxJiQsPMkmcU7CRzgJo5TnebzIsaGXh7nwByd/FF9/wX8AF1+MwSoszpskjsHzSy6S5xxhbjU1A8+xstI13qzvwHaENedoQ+xVx0B2ZNkffRrn1W9dS/IbI0ABrZzTP+N517vepRXd/rTTThshqOxRIgIRgWWOwOMe9zh/1llnhVVWJKr9ySefDMZxjs2gObRWq+21HozGDr2+fEcK1Qxwu/MnnEyVWY03ZjBQKbwnooFP5Uk06JG4wjHHHINvf/vbyPPcn3feeZ5MXxz89gTkeGxEYB8g8O53vzuw8x/72MfwR3/0RzDGYDTIiWHXK8j7oBn7uIo9qc5BN8PJwg3xorI0vFqgpFQZsK3XQ8FkkwCtvBOOAJ/18/E/0NmK6ZM+hPOPfiX8T36Oe5oMbpZPmWGR8Ml0QmPRUHSTr28+5YkDTImEN+O6CZeRfGuC4W/xIGwZkAyTVq5DyzUlME1aMXWCrW+qlB12ztB4MU0gmQBqU0BjDdCcBCYoaxk+ZANw94OAP34w8MiHA096Asaf82+427GvwO+e+Hb84UdPwp+eTSP1ovPxl+d+Go/6GMNvfyPuf/SLsf4ZT4X528ch/4s/xfQf/H/YfP+74+q7rsUv19Tx8zGDKxoG1zdTbG7UMNdooFMbQ5WNwdoxGFr6aZ7AdAHXKlCrLFKKrQwkhiQIWSYmlhQXbjS8tIV6JANvJFXiWZ6HJwGV9DsACVBb9Ugw9JGaAjbJYWwfM53NaOez6NkuihrJqnoPnbSNeTOHOTeHpJkhpaFvsxSOhASRQwWWS3IAK+bnfmNLyRvsSCsKwBiEnzoaPHu+K/QNLJ0jigkV3rw9N4/Z83r3RgnSJyrlbyxK475WtZB7wkhEDjgYOBJNZa1CL+2gbeaD9KlnVa2AGQPScYtu2ULuuzAJx6uaR50EQ5Z6JLaCtQWKso+KBKqkLAtUJOzLog9P4jalHlLNUeM4WDcJJE2Oh5Ixn2HMNsnpjiO162DTdaxwCr1MK6cmMTu2Blsn12LT2nW4Zu1a/GrdFH558Hrc+Dv3gfvLh+Puz/pn/O4xL8LdX/xcPOC1x+KRJ30Ajz33M3jsBV/CIz53Nh54yn/j9054Jw5+8Uuw/jnPQfMfngL85WOBP/wj4LfvD2w4BBhfC9QnAUtJKaZB/xgAun2gPddH6iwyx2wETd/Aqpf0k3STm1XMvhf1EEvw0xwiGVWt7khubT4apXGAkxbx0BKa0zgs8owDhnOdpRifAlpR1erit0kwNn51Db5w7H9hy/vfC8zcwMNnoDmU8KLDcZAqgpwx2/t9lDrUMiAxdHfaHBJdqxQWslPK/hYwxmBkw43swxEGMkb1WqJW2f/93/+98vkrr7zSH3vssX6UJ7oRgYjA8kHg6KOP9hdffHF4LfDzn/88nvCEJ4RVViKYRq2UHaew44OgUdzuuho7dKzKk7tmDe+z5bmdouH5dmbdOZsxNxvVd85wO0PGGN6I2CDqTFVV4aZbHcqyDI9+9KNx/PHHh8Hv+uuv95/85Cf905/+9DgAYpX8YjdWNAL65ww/+clPeOl6/7znPQ96zVgdYoQc6MOg8qcp7wgZo1VYusZHxBaj9ttNI6gGYN4CAqMRTZESJvAeHH0aKQURmmo0OAZ2kZRtrK8Z1Ip5oNcCfvpDnP+i5+OCD74XB1U5xnsd5NunsaY+xrwGiV6zcRnLTwDd7rPsgdHJgkk1yBjA7fj525FnJWbJafRqIk6JjVaJ1JI6jK0Tr5TdIW7yMw5pRiMpI4mToWrU4cd4PiYnUTbGkdPYLcfXoZqgQTo+BYxPkOjiRKzJmHlwFxJdv/P/Af/34Zj6+yfjns99Jh7wyqPwkONfj8M/8AE88uRT8cRPfAJPOuOT+JsPnYzHv/EteMRLXoo/fNa/49DHPRHrH/5I4Pd+H9sPvTc2rT8Ev157IDYecAimD74brqNebGJ7bmo2sGWsjunmGGabTRJf42hRB3psXy9toEvrrEejPfcJchJefSpVr1+ikWRoMI0qRWMZsCT0DAkBT7KmLHqYnBhDg2Raknqaa0UQZEBtPMX42jH0iF+QIkefkutYIofEYnTNY8X+Blpv2X7PawXEBIH0ZcRe2Ryodsh7fRrd9JL0M8ZA4yVu4UeeFRIlDVom3/IVtTVrNJHU6jBpApfWUGVpcPvsZ99zDMoMbGpgEl5yxsENhXeBqJhua5ZpliRWhR71q5330C1K5CRqC4HXHEdBne/Vmmindcxwnpmt1zDPa3B+zVpsadaxabyJjeN1XD/ewNUkXK9qpLiSOn0F/devX49td70Hqt/9Paw9/M/wW3/z9/jDZzwXD3vpkfizY/8Lj3//B/C3p34ETz7rU3jSWWfjsR/6EB7y+tfhHs97Ljb84z/gLv/wD5h8zKOBP/g/wKF3Ay8Y8IIBxklIjXEcGBtjeJzSBOoM18bhRUgnY/Cog5EAx2jookoadBiXMG9jHI3GGBISWAnVJOEJN9Q9yyMG2w7fILz/7QdzF3XIVNCcRg6froEnvWQ45yXE1TByLbEsZ2YxSWLzUBLEF37o/Tjnhf8OfP9bQGeWc+kc1qaeDwI6cCRLJ+t1Xe3hgZHmYPKfkKoFAX86F6zF0mso+/um8cpaoTFAIpDWGisHQQ6bBWq1Wgjd7W53w3HHHacxTq8h+Sc+8YlEMyTFXUQgIrCPEdA/XjjzzDP9zMwML2Mfvk/8sIc9DCKf8zwP163uj2XHSXSdG7P3Rj2zS1lr1669QwjsGHVu47CHPOQhCwONMYMOsMe3cdRtJwskDXgqyxgDsfgCSWEBJ2NXrsIa/J70pCfhpJNOwvT0dGDzTzjhhDgIIv4iAvsOgac85Sn+i1/8Im3cwr/hDW/Ab/3Wby1UrutZ16uMV7l13gwaMxgvRteyrnEdIDJL7v4sA2RGCHA4VgQdcgzhBpp2H6wvYUhcTdCAqetbV20SV9PbcMUJJ+Czz34+mj+9HHdJgHZrG3JbIiW54shQpLqB97xx5JNojxSOd+J62q3yWCA884IGo2f1tyXMstOmZkp2ilxhARnYtp5BK0EKPqkvyopGs0FFIxgkrCpbQ1U5lDSWew7ElsJO99jPDg2YLl1HXC0FNEA9pQxS57mro0QNvjYB35yiQbsGkEFbb8BLSDxB8WMHAmvvDmy4D3Do/YD7Pwj408cg/ft/wfiz/gN3O+Y43Ost78LvnfxR/NE5n8efnnc+/u+nP4M/+fBJ+P13vB2//6pX4vde+kLc81+fisknPB75Qx6Ezfe+F66ZnMIVJAy2NNdga20Ss3YCXTsFnx2AtHEgatkG1JK1PP00mKsMtkxIYGWoUV9qqKNmakGKTg7XK2GKiukIYgqHqttHv9VBWsuQNGpBUhJpCntLI5JkTE4yC6vkp/sP8IYudMeH/V7b5SSdLfXJsNzUWF7vOxftdg4uq5DaLAFHl4GAPQFDFnr17f9n7z0AJSmq9fHvVHdPuGEzsCACZn/q+/t8+sz6zD4zKgYwIIoYQCSKGHgGVEyYFUyAWbLkIDkqIkFQCSKZhU03Tuzu+n9fzfTd2WUXVtKybvftb07VqeoKp+pUnzrdM7fBjewk5TZB59MUnaPtyKFDnesSKeen5pdrZqimDjXqToW65Lj4+Y5Hm/OO/lFk5EWVESTDswOMzqGczp0WHUKL8hh38Lo74hpuJ++Okdm4fd583LLRAtyw6UZIX/Ac+Fe+GEPbvRmbfnRHPOWLn8Dzf3wgXnTkT/HiEw7Hi84+Bc8+8Vg8+eeH4BHf+Apmf3If2Pt3ALZ5M/C/rwKe8h/AYx4LLNgYGJ4D1OiESgjqVdBfrrFcQAA5ul2NCjLUA9sMHwNyfjtSOlWCYDxgXHgiMxjHGjpiBy7NQMR8FgHi00nXpc6hf2RGnWM2vWXUiQySYzdyyJW3n2d9JMZGCyQrnRRTIa41UlAmuoflrgNDHvSGn8xPOVL2xrWsigq6rTYyymwqbWBicjEeOVTBvH/ciOP23AfX8B6KpUvAmycqvLfqHovuFMvLCHAdBzgdEcbH1EQOgggRoqQb8ikbz8xgZjNikO2XJEmIa92sVCpQPjGiKELxe4IveclLcMwxx2Dp0qX+Rz/6kR/cYypviVICpQQeWAm8+c1v1lcB/U033eR1HHrooeG/Bc6aNSvoqKMjWjAzSI+1Z1Nc+zhBeqw9nvZuvP4Ba1xR1oPmwNKrXWa9RcqsR9WZ+9sDLW4SlFmvzKI8M4MEpwVPVHXpF+olUPBQR7faaivssssuYRGkd9D/6U9/8gcccIDXfzxjlvIsJVBK4AGSwMte9rLwfWguXl5fEWQ8LHAyVPRKqRYgQfosfVW1olroCr2VLmsRVJqg/KIbNDx777X20TAWITyDmdiEziHyqgo06TJpt4FzL8DpH9wFtx13EjYfa2DO0nHU6dSaHTmM1CvQ7xOl5hHTcNRloPVtDMQ5ENMJ5himWY7c+OQ6hDfMD4oDOZ0tXcoqo1xSbrC7dLykdFpBTiufIaIM45g38wjakkJyFCKGBEfROY5hgYhxpbNYmIvQYSUpHJ1ZQowWwy1e2+GmO3UJmhx7nzg6tSI6ujjKI3VwEJHX6sgqdWB0FBjmhnlkFjDCDfT8BcCjHwt7+tNReeGLMPKmt2DW296FzenIfMon9sPzDvw2XnXoL/GmY0/AW045Ha/4/sF46Ve/gRd8/NN45vs/gC1fvzXqz3kemk/4f1iy+Ra4fmiIqOEf9SHcOFTHLUOjuJ31LSJdXBvF8qFZWF4bwURlFqaSWWjWZqNbHUU7GUHb1dHodNGhkyKl/NgVwNh7dj6nHHXPxnpycJhCS0MfQqj3oTXKzCAKOmJ63Afok/MGMNB2gZnqyAJF/+i9YdKPPAyJ5jxVBwWkC0UzJUe1P6pX4Wo1eDo3syRCk5mnqFeTnC/j1Ld01jy0R+ZhosZ5Fg3hrqiGxXRMjY3Ow+RGm2IR5/wttWFcGyX4K/Xp+tERLN18c/in/SdGX/gCPON9O+K5H94FL99nX7zqS1/F635wMN5w2K/wht8eiTf+9ig87+vfwrP3PwD/scc+eNR7dsL8N2yD+HkvAp78X8BWj0M2NBv5yAgQ9GsWPMOejjLU6XimQyxj3T6pw8dVIkGWVNFluMvVILUYqNeAagU0VvugBCQI6kDwWXGM9U2LgIxpjPOzdypfyqD4DNOHB28MGHl0oMdJwgCCYyYE+KHLPdcQIVcF5G2op7ec97CcMvMUQQ5DjsgjzEdKDQwi4thkBo4dMDJSw1zGhxrTmLVsHJstncTtx5+M0z70EeCc84FWC/SuoEZd5IhDh8rQ8OiezAoQQPlDExzl4bjhNaOAKQq9iDC45oc1k3ydtBvDm1ja6+ntDqWZGR8QZeGt/R133BF/+MPcGu1oAAAQAElEQVQf8M9//tP/4Ac/8C960YskepRHKYFSAvdPAnvssYe/4IILPO0Mf+SRR2LbbbfF/Pnzg92h/Zl01swgXVa4yX2G9FXxKIognvIJ0tsKbWLt+5SGB+gws2Bjya/zrxTJu+XaZZ89ezbMepWoQ7pKHRS9P1BZggQzWI7ig3wJq0ZDSLTIpzwclBCVUJ/61KdCPxqt/3imf+d63nnn+d13390/97nPLRfDIKXyo5TA2kvgv//7v/33vvc9L6Pi9NNPx9Zbb00bj0Yei5AhIoOlJaOPcemqFjgGw6l/e62AFrpBvS3ySXels8rz4GF9Krm3FMsuDgYzmy6zkC4NYLoB0FGA8QksP/inOOfzX8SC6/6JOf+8BZv6CPOjCuZz92PLJ9FYshQeGfKhGMt9E6nLuQHKUaFTppoCcQZEORDqcUBuawc2J5zMDiFE1vMPyWCq00IrT5FzwxnzxlzhPabCzTYi40YmonA86H1C3AbijkclzVFn/ppPUeVGPKYsnQdl3IOlQNT1PaQZqgYkTI8DctRI66y4SgePnIn1hBnAEctSdDptdOigzNIUjoMUqXDmB/OCdfVAoXMs0c2Rd3ltRMdWdQGgN7mGNuYubSEwi5hLzNsU+K+nA//zAuAtr4ft/D7M/uw+2Oq7X8V/Hv5jPOekw/Hyi87Gy848BS875rd4wcHfxZM/9yls9uEPYtbb34b6616P5n8/GxNP+A/ctvEj8Y/6PPyD9d2UzMWd9Y0xMTwPnht9F0eQw0pvXAnScdkG66d+5xTw3U+tV9yBDSRwYDQmA5z7Gkyl2/2LzTim/fAg4ZQZjD5swnIYRJyfooON6q0rDi3qAJcm+EqCrFpBh3OlQ0dWSsdWe84c/N0nuGZoLm7deAuMc57Zs16AOa95Ax75ru3xuA/tjOd9/nN4xXe/jdcedSTecNaZePWZZ+D5xx6FJ//kYDz6a1/B6M4fwNAOO3B+vwV46UuBpz0Dckxh7qZ0LlEvKoSbDwh+HvV5DpDNBVLqTTaCiE5Yswo1MA4wtseMek8nhXmHiDBOCfrdgmMk4rAn7G/CzsbIqYZNtNFCah1k1u0jRYYO03ivjFIY9VigvxqIeKEbAP3VoA+sbVziye4Q9I0BXLc9SzE6+oz1JGxDJLA9Ue7gOCFEwbguWd9h7IBAEs7e/OFwkbnGMHNm/XSJlGJGNQUq8hZSZvrnAEvTaTolE0SJQ2diAvH4NOamhlksdD6fLsy98dZwLz3rc1/AsoN+At1jIX3kPbfCcWbx4JBzJACKnDXqVG2iJQYlYMaZStlrrRR0HzCzYDPKBpQtKL5QXBdxg5zyflfEN910U7z//e+H9nDXX399+XtZhWBKWkpgLSXw3ve+1x999NFeP7lEXfNf+9rX8MxnPhNxHIcSqtUqhoeHISqdlK0mXZUeKqzfrJPtpv2c+OIpn1Doq9KEUOD9/GAbQwlmhtn0M4XIWn64tcwHdarIq04pbKblXaH7DglHMFu5LDNDwVcHizrBQ4IWT8LUwqg0QQNkZrT3ffAw6rucBx54IOjIwm233eaPOuoo/+53v1v3I5ZSnvcqgTLDBicBOa30Y+y33HKL/+Mf/4gPf/jD2GKLLSCdk76N6o0QSkWLl/RNi2Chi1r0lE9xLZDMxj1fVyToZJZlQae1EJr19DQkrg8fvt/IVWmfLaKk1UFpGEygcY0ApeimQnD5kzGeiUVUmF7Rf0lqTgH6Hs1pv8fvd/owLj70MMxeugyzxsaxsYvQoVNLm6oo8xihA2bjefOR08EyPjmGpJYgc9z1cAdmrF+LPath6ToZWmGRi7HBQTLR/UPzFomhnXfRaU2hwydQyD23sBQJ52kIcIhivYlFIYqFlAKlzEGDPYwtxQkh4jXMBzrAwPEBN6ABnPsI+ZnOS3vhlJEcZhmNC0eDIkKFYxZpd+wBcAMFzgOooYyG0/jJp95IYjiONxinDxPcj0GU+2/4qoNnOelQFfq9rmxoGOnwKFLSdn0I7aEhtOp1dIa5e541C1i4CfD4xyN67nMx9w1vxJbv2xFP2mtvPPVT++FF3/0+XnbIz/G6X/8Wbz78aLzxZ7/Caw/8Dl6xz6fw3A/sgids81Y88lWvxfCznov2Yx+HOzfaGDeNzsINrOuGah23Ds/Cbax7UX0UdxFLaqMQxiqjGK8MYzKpohFX0AyI0Y56SJ2DkJtj3yh0dptdpUMBAdqsRpSRhQ280gfBzKue1AGsgpxxbXIlOwfPcjOKMwPoiEjjLvK+7jiOcUxHDNIOELayGjdjWINNcn9OOkI99TzjpEotYUkx2+HQc1bkdFSA009tA8wzzPkkpwZ4eDIyl7Gdq4HlQAEMHoNycjDKT2DJzOSCrDPKvON649CM4zA+00kFk5xvE8QYDWBhGR29d9WHsWhoFu4Ymh1wG8f7Zo7/LSOzcDNx18abYOrRj0blGc/Api9/BZ78tu3w/A/sjBd84pN4yRcPwNt+fTjecsTReP3hR+JlP/0ZnvPNb+PJn9wPm9N5tdF270L1la8GnkcH7OMeD2zEtY3zKh0eQsp6stHZ8LPm0kExyvleQ17jfK4NA6KVKkCnGSoxQOcFhdjrorGbOilLEQ54ICt9KI3io6gxky5eABPAAOcEmCGmnCJmIge5+NDBGGXoOJdz5gFTBA/Nmxy570BrdM6x56VI2SbOujCzdHUPObwcpBrDwHD8jGG56ZIwL4zlOoIJG+jp4I1d5wdVoScTiZ6goCD9ToYqWD6xHBl1dw7XoYTj5ttdVDluMdfkTTmvZ/FeOm/pcvzhkMNw5gd3AU4/A+A91xqTdIZ1UUHOShDGJ1N9gryMPg58H9KVh1DdawJzr0ji+IbryFyPT+27fLhPAVEUIeZ6oe6YWYgrreCBh97uMDOYGWOUKcdA92BFZDvKnlQ5shEf+chHht/LIj98u2bnnXeW+JS1RCmBUgJ9Cbzuda/zhxxySHjRgPsy/5Of/ARvfOMb8YhHPIL3EB90TTroaFNJHwd1Vnsy8ZSmPEqjvvH+lCNJEogvnvKJqkrlk34Kij+QGPQzrU25uiuuTT5svPHGYRNrZmGRUqfX6sIHIJOZBUGif0iAZr0FUCwJWVBYMLOV8itt4cKFeP3rX4/DDjtMg+qvuuoqz7B/xzve4VEepQQ2YAnoDcVvfetb/m9/+5teNQUNBWy++eYzEpH+SOdmGAwUi5eZhQWSrHAqn5mFsD4G88kwEa+A2Yp8Be+hpjI+BW0wVoJWhbVBMEJljPau1kZELrsCNGkxs4dReXzamLdbkIEMxXmBZ2YScFuDLj8N07B0GdC4C7jyEly11+44/VOfwvwbbsTmzU74umCl4tDgRtvTQG+woDSOwoa/wbJjcxjmJi7vpsGo554HacQqudoXTgFw4+oCEPI4tuWeUIwLs7E2zKDgr4+U4kBM2SPLuYnswjNSpdOirt5RaKZdrzJRdgqCaQEGQF4ml5AyA09yVj6N0QAmcjxozSOARgQEGvvgBhe9gpmZ+VYN20zFgMLCYB4DwCzGS12fmgE8A8iayR0xJFS48RKqqCLRqx/8hKsCcY2gAyBmOGG4wrB+s2toFBgZofNgI+CRXBOe+EQ6FJ4DbP06xO/ZASMf+xTm7v9lPPagn+CZRxyHl552Nl558ul4+W+Pwkt+dAie/tkv4Ml7fhyPfM+OmPWaN8E998WYfsJ/4uaNtsD11VlYTOfHUjpEFscJliVVjNdqmKZjpMmNZZMd67KDOTeo4Hg4OgDlSKpyvCp0KFW6HprDxj4UAPspGGXlKOeUypdx65mbB6c7i1EsJaeDzFK06QDq0oHoqJcxHUmxdTgPWmgnTbSiDtK8i7qLMZzR+dAYA3wTiDIK2aFFwhbgPh9yYHQayOmknjY6jKoj8N0EvuGht3yq5tn7jNX1kKQ5qmxHhQ5qbdBTtjt3HeRRk/1q9YA2coH9SLmwqN+55f0mOkonCgDlKf9I3s1ZlCFi/XAV6kGMFvvbiBNMcQ0ZoxNyyVAdd/KJ7a31Gm4gbuZDjLvo9Fz26Mchf8HLUH3dm7Fwh53whD33wTM+90W85NsH4aW/PhKvOPFkvOTU0/BsOj6f+L0fYbP9D8CsvfcF3vdB4PXbAC94KfC4JwCbLQT0nz1ZLvRfPumkAutGpYYAtgXSN0vgogpiqyDin2NPbACOPBSHMSA4UiEiLRAzLIjPPDxRYCbANFP+ImGGKoHg3II5Zo9Ya4K4/+cY68GxZQ4R5WoMFQDDjjxHGbtQRg7H9UbNqQAQkDEgRwtSyImaOaDLxnAWhJyeyXKyBiBXbL2F+jKIoiOOzLWBUam1BnhKMed46D4nefFyrg0srZNilHPYwcJXZjw3ZUKT60IaG5oUdoX3zjmtLh7P9WT+X6/HWZ/YDzd9dj/g5muB9hJYtpxXT6PLe3PKIgVezhB4NThKKW8hHd7nlZIDqpwkJIaxZFbxSHrsnKPWg2eI7PX21Bw2s5Xab7YibmaQTVhk0NcHi7BopPugAsRgPkZRqQRtgJnhaU97GvhgFXSA+TPOOMO/733v60tUOR+eKFtVSuDBkMCzn/1s/fawP//88+mG8f64447De97zHmy11VYr6ZrqNluhi0V8UGelf2Yr8ihNeiiq/ILCyieq+AONXPc6OsH1tUX5af6V8t3aZtYbFQ9WB9a2DfclHz2S4TK1XQPDEQ/xJz/5yXjXu96FQw89FOT5JUuW6Puhftttty0XxiCh8uPfWQIveMELwuvZetPqpJNOwq677ooncnMqh5MWFOHfuf/3qW/FylBQFUIDGjSeFSygRbVArryMKFue05qNY7gqN2bclHVbHcB4avdCZ1OdFm+dT+ej9jRw2x24+cc/xmkf3xeLzj4bmzRb2CjrYihrI4k8fJKjxQ24nggXUFUCeDgGBAaDPc0olE9UEL8EEHEjLzl5y5HTIWDIw++EBaFxcCQryY1BsnKitz9RPEBCNH78K9B8Uf5ByiKgeEEtBBDqUHhNAI/BNEaLc5DdCzsWtzIQ6uQE5KYaBRzjchhwjoIbPlSqAJ1MoGMJdYbrdG4JdDR4vQlDJ1ROYHQ2MGsOsPARdEw8Hvj//gNDr30t5r797dhipw/iyft+As/88lfw0oN/iG1+/Stse+xxeMXBP8KLv/0dvOTz++OFu+6G//f27bDxS1+B+BnPBJ7y/+HWefNwK8u9eWQYt43Owh1z52PR7LlYxHpup1PlzmoVi5MYS6sVjNH5NcU2yfEywb4sSz1SOuLSqMrNZ0xnlHHwEjhLELkaYjrrvFXhowpiOm8qDDsac2ZGXgyw3Ij55C/ynRxo0PHMOcJSuZV1MMqHXNzng0Ybui3UYo9kuI6Um7mcC0VdbxGx0OlmA2Gj7CJ4i5CrXZ66742bZkOGCJlPkPsq02rIozrSuI5uPIxuZQTt2ijG4xqWs5+LSe+kY/L2pIJF1RoW01m0dO4c3CX5oBkJKgAAEABJREFUzp4FvTF3E2W8eJOFyJ/0ZMx/4Yux5Wtej/94x7vx3A9+GK/41H543be/j21+/mu86Yij8Oojj8H//vyXeN6XDsAzuOF/LPNs/LZ3YPhVrwaeTQfn4+mY2nQzgGMWMDILmiueTtFMqI8gq+ttqSqg+RWQAEkflC0HCIg4DiY4SmQFDA4CSFcAqz+M7DWBSfd6rvFax0tdaIexHasDyF8Z4OGIFafeqBMnIss4/tCkCgOvAKA1yNM5I/TKYsaQKVXg3xVr1S8n4fRzKligzwpOLOURxFO61vMCrbwDqhaMzt641cQC3qMXTE3in3S+/n6XXdH93fHA8jFE3Qbq1PoKNc+rEA4Y/ckcXUfXpYNzMYzgZEAYMTqawY0ZmC/wrMcuop4JAkiZUp5rkMCqdmiNa7x+/P3HtI20b7viiiv8xz/+cY3IGkoo2aUE1n8J7LTTTv6YY47xd955p7/ooouw77774r//+7/X/46xB2YGM0PMvdGD9gaWvpvo9MSIFa5Ppzbkai8XOwh6FU6/m6WF0cyUFPjzaMi9+c1vxq9+9SvFwxtaP/nJT3z5hhbK499EAq9+9av9IYcc4m+88UZ/zjnnQP/OeOHChRjlZsYHq6zXUem50Iv9e39qBRDutZfKtCp0kUynHDSAwe0kwL0oDdqcNCXtIrEUOZ1SXcvR0RNfAya4Ge7mDnG9xo1yjonxuxBl3BxPN4HFk8AJ5+CMD++Dq396OEZuX4KNWfJQ5DDdaWDKt9GOM4IVV7WpzVEepQTWlQSM0zDyEee/476Nk9tIXYTgiKCDCXQCoRIDw5UeRhJgFsPzRoCF84CnPhV4zguAV70Otv0OmLvnx7DVl76M/zjoh3jaz3+BV55xJl52ysl4yW8Ox/O//308+fOfxaZ77I7aju9F5e1vhb34eWj/55Nxx2YLcG09xjWs+hY618bmzUdKR9ryqIZJV0MLQ3Ri0WGCEbhsFGgPIW1U4fMafDbUQ6eGvFVD1qwia1SQtips+lzkzINoCKDjS+jSodIG0CHYfX7enzNFllKnO9NotBuY7DaRRYasEqHKdbnlDG3KsxNXkNEJlbo6unTIpXRWWTwbvjuHWMA2LkA3W4BGvgDjNh9L3XzcVd0It1bm4I55m2H8MY9H97+ejtrLXoZ5b3kLtthhB2z14Q/jGV+m4/Cg7+KlRx2Ol552Gv7n5BPxtF/8Ao868GtY+MlPYs4HP4TaO98DvPr1wDOfBzz+KcCmWwLD84HaCDBEuSQUeuwArlGIFY7R25dTOpoPQHDCkISTObiiISAwyo9SAutIAo7rU15zmKzmWOKof0kHNa5Vc7sZhm5ahPO//H38bd8vAZf+HZhowtpNJGgjo8Mr4kS2FLBOjCyLyXVcY4xrTRd5hXO/ksG7LiCAGemUpBmASE5KKkhOoDzuUQKOe84CnjaqXkjQmxrav+nCxz/+8fjSl74Epvkrr7zSf/KTn/TilyglsD5LQF8L/Pa3v+1vueUWv3z5cv1jA2y99dbYeOONudZkAZX+G4rrcz+pt5B+qw+i2osqvLag1bF2WeXAUk5VKGpmIusF5LTS9zrNLHj5qnxqK54cWXEcw8zC1yObzWb4wUGl6Q2tHWjkccOvyRI8n0ceeaR/5zvfWS6Q68Wol42UBN7whjfoO9Fh/p544ol497vfjS233DLMeaVr/mvhMDMZAWIFKgNBOhMYG/pHsdQN0sGw5KNVIWdAT10zBnwG0GBN0xa4u+cGLuMz8xy6rFrhmsOVt0GHlaVTmDUSA9y44oor8ec9P4FjP7Yf5txwOzabamOT3FBLM3Ta0/BRhvqsOvTTG83mNBBe70J5PBgSKMu8dwlozguc1caNBuiS8NycZeR1OOPl4MmcR07nhpeTg04ZcO6jwslfFSpIa3W068NoD4+gG97KGYHX21zDcwD9N7jR2cBGmwKPfxLw3Bdg+DWvx6bvehee9JFd8dR9P4Fnfe2r+J+Df4A3HHkEtj3xeLztiN/idd/8Jl681x54+g7b45k77ojHb/NWzHnhC5E+4YlYvHBT3DpnNm6ZMwu3zZqFu0ZGcFd9iBjG4uFZGB+di6nR+ZgeIapzsRxVLE9jpFU6vfIEVEIk6ie1WQIyfdwfNDtoUsfbdFBF8zdCTsebflvqltzj9moFi4aGcccI20pn1s1sq96Uup7yuoFtvp7ymnjU45A+6WkYfu6L8MjXvhFP22FHPH/Pj+NF+x+Al3/tQLzxyGOx9W+Pwv/+/Fd40Q8OxjPoHHzixz6OR3zgQ1jIe0H1Fa+kA/G5wGMfCyyYD3AcMMy+UhYY4RjMXgCMcAyqw0ClDp9USWtATSCPzjVIFhxzcEhpjQKRAXS8BYcWZaMkEs4SBECMAiiPUgLrRgJUO9r9HbQ6TfgYqPLeqrWpy3txJc+waZRg+M6lmLjgEpzw4d2x+Ac/AcbGgdY04rxBx9UUwsF5rykfMeI5w2VP5Qyn1Iuc4AoIsntA71BeoRcrP+9JArJFte80MyRJggo37pKx9mmK61rZqk94whOw//77g3nDz2Fw7+af//zne6WXKCXwcJfA3nvv7c877zzfaDTC1wI/8pGPQL9jNWfOHN5Wucj0O6C5H8l73o+vz4S6GpovHVdAb1iKri1WSOVerhilAbVqlqLyVfkPp7gEowGP43ilZmnhkyNLfVAexfX6mgRYTA6z3oKp6+X5fNOb3oSf//znYYG84YYbwi/9f+ADHygXyJUkW0bWtQS48PnTTz/dj4+Pa47ive99b/Dcq11mpvlLwy2FHLaa+zIEZABIF4o8mvOr6ozS1hbrbz4tiYSxB30EBWd4kCqsryF0yNdvboRNGX1WUETWKzfyMlojfRWGRcU0ZGUUJ1kXMR1bvAzDda5J3TZw84244Vvfwol77o3Jiy/Gk1yCR9BpNafVQj45Dp82ADqvjA6AiJay76SI2xlmsWy2lKWXZymBdSQBeaukDKre+EF4c/CWILcYXdIOXT5tVNBivMW53Y6qEDoM8wpQCwI0lx3Lonqg5weOAF6DuAIkNSAmHMGyIETkV4fodJkF0BmFBXS2PGor4FnPAN7waiTv2Q7V978b8/b9KB7znQPwX0f8BM875XD8z6lH4MVH/BQvO/TbeO7+n8QzP74bHrPT9pj/ptfCXvhcTDzp/+HWjTcJX6u7a/Y8LKHDqEWn2jQdymiksNRhVu4wyrZGuB+H8eosQWWTR2GsOgc30UF2Pft186z5WL7lY9B6ylMx639fjblvfhMeueP78R/77oMXfevreM3PD8PrTzgerz/rVDz3+N/gqUf+GI86+KuY98VPINl1R+DtWwOv/B/g+c8GNl0IbLwRMHsOIKcU+4EKZRbXgYjUqoDGgZt1SJ4x4z5C1s2Rco1Bzv5pXRMl9AYJFE/J7xJxDNQrRAIkkfx7SL0P6JBmcMwkkOikzESwKg3M8qOUwEMrAdk43TbvwU2uUFzLYj54yvjQqd2dQrM1gU1H6xidnMTjWhn+fPAhuGCnnYGzzwGmxwDjdS4P6qA3seIc1F4g4pzPAHQ5yR3DRg5ItS5y6UBmgPSIt3RYoQcojzVJQLaomelFAujtK0E2q/Zpgq4TFWTPKi5n1nbbbRf+gde1117rf/Ob3/jddtutlLaEU+JhIQH5Do477jh/2223cevl/Ve+8hU84xnPQL3OezNbSEcWzLhYMKz9maD5bdbTBb2Aw6T1+jTr9U/9Ukek66JrC7e2GWfPnh2yUtKB6mMwrPjDERKImYWJoNdPNeha/NR2UTOD8oCH4uIzGE7lLyaNGGYWNv8KP+pRj8LrXvc6HHTQQeL5sbGx8OOC++677wPh9VcVJUoJ3KsEnv3sZ/udd97ZH3/88X7x4sWcvt5/+9vfxste9jIMDw/PzO2iILPeHJbhViyUuvErXuiB8mpB0dxXeEOFrB1B/V+ViieIL8AU60OPcz03dETeN15lqMbME3F3HtFpFTWmgaWLsey3v8WJu3wU1xz9O8xdvgwLaEzPzTrIli+hz6qD0eEqRkaGUKkk6LZbaDeaSLxhOKogppWscvu1lqSUwEMvATpUi7nPqc17Ya8JRmIhwRhC3w/iuKkztBmT7yPVBSmTCdNcJrjng+MljpaJi4G2HCncGMofzGkPz/o8n8J76gP4JB6VYQTEQ0BChDipfkeqNoLg2BodgR8mj+shZo0Cm9DR9cTHA09/GkZe+XKMvvkNmPfe7fHIffbE0758AF76o4PwlqOPwHYnnYBXfu/beNNXv4w37/5RDP/XfwFDw2ywY8M87vd3CCN2cM48vHjHD+At+38R23z/e3gT14PX/+44vO6II/CSg36IZ3z6//Cfu++Nx7xvJyzY+s2oPP9FwP/7D2DhlsDsBWgP19EaqqA7VCdq6I6QjtaQDQ0hq1XhZw3D10krrCshYrZd4WoCMO7ZhgwOAnsk8QNxhKhaQVxLIJmzw72T4xKGVDGFI4BDw2sjwiEN5bBcxwTCyUHHvMpDcvdTFd6dW3JKCTwkEpCzvMJ5OhRXUOVc7bbaaE1PIU4MI3OGqeoxJpbeiQX1BMn4MjyGemP/+Ad+zQdN137t68AttwKNcUSeq5k8WHmKPGvD8894348gZ3sCBHvABdWhZjAFvUM61AuVn2uQQLfb5T3Fh9QoirjkVwIURv+g0YucTzzEK2xYMwv5lOVxj3sc3vrWt+Ib3/iGyvITExPhTZevf/3rXt9QUJ4SpQQebAm86lWv8j/60Y/8P//5T99sNv3XvvY1vPa1r8Vmm202U7VeoAEQ4tVqNXwjTHM7jmMIxfzWXFd6yLgef5jdv0XQrW3fCweWhKkFY22vW9f5iraKJkkCDboG38xgZsGrX7TRbOW48mvSqM9ybimfWc8BoLDSCr7k89znPhef//zng9dfi+Sf//xnf+CBB5a/oyVhlXjAJPDRj37Un3baaX7ZsmW6EYf/zqKFcMGCBbpBQzd9zVnN8zRNZ+qVDihu1pvDmrtaEAu+nmzp2oKv+T1z8b9rIOyMuQwWtN/PnsnUi2gDVqDHWfEZhS1cDl0eXiORhcriQg4yG02mob8RzJpAOg1MjwGnnYor9vo4/vj172KT2xdj9M47sTEfy84fSrBs7A5EowmSWTWMtacw3phEu92Eyz3qVsFoMoQqK2uNT8MNNhTlUUpgHUlA87APo7JIBYIqMByRnxBVNm0EhlHO3RHqxhAdHvSVIHI5He09GMNQAYRRt+hHoT+FhTAMukgyusC6vo1O3kKad4GcNXWJdgx0iDQhrwL4akCeV3klN5I2jMyGkHFTmaLOkujkcXRq6a2umHnlmKITCHQIITi76sAcpv9/TwBe8CxUXvgsYLN5oCqDzQcqhhBmn+7zqc5vugk2euNrgP95Dh1qdEw9+pHA3FGATjfo63pDc4D6bCAmT9BbU45t06Y4jbgOVNijmE7tqA+FY26qEWAAJU5RcG3K5b4AABAASURBVIOXZjmEjOuIBw8m5nmbgTbzdEgpT8o3p2cu9S3KuAFEXei/cwpZ1EZqbWRRh7wUWczyHChfC8hYSsZSdMfJGM45vp7xNZ62xpQyoZTAgy6BiJMzmk4xlDmMVIfCmw+e3vM0z9BtNTE9NYnR2UMYn1oCV6NWNMdQb07iKXQOLz3xDBy37fbAWWcBN/8DyCYAawFcvzI55jn3wSMj6M8CpBRUMSO4CCFzKTqEN61tylRidRJIuGczs7BPy7Is2LdFPu99sHXNDLJ1lS77Nc/zkC/nmqc4eJhZ4OkFhtHRUTz/+c/HLrvsgqOPPhraq11zzTX+iCOOCA+Dmb08Swk8IBLQb7Kdc845nvsur3+W9c53vhOPfOQjIUfVyAitIc5LpoU3C4sKW61WmNea08qnPZryaD4XeUTFE12fIR1W+81MJOA5z3kOV+YQvNcPmh/3midkGOKirYAqLAQpwYq3PsBshYDUfvVD7dckUVg8xWN6OtUfxcVXWHzlU1iLZMFXXHzxtFBW6TFVXHxNzqc97WnYfffd8Ytf/EJPCPyiRYv8Kaec4vfZZx//rGc9a60HSeWV2DAlIK+93uo7/fTTwxtWnJf+m9/8ZnjDau7cucErr/lIvuYYzAy66WvOiq/5rDTNUUlQcTML+ZRHPDML5VQqlXBtMYd1vdI3NAwq5j2Zl47btojWKM0rhnLoqwE+AgrAgNFahXbtNKI2jdsON4jXXoub+fT2rAO+iPHzz8WjaWTVly7HI+tDiJsNTI0vwdDsOtrcoE93m6hzQ61xivjctuoqyLsZn8pwE8lGVmp1Do0jyrOUwDqQAOc3Zzsr5mTkLs04Fbn/Q0Qak8u9XM/Pw+QkB2Ju4ow7Or2sEDZ0jHPRYk4mhk1fn3IDCcUFahZ8Bu+V2VMLDIlF0JsTsUswc6gtjjFBYdbJ/Q4cG2W8ClBCjJyOn5xxlQQkyPIIiKhHchZV6nTK1NCMa5imk7hdG0aaOIBOZcyjA6kWYdpldO8AuXa/BkjHcR+PjG2aotwa8RA6MdtSrQG1BC31tZogONIqMdcTtZGVsCm8BAGM8lJ9gsKB5zrSkxEFjJ68spzrDeXnKT+90SbTRojYdi75vJaScBGlEbNI1sHOGENGGlHGURShy2tTlqdSPdNyFpTxYrq1yM3JccytK4zliCLwInId7uGwe0grk9atBDag2uvVIaSdDNPTTfg0RyWqoOpiVKmP9STm+pCiUo/R7EzRkZ5hNPZIF92B0SXL8Rjei3+z11649sc/BK6+CuCDJpd16VTOubKA+gCYR+8oqGKWB9UVK1e8xBolUNigWosEM5vJa2ZI6OASQ/mUrrjjGmVmMOula28m+9fMwgsMsoeVv8grh5Z+DF7fqPnud78LpoWHw5dccon/6le/6rfffnsNlaopUUrgHiWgb8PovwXefvvtmkZev8kmZ2lxkRxSmqfFHJQTKuZNWXsvXqC5B+XR3Czy6Frl0bwWTyh4ov8OMLOZbkgfZyL3EnD3kj6TrP9WJsFJsBoAJUj4og9nmK0QTNFOTQSzFXwzg3gYOBQ36+VRuEhS3wfj4osnuZj18otntiJcxDfZZBO88pWvxAEHHICLL75Yk9Vfdtll/pBDDil/HF5CKoH3ve99ng5Pf/3118947b/4xS8Gh5XesDLrzSuzHpXIzCzM31XnpVkvj/iao2a9OPqH2crxPnuGmN1z+kzGf9OAjMucm+iMG2otlEKQCJ/8eW4YTTTL4XIfjFUSNCmLBjNNES1Zr3kHkRJuW4qJ7x+C83fZGzcfcQwWjC3FRhnTpqcwHBl8t0WjtouoGiFlnTmvNzPk7RRVesQE7kWBKEbOG17LRWhGETJjheVZSmBdSUBzvECYoDnA+cvJDKe56dmwQTBZaeT2Tk+tKqC3qQRp0wwvZnkJHOgI9gk3hHEfCfkOIZuCFUZjYqA4qkeow1i/ELFuvQlWYR0JFUy/QROxTOiHaVJenMWsOWZdCa+L6WOjrtGxlUWOWVxwXJlL2MuUyOAtZb67n2vLiZhxBDGGWBqbz7rJgEetTkcWKZCRQbAevbGRRaxPXsBEHSEqOTKXo2MeGQvL2PeUYUFhcF3JWDYFxtKYX+GiTHRZNnl06CFnfwnzbAXlYX1E3IYnVqM8yGcYA/AhHIPVgnv6QBUuYCy9gOuHSQAxwYObeAQwXJ6lBNaBBHLO7Cne21PquCUVLlsWnOwJVcO1c0Sp8d6eo7fv4fpA/cm7HYwmEUY4j+OxcTxlqIZrjjgSZ+61L9q/PAK4czHQasKyNiIPlgHwMgYArVUZVSmlgyVi3Y62gyhzwNOWEBXkbBEU3tBhZmslArO75zPr8bQ3i4qbAUtzlL+ZwcwYW3HqBYQipofD+j2iPfbYA4ceeqjGJzi1zj//fP1Wkd966605ukXukm5oEtCLBXJW/eQnP/FnnnlmeDmFOuzlAJUjVHv9Qiaab4PzT3zxzLje0JZXXDCzleZkkUdpBcQTivj6Ts0MWuuKPsnZPG/evLXullvbnMUbWIP5Vx2UwbQyvHYS0H87fNe73jXz4/DLly/3F154of/mN7/pP/ShD/n/+q//KhfKtRPlepdr2223DeN8xhlnhO/lawH88Y9/HL6vr9dMS/16iIfUVtTHrV2IOHOIXIScm/K02w2LrcEgPrhtc5bAjBvdLCMv53Y0h6GFuDWGWjoNTE5g6W9+hQt22wOXHfoLDN96Bxa0OxhptjFsoJGbArRw9VUC7qkhZFyVBYUFgAyBm01PmrJN3cghI80JFvDvdJZ9WW8kkPdbKlqgzwLj1JkiRqXASgAPI8LU5ocbgOZ0AWYJZ3EXFC3ABNaCrE8VZnDFqfIFcXSNaIEiLqo8BRiPmKcAW0XnDxn9U/xeVmYMvLvVGrhr9aEipOiCdrfUbXBNQRAUZg7VkLGXQidQ7bAJ6/Xc8TpjbpuhmClB7Uf/UHWD6LPvgfSuXlE+WEMPEa8SrF+gqCDeqjDmXem8G2Ol1DJSSuAhkYDnPEw5WVOtPZzZER3bgummy0Se8FqH2BrNbQfP+3UeoHt2JUvRWbQIj6EDbPjWO3HGgd/B5Z/8LHD+ReG+H34qIG/y6i7SbhM5fWC623e5Nk5NN5BEFcg5pg2cKDOGM6KzRVgfXhAIDf43/nBhbvQ6KKfW8573POy999445phjglPrpptu8meffXZ4U2ubbbbxvZzl57+LBF772tf63Xff3f/qV7/yV199tdc/xqKTRb85jG9961t497vfjRe/+MUYdFhJdwfnzb+LLB6sfnDfO1O0ZDes3yqd4dxzoGeh3HOekKqvxBUViWrBNbOQVn7cdwno6YAmu25ikuucOXPwnOc8Bx/96EfDbxtdcskl0G8dXX755f6nP/2p3758nfW+C3sdXfmiF73Iczz9D3/4Q3/xxRf7yclJDrX3hx12GHbdddewAEppNQcEKXGlwkd196m95UX/kgRkcghruCjlE1ctkhEN2aCrsmRzmqEpzVA6okCjF5mH0eg0dJBkExhKG6i36bw6/zxctOP7cfV3D0J01ZXYtNPGPBrMtGPpCPPo5B4pDaQOeRkr6RnMbIg2s4QcVEKXeYSUVJBRndPgVn7mLs9SAg8jCeRsC2GE60OvPgkx4wUSgP5YZJz3Kc0IodOnChdQ+gyYTrXADBin6tBpDIgKxtoLMNg7C0ZBQ7uYxAsytkOAllspZo+NKmnNA0VzRSuMiy/wUhjjzHbfT10f4CgMQjodoIaoBqHXaE9+HgC6sHpQxRHXn5gCigpwlxxRsAWMYQsS6pWfU1IFMvKDnJkUXkJjVYpnpAGqoA9mYe2A3rYqEHkmCiTc27MPDOR9iF+ArOIsWD6U5gp2SUsJPOQSyDnPNe+pOqFuRqnTdFOZgxxbHWcQMjNEzJxk1KQc4dA9W5g9PBsRH0Yt4L358VEVk6eeiZPf+0Hcusc+dGSdC7SWAdkyxDXaC2jQYdVEwrlfHx5BK/UwXid7T3sAGoVM71fAWhQnKc91KAHtcwtoPFbFFltsgRe+8IXBjj/iiCOCU2tqasr/8Y9/DE6PPfbYw//v//6vX4ddKKu+Fwn8z//8T3hZRC+NHHvssV57bb1IwrH2xx13HPRj6295y1ugfwagF3mkrwX01T4Vr32boHCJ+yYByhtaB2f3/2Hg2pTyL1kQUuSiUFVWhP+t6DrojJlBCgEekqvAYBhMDag8/0996lOx7bbbzrzOqv9iII/w0UcfHb6C+IUvfMF/8IMf9Hq1UdeWeOglwKcz/j3veY/Xfzc5m09lbr31Vg6l92eddRbIw4477ohnPetZkDNYrdOYm5luegEaa/FElV4uiJLCuoWZzbzNoE1aiBmXTRfBJTGQd0GrN3xlwHVaMBqzOP9CXLbnPjjlo3vALr8CG48txULLEE1PYGrZUng6vyr1GlwcgXYx5IiS2dqDC7yC71HEXciH/uGQq9p+rCSlBNaBBORJKqqdCTv0FMbBc+7Kctd7QkIKQOiQdjh/taXLSPM+qEz9UI+juK4XeEk4c34KJDxz1rF66FrBs0QBcqgV4JWKq261hxpM1zOCY0htN1aorCwcK4N9Y5ouh5RWgZl+K3IfoPLUIVGhKIKOKQTEiOiEiuh40tpjpCAcAR+hlwekhK5XWQUU78M4FiAcIdoDwlFkD5GBD8ewCSzDBGUkxSCYfrdTFw0ylX8w3g+vgd1PLUkpgQdXAo4T0HFOW/9NUUYRHFqcv/RVBdWSmjMLRJUuFPdmtS7iglGjLrpGE258OR7FB1lPSSoYu/B8nP6xvXHZp/cF/nI50JpAogdbfPgV622sTgfV2Hg1gu1nxjAhmy/t/+MdPTBTHSXWnQRkiwtmvfExW5l2+2/lRxz3opV6GP3f//3feNvb3oavfvWr0I93t1otf9ttt3l92+KAAw7welvr6U9/ui+uKemDK4HXvOY14U2qH/zgB+ErfzfeeKOfnp729Gl47tXw/e9/P7w08oY3vAHaa8+aNYsPmTOYGTT+clRJH0XNLKTpn15xXCF91fgL6B8sN+TpR0tyDxIws5DKzXKgD7oDy8zCoKI87rcEpARSABVkZkFhzEzRgEZDT210CwX0426ByQ+Fn/SkJ+GNb3wj6DTBJz7xCVA5w2LJiRAUk2X7m2++2V955ZX+5JNP9gcddJDXD4Jvt912Xl5nFlOe90EClLmnvD0XPS1+/tprr/UcJ3/++efjkEMOAZ+6gPLFIx7xiGCcqAotblrU9F9QBIW1MCpNVOlmFvIrjWM449RUnhIPrQQcqxMqcdIbk0zbXOqhLNmcdod+kL3dYK4mkE0B0wz/6S+4aZ/P4YI9/w/uvEuw1cQUHkELOepMItWPwA4ZRufNQlyv8ulrF9N0djlugCNuVEXR31x60twcMoGNkMGcW866csjYdjS44zznxjaHwkwoz1ICD70ETFVygnKeogDnLgbAGQrPeDZa23kqAAAQAElEQVQAxXNe6glHB1OyBsTkx+hCiEgHYYwDGT9ztJlPDjFBTjEhJU9QPYLqEljlzMmWz4RXTWOjEWDMoowRo6TSyZQtSi1GRnilM8t9PlWxoAJEiaDqGRnpCsRcIyqsNyZELY/ZfTaIWShaBBgjAgkKqjDLVF+CE4rhqADTIsopoVsxIY1I4z4V3/Rj8gW48YbCojPIWQKhBqu+gpK7pjNkY2JBGSzPUgLrRALGuV7NclR4L9VX+Nsx1xKiQ11XgxyntnRFYfFaCdCOHfXeoZIhoMuHVtOyA/hQargWI6nkvNePwzXGsLDTxPRZ5+PknffE9Z/7KnDVdUCrBT30qnDlsm4LWdqBnCCy+VSPNsmyB4u4eOsT/l3bamaQTa5xERRWXzVecmrIfle8Q8eknBrKo3GUQ9LMoN/X2myzzcLbWrvttht+/etf409/+pPGPuzR9E+avv3tb4c3gV70ohdxhVZpJdZWAq9+9auD7L7yla+E/yapN+D+8Y9/hH0wx8qfcMIJOPDAA/GBD3wg7M305pzepjKzUIX2ZM1mM/w3wGLsNKbamxcQP2Tmh9IqlUrYk2v8yZo5lU9jrzwzzDKwWglwbCBZDSY+KD/irgoGKzLrKbT4Je67BKQEq1MALXyClExy10AXtYgvpZKiiKc0hQXFBTMLDhD9lpJ+Z+vlL3853v/+90M/CP7LX/4SZ511FliOp+KGH6C79NJL/e9+9zv/ve99Lzi53v3ud/vXve51G9RC+sxnPjO8wbbDDjt4/fvTr3/963JK+b/97W9+bGyMYu6dRx99NL7whS/gQx/6UPi6p14trdfr4QZXjIvGQjczrHJovHUz05hqwVSyruE4BE++mQWFNrMQR3k8uBLQ/Uvo17LqhOeIcy9oHJMI2gQiHLyAji3E5MmxdfONuPG738IJu++BG044CXPvWo45U9OYS8PYmg0YKbh77DLvdHMKTRq2ceIwZ+4slp0TodCVPpgdUY4A2tQQ5KyK6LwSBY3vHla6rIyUEnhoJWCqzqE3iQcoegc5IUmU2gJBlzh6XCJmiUgVXx2YzFMpJKEU0RVQimNU6JUFltaDkS+QBJ5oEVcYgetCe4rrRYOOF4uAMSchJ1XGINWRnyvOItsKzn0Isfx+U2be/qBPGzPdVSV9aE2YaWPRGDFWB5U7CPDolzPTR8ZXZMn7VebMyJPrDD9754pMCJmKuHb4qjvEed0M7YdRHv+iBMrsD7EEcs5hOa/CAyI6YMNbWby3ynElSOfUJL2RJVBlFNXtnKqQI0kijI7WEdUcxhpjGGtPwBgerieotNsYXjqOR0y1cc3hx+KYD+6MRT/6MXDbLUCrAXq6ENHOk02oQmmPi9DWcCt9lTAwy491IgE5o2Sfq3IzC2Mj2x08Cn5h62v8NJZ6uUB5FJeDSzak9gKKa68n+19UfFHt0V7ykpfgIx/5SHgTSHszvR20ePFiOV7Ciwf6HaY3velN/oUvfGExBdmCf/9Tb6m94hWv8PrnVvvvv7/n3jX8RrS+3aKXBuj8pRi9P/HEE4Ps9txzT1BO0Btwj370o8OejBkClbTMLIyhmW5WVME0DWkak3q9Do2fxg79Q+NTYJDfTw7Xalw1vmxLiK8uX5G/pCtLQGNj1huLIuUBfwOLyuU1SFJGVSKFFVXloiXunwQkR8lXC6KoFEDeW0FxlW62YpDFl1KJL5hZUEpdh4GjiIvqGtEi2czCNVJY/QDdf/7nf+K1r31tcMrIOfPTn/4URx11lG6knou4X7p0qb/uuuv82WefHX6LSw4eOsTC97uf9axnrdNFVY4nPbWQw+0d73hH+CrlHnvs4T/+8Y/7z372s+EHFn/84x/7Y445xp977rn+qquuCq/zjo2N+cHjwgsvxLHHHouDDz4YXCzDm1RaCPUvdgeVSmMiSA8kP/BQmGVB4yI5C0pTPi60etISHIpmBsW14GnB5KXhGi2gulblaB4UZSm9xLqTgMYh1K4Zrt+8SrmVVVhYvBw3fuVAnEfD9IqfHoK5k+N4xOxhDA1XYEmMCRqwXearVGuo1OrUtwhRbHwaFyFPW1h21x3BQSWj2cKu1YWqpOkyniusqpbmGOr2oKfFcmDJ2O7QuyXkyhyuKj9KCTy0EuDUhsBpGqjCMwFGtPkTNJeL300S1W9JCTHnvBHQ20QFfAwIIO3DI4Fn2AeqcIKMYSBCKC8H4swhzoi8h4g0YtmCkQooPEWBghtQXueBXlsYZxjBccMCuZmFy5GRZmCTCJ0zfWEW1W1i3lewfIT/KthFy7poQkjRQcqGsQLqeGiqYwVEry05tOEOCwfT2TWkbISgDXYBOd2E0Emmr5ayWAxWMBD2FrOeATiGiSyKMQPG2VKk3PAXyBgWPCkouxkE2bLCVSlZ5VlKYF1IQF8XbCQ5BOlUknnUeb+t86atcDTwnwGl94Lj/BUyc9QPhPt4O51GK0qRza6iO1LFFDM2wkOrCPNmzUGt2cVWUR0Ll0/jgu8chJPf+360DvspaAAAS5eGrste1EPMECk/HjYSkDNKdrkaJNtckE1oZhBf9r3GTrZ+FNGu47gXjgzFlW5mwTGieEqHica5yKOyVKbKUB0F9OKCfg/5Na95TXhr6Mtf/jIOP/xwnHPOOeA14WQZgeo3t+TQueKKK8LX44444ojwe7v6TafPf/7z4WH8brvt5nfccUf/9re/3XOf57Vfes5znsPZXNS4bqheFlDb9LVKOae0P7vhhhvCN1rUOb2lduqpp4L7N3DPCbYf+u+Q2rNqzySZFi1n/iKofavkBMnVzGBmM2nKV0BjaNZLE0/jIyg8c8FAQGOlMRVVHjML+zqNv/wjZiuXhfJYawlInso8uNdW/J7g7imxSNNv9hSFa+A0gEVaSe+/BMwsKIGUaVAhJevBuMZAspeCiUo5cS+HrhnMorjKFRW/CKsswcyCsqveQiG1UOh3uB7zmMeEV2C56AQHzw9/+EOcfPLJOO+88yAnF8tisT68tsn2eR36wXL95wb9EP1dd90VHEc33XST1+udcogVUFxfd1y0aJFfsmRJ+Je1y5cv93IyNZtNFTWDop6C8Yc//CG8UaYf3PvFL34Rvkr59a9/Pbxt9ulPfxp77bUX6MHH1ltvjec973l44hOfiE033RRSFJYhMQSoz8VCJIbSFJdcirh4iiuvaME3s7BYggf7Ht6eUl6NqW5GooozGYqr3CIuyj6FRdesd2M0M2X994duoQX6vS2iBaWZ2E/h5o0hbY6KNFGyVpxiDEIbqXvEikvB67ThLjgaAZdz+6qvzGRdNqMDdJs0Ou/Edb88DL94//tw/VHHYPSW27Alx2uk1URncgzTU+No0kFVGx6iIytCh04vOSzDOKtwlindCvNPlYhHyDAmCafaoSQt0OI79kF0JpGBsEElfcDOsqBSAv+iBOhmCVcUNEQGP6hTuDdoouuagiqsa0j7hCGqX/hcQSGHCx1VEJRxTehfF9rRDytrP4hBPoxcgYqnPMLd+iYms4XrirDi9wGeii7nT079RkDGYj3BWuXgKmCM98sPedVGQmFB1/pwvfKJ06NqnhAuZf5A7/bBzkqWhO9DWXJ+FOAqiNWhSAevY3aeRVlgHxgtz1ICD2MJ6AFQTh3kGWaw7rH0P8Hp5krwDK0P6Zzsrq9M4utaFxk3yhk6PqMj18Mrbpz7dH7pft+cnqaT3aPabmJ+luKJfJg1a9GdOI+280nv2QF3/f4MgHE0mhhiOgTqcU7tGdQ3VSuExjAdrA1ytufkKKMoM/Ds62lOqlKUMABlEHjZSmfBW5WulGnDjsjeF8wMGlshotNqUCpKl21nxknAhCJdeRkNTi/tp5RHec1sZt+gPNo7aC8AHtozaK8nvvKrLKULTA5liepB+MKFC/GUpzwl/EOobbbZJnzbRv8g6lOf+hToxAq/wav9mr66ePzxx4f90gUXXKB+sPjeyXI969PLKmEPJ672YIL2b3oj7I477ghfedR+TT+dcv3113tBTift626//XavfZ7ya99XlMk+qbgAOd7EV+RHP/pR+GrfPvvsg+222w4veMEL8KhHPQrqk/rG69RGBQMkM8lCslHYrCdnlgUzC7IUXxCP9WDwEE9xMwv5FRbEN+vtvVS2mYX9mPiDULkaB1GzXh5dX0DtVZ1mvbIKfklXLwEzC+MruUnOyqXfkBNdG8jauNd88gRrUFWBBk5hXWRmIiUeJAlI1oNFm9lqHV24h8Ns5TEys6DkZj2+6jDrhXEPh5kFhTezu+XSgqJF2ayXZmahDvCQ81M/iCcH2EYbbQR9D3yLLbaAXu987GMfiwKK61Vaedbnz58P5Z8zZ05wMukpCIuaOc169cww1hAws9DmwWT1VwuQmQW2WY+GyCofZiunmVkoz8xWymlmgV8wVb50xMwKVkg3WxFXglkvbmZBXmqbWY+HDeGQsVSg319Fe+ZWTjOtB89QAXEyxgsor66hvUercbAQpvBpGFI6nmTo0ZwD4WX4kQJd+JxpvMR3aAEyu8rgA7KZclI+jYWGo9MAOlPAFJ+W/u5XOH+nd+CaA/bDE265Dhs3p1BLO6jRyVVjuRVuNKuJIUocOnmHHA+LI8Ai1meILQZtW3RZZ8onvjKCBc/rwH7p64GC4hk3r3pK3I6BduSQOofcXDCuY27ahcKgRnmUEniIJSDVkAFRQPGgLwo8EGB/BotRPYqLCkwGqBOgbsxA8QLGXBZyYaZd6B0FO/CZLVAxeY0XuJ3NCRBK7l0FeCPI0JtPTEK4Dvft8CwgR8SLE8RIUO0jJgU5XDiAfl+UlxFW55jfQXHBsYyEiPpQvICRZwCvwYqjYBR0RUoIFWxRR06BiGEhIV0Zjq117EUPjnUKRiqANMCA0JBVKcqjlMC6kYB5oJI5wnhPdcg5QVPqW9dZuNdmDIOK7gaAmSOnDtKiYBnGe3rFR6imhqTjUekawlf+zdPJoHJpZxiRtRF1pjEnbWOTdhsLbrkdV33xAPxhpw8iP/y3QKcFdIlOG9L7FAjWSjMDWjnYPjLCJxme5XX5QI3Z0SSfQTWI2XhNTusmI2R/dMlmXloikB0UwPxsNxMwA7JCeFVa5BN/AGtgD+T49w6aGcxsrTtpdu95zQwRHWJO8w69Y9V9hNKFXmrvU/nFE+1xep9mvTrNjNPJ3a29Zr109A9dX5Rj1kvTHkzQfmzBggWQo0z7NO3X9NMpeqlBkNNJ+zq9GKB9nvJr31eUadYrT1WpT+IrrPrMVqSJNwjlM1tzepHX7O55dK3KL/KImtnd5FDwRQeh6816+c16dDBdYeURLaD4qnUWaSW9uwTMenKVb0nzIsuyMMfunnP1HLd69srcwhtqZisnPLCxsrRSAqUESgmsJAEXDDbA+rSIg3EZazKkoENLkyIFtHESL0rgabS1Ox1kecZyxNQFDiZDIevCKhHNO4+UDq84ZhoL9pNNGqEZQEMTFQta2gAAEABJREFULRqUZ5+LC3bbDUft9xlE1/wNT6GTavb4Mj41bTFfHhCxHjmf1DahaIooS11x0iAuIkoTivggFT9jcwchHni9HFcR2zmYvwyXEnioJcDpSZ1CAFZ3DGZYU1jXKU30HlBkERVCVgXWBiHz6j+CTjFJVJBaCWSFfhXFKy6+oLDyit4/cB2Cm3EARSHcK1HlB4dZL8oU9OH6HKzUPgNWiuN+HquWt+a469db0PtZcXl5KYGHQALFPTTiwyBV56ldvXutg6j0T/x7gq7p3Y+pwyxHX2XWfVllC7IDCji6lmI+6KpmKYa6KeZ0mpi3bAmGb7gOp33lAJy9007AuecA7SYqfChW5WYuyoBaBPB5GPLQIIcspXNKT9pkrMRsnTzKogwqj6dtZNRIx1XF2CcBYSFxAONMwgxQHqUEHhYSKBuxAUrA62n+QL/NDA/4G1jypA7UATMLUbMeDZHyo5RAKYFSAv+KBLR8FBi4rm9m0fwCjAaXICNRVIjI6wE8UppraaDh91YY4kVgFsLxKSThKnRSDSNzekcqAe1C+HaOvJPDxxE6liOlpZjFGU3MBsym4eIuMLYYOOlU/PWje+P4XfaGv+hK/OfIxlhgQxing6tjjnU71ViilEApgfVUAqZ2c3MoKkij7w3KJ+jS+wpdv7p6xF9b3Ne6y+tKCZQSWLcS0FvWczYeQntyER4XGza6/p847oMfwV923QO4/DKgMYY4n4JrT8LxQZvjGtVqZ/BxDVkyiqaLkFXaQHUaiJuA6yLyKSp5jCpRyRNEBITwu4JcbXjKl5XSchFg900Guky4b1eXV5USKCVQSgBY1YGlN9jmzJmz1qLhcnbvefU64Kq5Vq141fQyXkqglEApgXuVgKygPnw/cz/ai4mZM+i5VPWpMWz0UJGD3qFMhDFDASaQAxlookxBh48nO6lH5BJYUqWTqgrQkGu1xoDuBKq+iTilIdiYAM45AxfttQeO/fS+mPjjH/HESgWbW4J82XL4Rhu1pIZabQhgO/hRnqUESgmsjxLQ4iCo7aKEMWz3QsF0ZnvAT9W9UqGq556wUuYycp8lUF5YSuAhl0COZcvvpC2RY/quWxAvX4SnzxlB48Lzcfz7d8TFu+0KXPonuCYfqHXbiOjEqiUR8gyYbsn9ZJhCA03+dfioLkMKR6PIaRHJQZuGEPWkOslXUCwGaRrxAV6fzwgCwEOJJOVZSqCUQCmBh0ICZisWndHR0bWuksvdvectPGKDTqvB8L2XUOYoJVBKoJTAyhKQMZWRVYDBFSedVMi5PIkGKElxUl0oBOdRzL1kFMAUhLewjCaadWmPpYjpoIpAN5XPoU1pzCed4esBXC87XRZCa3BWJUY1Y/jOJcAJJ+NPH/oITtxrb0SX/RlPjD1G2mPoNpcgMxqSCaDvaWdtlpdFcLyMxZdnKYENWgL/Vp0vdHpt6f3oPJchrlOYARcy/MtAeZQSKCWwvklA9si80dnB6VSdV0c+lGPpXTdiVmsc/9FoYOSsC3DxTrvixo99GrjoIqA5CXSmUaFNM78aowYgCjFxHLmeSwcXLUuVAP2GJjPA0wAKJpQh2EARs0RkRD4O6w6jvK637IihuOhKQHmUEiglUErggZWAGRelVYqs1bSyrcJcQ9Stgb8Se/ANLP1avBILqnCJUgKlBEoJ3BcJyFiSA6u4NixnYgqDzJDQZ/TDIrTNaGdpGXM0wgoon1LBtBwuTzHE6DAfTSY5EHXJJypcPE2/cbV0DDjzPPxpv8/jpM9/Gd3L/oLH0LE1tHQR4vGlGHVd1CseXd9Cxr/6rKHwX1I6HRaCB+QoCyklUEpgXUjA1kWl91Cn2iMUWQbDBa+kpQRKCaz3EpDVMjU+xSdidB552hfdNkDnU50YyVqY25rCgmWLsfSss3Dqxz6Gyz75qfBGFqZ5zeQkookxjPAhXoKED+oS2j8symekPpRjCR1aepgH0LnFD53FesIsiq6Kgi0qrJpexksJlBIoJfBAScCsWJBwt68Trk0dWkPvNd+qv4GlC8o3sCSFEg8PCZStWF8lkAfTKmfz8+BsovXFlYzR4iysKK1zAlcs/YaDoCzGdD1RVFJOYy4jujTnUiIjQDjyoP8o2GkDKZE1AWFiMXD6Wbh0t33xu09+Bo1LLsXciQnUx5djKO1gTr2CauzZni6yrAtjZd55tLI2mp68CMhVsRpSopRAKYH1UwLSYeFfbf19uWYt6uCKA6js1QHlUUqglMC/hQR8jFplNqpuFmzakKQJRkdno5MY7sgn0BwFkmFDvT2BzRYvRnra73H27nvjuk/tC1x+MUAbBGMtVDI6sPII+s0rR4NEywZdV1xCciIjuoiQkqYAcui3t7zLEd5EJ2fwzBkZhGdcIOmdigyixy0/SwmUEigl8IBI4F/xLblQ47181Ov1kMNMS2MI3idvWe/K8rOUQCmBUgI9CRQLUEF7XH7KSCKh1QVBDisZXDLBMtD/1IfSAphfZWiFipgmqnjWojnGE3RAQb9t1ZoAmsvQ/v1xOH+fPXDafv+H7LIrsAmfaNbHx6GfDxyuROi2W9BbpgJyz2ecDhUXwXkagGkXPksRRYbyKCVQSmD9lQCXDWRsvqjWmLCW3JtaK13gdQ/kGdrQL7AIB6q6VkU/X0lKCZQSWD8lwOdhcB3ANzPU3TBqUR3NRgddfb1vaAhdZmh2mhiKgQUO2KTbxuy77sAtJ5+AM/fbBxfttTtw8+3AnRPAdBfo5HD8K6ShdQ3FgubRP+i4ohOrQ6R0auWk/YRAWE2g5ccGJIGyq6UE1rEEBp1WCj/96U+fWbHuqWlrtV4tXLgQ2sjpt1+cfiWQJVYqldKJRTmUZymBUgL3TwKORpT2Z6EULVtCiPCDCV2izaCcV4IMsxQeTd9Gm0ZYi5BzS2/L6+uB0TQQtQCjTRdFXOL0NUE5sEDG+Wfgsj12xmmf3ht24VnYfHI55k9PYm7exZDzSC1Dk46pFp1YTRcjtwotzAqfjkZIaGxWUo8aHVpVnyHiNXJooTxKCZQSWO8koGWm67vobely0pyrSg/QYkJk1PEiXFDPnCn5ove/0zmLyFlixrp7UKzHBfk9qK1CsR9dibKE8iwlUEpg3UjgvtZKc4O2hKHuYz4Q42qSO0Suiohx147huhFiSyBbZ9LaaLgGKkmbzqwm5iy6HbjgApy63btw4+f2B/50KdCYBjo0fDptrhsRkdAZFgMsDzmpwMbmXGk6tIXaLJlR+JwcQmGBFpMIc7FNDGkt8qTlWUqglEApgQdSAvnAumNmwc9kZpg/f/5aVVOsVfeYeXh4OKRHURSoPGQhUH6UEiglUErgPksgn9mHhSJkJQkhwg8DMoFBnXJceZpVrbTBaIaKRTTBPMugcSYOn0BCmbRM5WRM0ePUJPRbVeefh3N33x2/2nsvjP/pEjyB5W7camC020Q1b6OadZDknfCGlXnQ+IuRWUwzr8pwwjAL9RHTERDTgZUQxmrKs5RAKYH1UwKOa4jnCuLZfG7jkHF90RojG0cobB4mB+NK+RQ2F6GVdhR8QODYBiNUmOrPuOoIqk/QciYoLISsptzrPcoOlBLYYCWQuQyZ68LT6PB0mJt3cHQ0JVmMShrTZx4jB51R3NTl1HfjClXlw7hZ3Tbmt6ax2fRy3HXO73Hszh/AH/faE/jr34F2imhyEpWpKSR+hWg9r9fbXVpXIrB8luuY7Ix1EvAeabeLLM8gvoVFhhn650BRfQ7Japnkl2cpgVICpQTWUgJmFnKaGcws/MZwYNzLh9ape8kCzJkzh2vbipVKht29XlRmKCVQSqCUwD1IwJimBUiAlheBvHAqkYGM0KnNW0p3VeY7GIoTyK3kshRDSGiKIRhcUZUlJV0gHaMRtwTIlgMnHoG/7r4LTtr1o7ALL8bToyFs3MzQXjIO5xw6cYZuTAOShmTCpwG1FKinDtU0QZQlyPkEtB0laMQVNBIHJrE5HjHzJlmO8g0siqM816EEyqrvjwS0rngWkIUFCLDij0aUmUFHt9NzVHlu8BTPva4CKlwTFL/PCBWzLG4YgZw1C0ZqYT3jakauUhBap+w5EHgKC4yWZymBUgLroQS6UYpGpY3papt2SIs9SCEbpJpxbckcbYwYEZ1ZUV6BI3V5BMeHaOGNKjm6uCrMHYmBsdvweDq2aldeiRPetT3+tsfewNV/A7pctzpTANpoRl1MWo7cHCq0noZk34wzTlsIKSukPYPcI0kSRHTO8yJe3hYpUUqglEApgQdFAmYWyjVbma7ud9dDxlU+3Crx1UZHR0dX68Ay61W62otKZimBUgKlBNZCAiutIgO7Ms+EnNd7GmratiUMD1tElxVgmQd9TzDafbQDYXzqiAaNNf3G1fhdmDrmlzjr/dvi+P0/gYk/nYtH00G1KTeK8fIJ1GiXzYpGULEaPFgyDTsS8CEojUawXIckA+MOOjJzwXEl51WXrJzQ01K9Hab0EqUESgmsrxLIubpolcGM48jQP7QWEUlSATMhiiJkaQovxzWzcBng5/04te6EQlgj61EdJicZHWRZnqKbdWccWaqFuUQCT4EirnCJUgKlBNY/CWQuhZDTPukhR2FbyL7wXJXIgKMDKyaSNKaNEtGxFdE+AZbceRsWzq4jmlqO/Lab8eisg6XnnInTP/JhXLbvnsClfwQWL0K908QsridyjkV8SAcueUm9iogPA+EiCs5YnoecWBZiQLVSnVlryCrPUgKlBEoJPKASMNNqA5j1KPrH3Llz+6F7Ju6ek3upZjbjwCqeQvZSys8NXQJl/0sJ3F8J0GxabRFa0mKmaJESrTFsNMIwSUfVdAOgEwtGa6zbBVqMX38txr77A5y57bY474D9Me+m6/D4WoqhzjK0mouRWQdRrYLwBLOVwLVjOqsiOD7NlPOKxctWJMlh8Ii4kXSEvi7YCwNyXrUjQG9jsQgan8xenqUESgmslxIwanrMbVpMSrWmgnMD2dWaQg82HVXhv5d2M+TtDtPANQGIo5jhHHnGPPen11r4VETOQAGtOwZUXYxalCAC2LIeHMCWYiaO8iglUEpgvZWA9LmSIzwsc1wCeKId5Zgmc7KaBtqOPW0MH9adKp+gCfpqoaMzy+UJNt1kM7RbXbjEYc7cGs2hcQx1l2GjyTvRPv8snLXzh3HVR+nI+sXhwI13ABPTwPgU0Gz3FhPZUFrvcgCm1Qbocq3T7x2jf7g+LUkpgVICpQQGJfBAhHO9/cmCRAv/0gPqwGLZiPj0UdTMYGYKliglUEqglMB9loDndiwvrg5LCk2lQAsm6DjPuYnzSJDD68fYuZlEXAEsARp0Wi1fDJx9Ki7/zCdxwi4fwqWHHYIFS5fjMS5BffkYsruWYoj1jNZrLCtDO+0GJ1Zcq6LNDao3x5IdnVtGQxHwlveR8irm9RmNx5RPPXM6unLoyGHMr2t614pXopRAKYH1TwKOumxstiO4QECObPQ9xsUAABAASURBVItiwHEzZ+Tq6zUMu/5bWEbHEjxgdDhFEfMwjPt66FquQYWTLHyVR+ub6iQ8HWTGslkL10CwpT2o/hmgPEoJlBJYHyWgtSbWb10RkZ6MUcP11nnmejZI7lKAD90cUqakAC0VpedcFHKuTRmXp/GJKbRpF6VpB1mWInIZ9M9ohrotzGlMYcH4cmSXXYZzvn4gztrxvbjroO+FN7IAOrCmxlkmFyGtdwyFNYU1JZUK1LbVOuhZt7LOYNX4TEIZWAsJlFlKCWzwEiicVoOCeEAdWN1uF85xs9b3lJn1Vq3VVTzYiDJcSqCUQCmBe5NATlcRBOvnLCijnU6nv3nzdCCR4ZmYeuCWW4Ezz8BVu38Yl3zu41h6whGYt+hWzMu68NMNpM0M1WQOkmg20K0hbyc0yhLIQdXIpzHhxtCpd/jE0yF1ESEKdGk8ZlGKYDw6rntg/Z6GIaHfp9BXC/mAFFEeBbBF5VlKoJTAeigBriRadbiucD2hbWPcvEEcRvVVGnS4aeTaAMUzj+bipQhhvbGgdSh/ADptjoUQRjeVwqovhCM4UdV9b2AJ5VlKYMOTwPrdY5fHiLIqUSdIGY/pyKpy2anSeV3nw7bEd2n/tOFpi3TiDppJGtBIctouXI6cx+isYWh/1mw2yaDzHQ7dNIe++jxcrdAemsRoawKzli7CZT//IU54+xtw8yf2BP5wPjA1gbCmae3jGgg51LneuIjrD/d8q5WwrZZbMksJlBIoJfAvS6DwI4ma9RaXB+w3sJ773OfyQWAWGqUKQqD/sWq8z16HJOda3AMg61JYfXM804XVp5bcUgIbiARorFBpELC6Lit9NXyxhdUk9VirJCoqgHpXwBh2NLZoKiHUrwy99YtlUHdpvA0nHtZYDjRoaKUt4J/X47offAdHf2xvHPWFz2H84gsxa/Ed2JLXLaCTaZgOrBE+QawmNT6ZzBBFVTquaNRljpTgAulp9OUx1wmy9TTTsw2eNQbKcnLz8EROHi+CYPAi3Owq6ui86lEWhQ35oLhk+gasTg6D6QqvLs+65HFaQHNAbeiNJecFx14d4ixAmANKJIzzRH0Q5XRAOMQIgbt/eLJ6YJksya8WvanPrGs+e4X0Mq4a5lUFi8F7PouM95eyH6H/Kueea7z3VJUxiHu4QvID6xYtoPgMPEeLawDyFMiIlODDN+i/kLa74IIAtNoIX5/RV2gaTdj0FGxinOAaMznW29Atp6Pqxn8Af7sKnQvOxy1HHoFrfn4oLiENb0npLSxt7lT+PbT3XpO4Sf3zzw7DDb/4GW4/6ghMnH4a8Mc/AtdeC9x5OzDO9hRtmub6FzCF8Ft/DdLWNEKfOuyToL4W4OYXap/kIHlocyr5UH4z8uqHPSinAMqvz+vlWUMPBsdLYWVblYq3Vli1zhXxYozviYYqVPfqEBLv/qGsd+Oulrkil5JXh14OtbkXWulzdResxHNBzOZJeaGsbPlFucwwhnC/0W+iDS4xufXqMo5T7yqs80PtuzcMNlJ90JorDPI3tHCv/xzF/qDrthNxeCPOEZonEI2ktxSMZJbxBpW7PLwpnpGCc0Ffu9EbWJU4Rq1So8pnvHXFqFSq6HCt09cBhxKHEXjUm5NYyHViU9pSi848DSfv+zGc9vG9cduxRwNLFwOdBteTJimRd1mOymKDEKYpZxxYCiM6iwH3iiiPoPBAnl6096l8M2DewbVI/F6uu38qrUA/tYiK9lklKSWwYUpASiD0e69ggcAqIoM0JDx8Pgo/kpkWlV676vV6L3Avn1w97zmHfsC9VqtBC2VEr7xymxkyGl/y+iu+TqGBCQ3IubjmXGSzAM9PFFCeAsyrNOUUFCarPEsJbHgSKHRibWlfQspOEyRoV09/ihipEgfBa3JqZoqU+RViHmRA2Gh6vSEPJoGJAfoNY5g2VDSiMm7Quty45Qz/6UJc9sm9cNz73oXbf/NzbHXL9dhi2WLMdxHtuIh7VpYrizD3yNIOPB1Z2mPm3Lx5GnpG61C/Z0WCmE8548ygN/T13wTFp20445xywaA0eK5zOc04IWM4Y4G5OXj0Dl3XC22Yn7rdOMoyIkQtbMR0S3FQWBBf6YLC4oE7NMlRWJeSy1l5x3HaGbhZ8Bz/nBzOH0dKZJyUnKkoxptRoMsLhBxgZqxIDLEQVX7pRc4LCvTKyjnze+gyJB5rYq5eMb3reuFQkIocZCqsCwaogmpjwVY8gIyw9yENZQUmCxQVTyqmCxUXmDRzSgkL5Mw0CG08Cqjl/WsLI2SmjCKg9EGobkE8URavYgIKnvgKEzz7ze9J0lNukmCGDpcNOm4Y99xsIWOYDm9Q79FluE1n9+QkMM1N2QTp+DiwmE6qm28FrrgKOOMs4JhjkH73u+h85YtYss+e+PsO78SFb3oNznjtK3DmW7fGGe/ZDufs+kFcd8DncPM3vozbfnUYgsModqFNqMTg8oD7fLCdjbNOw43f+zqu/uJncOm+e+OMnXbAmW9/M37/qpfh9Je+EH9++1tw9U7b45aP74Gxr30e2U++Axz9K+Csk4E/XQQsugVYtoz9pENrepKU/ZSjq8U1s0MZtEnlzJKMBMlHa28QeMZ+aCZ2GOtB8hVAjvcZmAEM9sDoTFhjpLgGSJSYKZZpujTXm7JKZzyUo/BAAaH8fjznxQEaT/I8kRNdjmlGXsaw0CUtoDgXesyUrfI16Wmb0mAFeC8oxkZJBVZqTsFclfYvLNi6RmA32RoEKK52siLmVmwAupDcldtGRpFlpiCuJ7xviS2V7DILeK8RCQ4MlqP7jO5hGe9jclzIiRFRP2P2zygP5V1XMK75WteFiPeBiB2J2bcCcsCo/aGdbL8cMZ43YfUhwNZVy9d9vZ7ySGmEpFGXTqkUiodWUaaecyBHhMwSjnAEz7DsEkcZy7lVlYxzIKH94yymzeMB8VwS7r3Sv4RhWke8r7FUMiLqRY1r+TDpCB3dC6emULvwXFz6uU/ijO3fjru+dyBw3V+ADm2uLm2vNtcU32H9OesPxauKAE4/BCb7IB3spm06zzpk5czfS2KLWDHPEGBjdd+Qfg5CvHAF0weprlkNxFJO6Qm7y/pYfnmWEtgQJSBlGICC0g3pRU8LFSOkYyRBvZSJ4Pmw0Z2YzncNX+FPkq9p4403Fute4e4tx/DwcMhitvKdxmzleMi0Lj7YjN5gOI6PukPGTDsY580gjJQy9fkaS0WFPqskpQQ2PAlIVe4NVCEUefoSUlRsUOOEFUa8Mki7SJWJaHZT5jIWEYf9REajG4zBjMQA7gGZQcVAh2mTpc3XOI2o5WOYOuY4XLT7Xjj8o3tiyZlnY3NuSkfuvAP1O2/DVsM16Gt9jjreA4Kx5oJiqx2rYkV6YWwr76oAyyvg6WxZAYSlRO0scc8S8NZL75MQGQxriATu3ULauvjwckayUTlhbHCkBmluDjRGrJxxUZLeyfzcTyATFUeJfYjVg+PMERCo8dMAlu4I8HIjddDR+1RoBdicXsRIVgVZvBgBAMsCS+fcZBu0N9AkZddAfysy7jSkckxCyG9AyCy9i4Au9TOloyFLc8jO0bXQvb0AN0goEBl0rWfGnBuilI4Rzwt4JXSN6lBdgsLgoXSBwd5pJALbhQDGtXMXOgx3KO02I006oRotmN6SmpqETY4j0ttSjWlERNxoIJmmc2ZyArZsOXDTLcBllyM95xyMHXss7vjZobjlxz/EXz77aVzysd1xxg7vxu/esjWOfus2OO79O+CkT3wMZ375S7j8F4fh78cchcVn/x7ZlX/G8M03YOOld+IRE8uw1dQ4Hjk1FrDl5Bg2ak5yF5ezkQD3kex5CN73jyzFgtY0NqPDafOpCWxOugXpluzTFsSWk2Owv/0FrUv/hDvZvr8eeQTOP/ggnHHAF3H2Jz6O3+/+URz+5jfiqLdvg9/v8B78YY+P4qrPf5YOse9g8c8OwcRRhwN/uBC4+grg9tsAblihN7coR0wsB8aWwlhnzPXW0eEnGB1e1qHsGVcY3Q47mxLqN+HZXY0fieaCSKCcS0aEMNMVdrECzKEJziCInB+CV0bOMc1XzQ8zBxPATLwk40a7S2dbZAk5RrievDVnmO54vRHQ7Df0DlFNej1oFTUy1F6CIZaBgAgIVDwUx2BkIFwEXT+f4gV6LKUIvRhCmwbjBZ/UVgOy1Bg2Edp4UNIINzHxCWOCwCC0JggKiycovK6h9VNtYFNF7ga1U/fYkKBICKwpd0jcYD4yl9N5xRXU8pX7TBvEcy4VAOOC5BjlQIGVL0KYOsojDKYpHnHdFmIqXSXLMUoH+ubU98dxPRi+/lpcdughOGmXXfDnT34aOOc8oM0Z2eogYp4466BCQ026o/W9y+FjM7geGtcGhySqI46Vw4V53AWTCGbj58DJ/s400vqp/b4rNgPxWLR0Y+ZqJuoSaZcwwy8DpQQ2VAlQJyD0+6+g9FKU2ougP9Ij8CioEhl9uJxmRcN6LTIz6MWpXuyeP+91HZgzZ04owezulYSEdfihcdAgFQAXfHBH7ECjx8dhYQ2Dq4x99IgW2ZgLrUPvGpL17iwbXErg/ktABnEB6ZEMaG5Z0EMOxeWCkt5QodDTpxxGIyiiQUPTi3qUka0c+UyDtLlXGS6RnvXYjkZY5BMgp26SptoEuzZ8ZRrwY0BrCTDJjdXVf8Nd3/kxTt363bjwM98EzroMjx/PsMVUjtmNFPMrNegV02kaVr2Sy891IQHPSvUUvTDCRfWEvYCeKIsnKhRhpXMCIQDr7jB2wDgnHRXABeq4MegBOSnvJ1G/eTnnOhznd3i1IEXLABnpIZnloACzKKtgDBvLESLSiPM+yhzriPtgmNexqGBnhLIGPqSPGXKENy+sR1OXo4D4xnTjxkRwzBNZBiMFNdcTiDJ4PuXPrIu2tQOa1mL7O+gyr6uyLRWDSxzyCGDzWB+QslFCm+1rsI6mebRhXBccui5GN0qQJ1XmM3bdmAMBFCVy5mWt5EsAGWCMWRfeuCKQQnAMuwaACcAvA7KlQE6kRIdokTe1GPjndcAVdMD8/mzgl4ej9c3vY9EnPou/7bQbLt/2vTjrRa/EOS/9X5zz+m1wznt2xEW77YWr9/8C/vGdb+Pmn/wQjVNPQn7hORi65gpssvhmbDG9GI/sLMNmneWY216OnA6ctN1BnmZgs+HYR+MOTXH99icb+KCekhdFTNkAoqostIMRR9S5ftYiR0e9oUpPQV08tq9Cx+Po9DQePTGGrW67CXOuvhw47yxMHHcsbv3Zofj797+Ly7/2FZz6kV1w0ru3x/Gvey1OfPlLcdYbt8aVO74fd+z3f5j41veQHfpb4DfHASedBVx8GXDNP4A77gKmpgE6tjDN9bhJdMeBlGt0RpqR2iToXUTqm8g5KzzHVMgYzpCyL3lA1+fIgBmklG8P4nHOcS5lSFgGH3DQdssJEJGrosZNsXFCOv3INWlC/ak12cIRAAAQAElEQVTwvlFhPGZcupSH8lNen7I+1sR5y+rufnIqMhNmwKwhbGznKliRSReBLc7D3Ig8sCoMYL1uAIoTTAhj6xheHSJeKMRst8soMYTmeH2yPSDC9SyHOcNpXKMEkIKt6oGFY90dWtOFLj0qohwWpOwXlzsInk5JIWc/jPJz7JQRjgyXA468ddf6DbtmY/cdndVDWYbNqVdPTBNseccEuqdciAs+/WWcs+37gNPO4XpwJ9CcArpT8M2liK0JJ7uNuh6cXJkGnPOXOtXheHJYNYuh+yNZ4HADxnnKAffmkVqONtEhFOclyHiF0CUtoDiYZ2aqgwczswjEpIL6QG55lhLYwCTQ764UQOhHeySnPun+CqRkZEqnioIqGMC4dIiEqQ+PU9/oG2zJ/PnzB6NrDKtLa0xUwpp+Dd5s3XdfLVAHNDZCERZfbQ/gQhdo/0MDp7wCt9F9bklKCWyoEshpMhQmR05bIecal1MYArgQKr1HZYwEg4Kp8PyghSqdM15hvBIDh/jSsZVgQFg29PiO1k3MAuPld8C4kcTYIiw9/hicvftHcdyHd8FVvz4cC+5cis2nW3hEN8dmrGOuRaizWcZNi5xf7SwNzUB5rDMJaBoI3I9AhmoBNSjwGNANVCjykfXwOsOGEJzaEYzhqO/JMZje7wgADw/2QAY1Kach9QZQfyGeMUMBBmdOXgJh5gKmFGFRpfWhe9NgEY41SI9Auiak+p0jOpNB/WDJABXMe88rjNWqYJD24JjHCMceGYx5fEijGlLPe3l0hWAAcwCxA6qM1JizwlwVmkQJEectxN0GkrSDSP9oIaDFp/Xk0/ERtxowYXwMRieLTU/C9AbQ5ASwhBui668Pjqnmqcdh4ujf4JafHoSrv/wFXLTPnjhtx/fg6G3egCNe+7849p1vx4kfeC9O3XcvnPP1r+KKXxyGO047Ge0/Xgx31ZXYcvlSbDG2DJuPLccjli/DZgxvMrEcm0yNYaPGBBa0JzG/M42NfRcb0ZE3P+pgjmthNG9iKO9Av5dXSyqoRDE3Zi4giiLotfZKkgRJ4UE8MspVm37px0rV0EklRxo6XOPabeirizHDtRwY5RgKszjuC9ivjdM2FnAsNk6b2CRtYSHDC7nh3GR6HI9sTWPLThOP6bSwxdQk5tx6C5p/ugT/PP44XP6zn+HC7x2Esw/8Js7+/P44fY+9cPL7dsKJ222HE9/2Npzwrnfhss9/Dld97eu48cc/xJJjjkHrXDoSr/4LcOvNwPIliBuTcNNTMI0vw3pLLmqMw5qTsHYDiXjdJqJuG1HaRSUjup0wb+K8C9/tAnnGHiEgAuDZr5xrft7u8aUXFBM4YVcgY0bCOVIDqLaQ49QjZ9YMGcvOpBtMXuOp65iY85oCYNiT1ztVOEMqnCScSlwVIUFXrgk5MpZboEv9ETJSOXcFNqXffw4wT3YCxnoEFW9sgyMgMKfvQ2nrCmF9Z8NFBc3jlCLTXF4VRRuNfYpmwMxFQknXiQQiDoh1W8imxuAmJjCr3cLGrTYWLFuO2TffguM+tg9O/9DO+Od3vgdceQVc1oG1JxDTZos6U0CFY8jxTDs5pIsJ5wP9YRAS9igiyOKnTt3RdN9x0PzlFdQLxdGPK08PLJUzPO9FqDtcFABLewh6o3CRjn/9KK8oJbC+S0CKVYB9UTCirkjvYsZ7utfTJM+4QIJg2IHHDIPhdXTKVlXVBS3Cc+bMUfBeod7dY6bZs2evMX2w0jVmejATOAB8uNtb12jMaB/BlVCrYa9WjWgBcZif4wtdE2c5n6blHMtcKSVKCWyAEtDcpx5QKWRG6PVyIaaDqEKenotLfTwlQ3NBZgNB48O4bMhaoYlheYKIgN54RAwoDYCx6Ig6GWceMTdj+k2qnBsZCHxaj4ybsulp4NIrsPjzX8Ip22yLcz73BWSX/BELuQHdqNPAXHSwYKRKY2gaY9NjmOYGrUMjpuVTpuSIqhXIcEZ5rDMJ5BxowZMCOduRQ+ECShtEkUdOSMF5XvJwOPsbQ2hOKyxkcbhXROxWxLipnQzLmObMo3NDG9MuMs5nvX1SAK4L0FkCx8y6mOrCYsljAUXYGBbUf2YLohsIS5ymOomIFxeIeVmBwIsr8HS+yJHmmU/IfcQmRvQLxOQIzMkM/KSGOrbbcRi4nabzKaUmddFGhhY8acTn5nGgbUSejoe0QedDA0YnkDY64AbHiIhOCEeAjgtMjQN0HGHRHcB11wAXXQgc8zt0fvozTP2Ajo/9v4JrP/BR/OlN2+L8l78W57z8dThn621x7nbvw+Wf2B9/+cLXceP3foyxI49BdO6FmHfNtdjizsXYig6XregE2zxrYTNrYx4aqHfH4DrLuL6Qghso8nPXoQxSeL3NEucwoWKIahGMFIlHl2PSzppocF2ZpGNFa0mLa1CHjp2s1YLewso6XcjpkXP35TgWZhogQGHwCPaOZwLDD8hpoMyBnGOTMUQyU6zjhNBaXE9iDFmMGqut5R4VOrHiVpeOow7yZhMdOrCanGttl6FDwyblfEu5RnbVN661Cb0FEddL0Kklh1JEZ9cQJ9fsSoSN6xFmdSYwt0lMjmHe+BLMX3oXHxwswsLb7sAjb74NzRNPxdQRv8MdBx+Gaz5/IC7e5WM4423vx5mv2Aa/f+GrcNHrt8Gft3sX/rHzrli83+fQ+d4PgN8eBZx+OnDB+cCdi4g7OT+WAhPLANYDOhXR4thxTiVsa0yYb3NMWwA3yI6zMWI/HMcNTGMCAshnBoDTl5MYSHJk7Bs/Kb0cCJ+k5uEig0scPPsa4Jg6iIhxA6UMHkwIha6gLAGeKQKYj8HeqfCqCCk5SxBS0pQcgQ466pMn8oA262uz3B4f5FFR2bUcVV5RZ0qNFGkeuslpHOaecQ0QlCRonnjWIoeR4usCRZ2SbbG+Z5S1kHLdC44silNt1D1a7QXbLDj2J9LDL4+VRIvyeIglkHONTBANVeFGK/AjhjTpcFZO0DxbjnhiER5Hndvopptw02G/wInv/RAu2XEXpD/7LXA9Hdh8UIHOcrT1bxPrgOaC3ooaNmDYA3EHQX1ZBDjxAY07YiQDf8Y4OC+MiIiEqBAqx1gGuE8LoE0Krb1keiKFpy2a8zNHeZQS2FAl4Lnm8gbC7lMP+ODHuOAaF9+oANkR9Ygq01trGUZQRiboWl65Lk/93pXqd86JzEDfsJmJ3ENg5atWk1GesKKSVZPXxF8134MeDwPBAdHAKEzMPAFiDzmmoE2vdRK9UVTeDGFBDAOK8iglsEFKwGgsIBxUlBDuUxobxngFgAwKGRYR44xKyyD9YhZFV2BQl4LBQSPe04rhBtRx4+S4qYK+9nfjP3HToYfg5B22x5l7fwx//+VvMYtP+x7LJ/Gb86n5MJ/gV7mpSvIWltx1CxI+1ps9dwTGxnSRBsdVpValnZ+hPNadBLQxUe3aUIkWsIF5oDShSCuoY0AgWaennBPGFqgvYU7zBuHDPBeXCcUZovzgKVbEj36QRjSCTuTkCep+D4qRyfsRi0UA+ocuFvrRQHoXhWD4UFwBKZrCQafICGFSntKAbp/2a0NEwUYsO2aFxg2ASzM6oUDHj4dre8StHNVOhDovrNEZVe80UaVTJ2lNQ2/OYHoKmByn04HQG1N3LaFj6nrgwovQOf4E3HnIz3H9N7+Daw74Ki7ZfQ+c+7734tg3vwm/ecPrcfi2b8cJu++GM776ZVzyo4Nx2aE/xfVHH4mpC89B7bq/YqO7bsPmy5diczpLNhtbjs0mJrHpZAObTTWxcKKJeZOTmDMxhVmsd5Th2vQE6s1p1NttVNMWKnS6VbMuashQZSczUo2bvr6UcuJ1fIZ2lqLTTdGmQ6ox3UKnncMow0pcR60yjGGiHtdQi6qoxQmqCRFohMRF9I14Ov9YcodOFQ8Yy4XGEA/Y0S9IrhqD5h4453qUSaxLVdKzBTnWPB2Fjn2K6FhLuImrw2OIfZdzizYrJWDwandSQRxVUElqqFbZv0oNHTq7csoh4oOEChWxykoSzgfXbCOfnEaFTq4anZRDXGtnca2eR0fSPK7Vs7j+Dk8sxUbNBjZqTGLTqWk8gvNiy0YLj6bj7DEBDYzeeAOiv16JyYvOx00nHINLD/0Rzv36ATjjU5/A6XvtgaM5J45549Y4/m1vxe/f915cxPly1Wc/h9u++z0s+slhaJ1yGvIL/gD8/XrgrqXApObeJKAf3ef8wNgYMD0OcH6CbQUfYqDD9PYEwPmqftGPhZhykcMvYt+M9xAjBYVjFCcoW5GcH0JGWqBIc+QJihvDM/CMCCR3O8UnDDlWAAz7MIdUXhTSEFqguBABzNPjoX8UfA4tFxPGWG4vyeCNcUaMc9gRxrTcyODJID8ffqfaJ71U+zjtoLjCRUvVF6GIl/Shl4DGpcm1ZbrbxhQd+w2uAVmSIR5yqFUz1PhgYKg7iQrX6o35IOFxtM/Sy6/AqV/6Mi784M74+6c+A/+XK1Fddgdi6qNNLQeYF1kToGMd+iF4das/VxVEDmj+Rh58QNIHtUM6EZEagXA4ICeKOPMHdv/DAl2FGXjlRymBDUMCmv1UJ97/2d+gENQXMQuQHU6mSdd1zxMNPCliYU/2GOv009GBFR4QshVmhrj/w+6M3uPJHt9jOuTAMqMEmK2ooKBkrdvTOHxRCuhVD8LzKWvK5wcdDmnKjW6Xg9RlC4U2aduAzKXwETlRB2AYKoNp5VlKYMOTgNRfiKkxDikN5Q4h6klBYxn05FtfXWLS8FSYgqLWgWYK2rycWYBi0aRKgnoXdsxRC2hxU8Kn/LjrduCEE3DtHnvh9G23w18PPBCzrr4Ks5ctxWaVBJsP1/nUrouIT+XrMVCrOT54a2HORrPRpmG1bHIZOty8ghs3/Xh0p9OBqU62pTzXvQQ0FqtD0bIVN04uu2QWeRm8D+cDd4njTVxtUYl60NGJAAG8ocp27qsAOsyQiWGc8ETOsCOMT5MFR1pAceOTZaHXW16D/mGkBRgMO9kivhZUcvRssJBSz3Sf69EuVTBlcVTSnODmHhNjQIt3vgYx0QCW0zmwlFgyASziZuO2JcBFlwKnnwUceRzaPzwESw44EDd8/FO46gMfwWXv2QmnvPRVOP3VW+Pst74b5394D1y23xdxy7d+gPFDfo3Gb45GdPZ5GL38L3jU7YvwH6znP+hkeTSdHvOWL0blzluwER0ic6M26kQSsx1RA1mlCT/UgY3k4X5M3wui2ALkQBKqcRX1ShVVF6NiMR0UDhU+hapSrgF5BJdzpaFXO42qyOIaENVh8RDLGUISD6Maj2C0NhdD0SiSTg1g1/14Dpt0qDVZfloBmimyNuVFh4elTPOAo70TRRFkRJkZZo5gKzDDDOPBC8jG8nTGOY6qHGgxm+E43kaez1P4tAtLWb9PYHmdhk2N/Ujo8HLotgy5jJ1uhOF4FDUbQiWvIu7GqKYJhnwNo24Ya5xl7AAAEABJREFUs5IhJFxPXZTBaAsJnvZU7rrIrIOubyGnrZRxI9txTbStgQ7HT2hG02iBjqS4ARdNIcIkqmhixDcxhxvYjbsNbNycwqPpBNyKzqhNb74Ns674K9y5F6N57Cm467DDcccPDsXle/0fzt9xV5zxxm1x+ktejbNe9hpc8vZ34drd9sLN+38Byw8+CNO/+gVwyonApRcD/7gGWMx7SXsCwak13QEarocmqZRXYD9NNybCMlBGCBtm5qCOIBzGT8UFhQtQ5LgbWAZWRc4ChMBnKdpwCz0lhZEaxyciYq4Pg6gwbgQshndRv2i1IAYHA+D6k5tD1ocHy8fAYflAZN0E5fx3bIZsgshjRr6rb43aT2hBFVafqeQ+lBLgOLS5Xjs+DBwanYVKpQK9kTpNh3GLOpzTmdWmDVcZAeJKF+nUUszifeWxnLML7liG1sln4dTtdsK5b30vxg78DnDD9YCjzZePsRdEeA2Laz3XljB9OUeYAC5jCPqVMxZ0h1RhpvNkkkOwPyPH8vqgHkCam1vQq8gbYsYN5VFKYMOVgKdiFWAQATHlQWREm+pDyw8CrS96R3qqR9VhpnV/Ot7nilYUvzlqZhjk4x4Odu8eUpmk/0JoZgyx43zKpYCMK1GzHl/hdQEtdrLhaMIg5aqotVDtcAxH0LDmK41TkV/5BMWVv0QpgQ1KAoOdlRII5OWEgqICo/d6Kv9MJl3UpUaGTXMT4FN7XHcD/v6Nb+KYd26HEz7zf5i48DxsNrYEj+ET9S2yLhbUKsi5yWlMTkBvGphxTeGT80yOhchhenoaLo4xNDQUFrWcaRE3l0nE1Xkl7UZ5PMQS0AZGVVp/EuhmEjEsKKy0VSG+8utawVbN8BDGVb/ao/uF54Yw524sZeO554UMAdrI3EACGdvEbpEqt/FGaGGzpq85MDvDDrwc6pfAWw/zIBy6LiBclkP1FADrm5nCIRMViPMeGXVIoJMC+o0g6gfaND8Io24FNDuIWy3UWlMYao5BbyrFU9w0LF8G3HoT8Le/AVf8GdPHHImxXxyG277/Hfz9C5/DJXvthjN23AG/e/vbcPQbt8YZu++Os/fZF2d94Yv4w0E/xLVHHoFlZ5yF1qV/hufT9UeMT2DziTFsNtnDQlL9vtTGk8ux0dQ4NqM+bpLlmN/uYHR6EvXJSYy0mpgPYJN6FY7OLMf2R3S6OPWNNkTuU6R6ml+A/IzCFrqZh0BfEjIfcX+fIDeH1AMpNy85IgjdjPEuoPVAjh6wLNHg4GF76OeB5+as207h6ZyKXYJqUkO9UkclqnCsOGYpAq/KtUTj5nldzjVJ1FgeuwBoYLG6IydTILkfp+WeVXBysAzNR5Jwao6EgDM459B7rQ48cvafnWfI2OiE/XIuRsRNpVkEx01phAjqbyWuIk3ZSfaLWcGi4HhdTy5ttPQfHs0gGSqfoLCqi2OHJIlgvMCzRgH0BClunLcqi1eyPM86wT5kcKwr5sAknLMJ52q12cIw6axOF/PJ35hju5BzeqNWB3PGpzBr6RJsPLEMW3LD/DjeDx7dbmKTZXehcu01GL/4fNx22im44lc/wwUHfx8nfPFzOGrXXfHrd70Dv3nrm3HMNm/G8e9+F87Za0/8Yb9P45pvHIg7DjsEU8cdC5x/LnD1lcBNNwCT1ImpCUC/vzY9BeP9JAr/xbKJqNmEca5Kn0C9ghyZbC/Y3qB3updRduw+wmH8pDwgKig8CPEESgX6Sn0AM3BMIO+4dhRCGgNCTsqxypg/Z9Hh9Pz0KiRCZgatRRmjYgnGxkiPnPIxzNzr9IzYDqFwYnFqcD1EmBO9Nq6+eeoLL119Ysl9SCTA5RQRHf9USTSm27zFdMPaOFyvI6ZjO83aXHM7XI9byPkgIo6AKndaSaeJOnV7406K/8eLN73pn/jLT36CY9+xHc77yM6YPP53gB5YtiahtyYtbQHMF6arBt3A+yC7SMpPRsLnDJUuZGQJmifQgiSY9KUPo15RbxDAzOVZSmADlEChK6Lo65bEIL1RtIB4guJ50BnqT9AhcdcdzAyeNqFaIPtDVDAzkXsFe3HPeWbPnj1TQZFTRo7CRcUKrwtoIFIaADmRsQERaczBibkya3NR8UCFBkiVaVr2HCmYRwaDR4Xracwx73FD0iofa+rfKtnKaCmBh60EBhcFNbLQXYX764aCwejkw3fEKfRcmFoEbiAJRyREhRBlXItlxKsq1J4KMsTy66cNYJqb59YUcPsi5If8Fhe+5b34/bt3xpJfHYNNFy/FZjSI6t1Jlj+FqptGlk1iOu+iWWEJfArY4UYy5c4opbGSc5eQc8MTR6rUI+cGKAp67biP8j14BEOZTSnPdSwBbWKiHBiEY5tyOg/0ZDejM0FzL+JNU5v2mBRcm5ll3Z10TiRJjA4dLG19zbXqMK0fptUNg4Y6u0PDvWdXc6qxneSozV0Dk1dANx9lYDLVAcF5wjhP3mMgFjUkD+gwJrQZ6+q9LpsGcm6ws3FmJE2pP4L0iBt7THETsJxp+s9w190EXHoVcPp5wG+PQ37wzzD56QOwfLd9cf32H8CfXr8Nznz5q3Dqa9+A3797e5z5kV1wyQFfwBXf/yb++dvDsOSM49G5/AIM3Xw1Np64FY/sjmPB9HLM5yZ+QbeF+dyYzG5PY6g9hZF0GsPWQtVPI7EGoqgNz6fxadzk3puotNCtdtFEC21L0eXAZ9z0eGfsIUFZdDPjtVXqaAVRRppWuL5UiXpA4FkFsAie80HIXQRBb550zdCiJdZhesp1oEO06awRutx4+SQJd/Nq3kHF9xCTxtbl+tVhuR2Y3iaKOuiyLx3roOU6aEddtJMUHbY5p2NN89GZR+QcNC/NDOGgc0k2gOatnEhm5NNJo3UzYnsBH7Ld5w9e7jmfVFbCfjuueapP5YX6Ioec7UpNcyeDaB6x1tjgqXAZvQVeX9Xh5tKjDVivv6KZ5/hkXJPZf71xnlEGAa6NnGGw/1ZlWexMhBixJQEKu4wtSQ1GJBzDSu5QJa/KyivkVRgWrdIZE2V1Oq/qHOMhRH6IPagFQIW7Gv02CVLKteMMbXo0WkQ7ztGpAmndkNY4fypTHJdxpBiDc5OcM1MYyicx0p7APM7FTegY3YyO0S3peHocnW6PGZvE5rfdhU2uuw7VC05HfspvseTXP8Q/vvtlXLr/vjhj7w/itPe9FSe97dU45TUvxNlvfTUu++A78Y99P4K7vvxptH/0DeConwKn0tl12WXADTcDS8eBsSn0vsLIcGMCYN2QLmbkow83Rdk3kEXUAcqyw7nWsRwaG4qG1CMDkBMzJ8c5MMQchDJyphpnsQGQzeqbYjqgNoSUkszMgeJHZgMXzoRZcAjz4gfpTKhjmpOyI0TNLOwHpBNqs9P88DGqrsL2R5wDLlAOM7S+O+9gBHjkvIDqDFFeFih7wJTyXBcS6I1NzBmYIHFV7ohqiPKIeg9ShwodRpExzjHX7EvNc+03dCsO7YpHk/cD5+icatAR3ZnGk9Ic9T9egT/u9xVcsMOu+Nte/wecdwntwTuAFu9j0iPaf96lXI+BjmOvBSPlyaWQzjKgmBOKc3kKcc0bocu8HeZts9UdoshLVnmWEnhIJPBwqUQ6KUgHhNAuMaggRnMg5q2kxgT945eEVPeXiJlyPjD00h0pFPWJrHV2hvsI1xc1oPjdK/EUf/azn81WK7RmaPlYcypT9OYDyWpPs3Xce7bKeJM3DkaMKoyLL/QfzlopeMcnHIwGgO7xggYvhiFGEpB1MsYc1nSY2ZqSSn4pgfVCAnEcz7SzWBhkiPaA8KCZvoVgNXC/BIF2CgSqFTcfoCHNfMhoSHRpaqfcjHYR8ym73gBxTRomU2PhiVvzrN/jD/t+HMe87W34/Te/iVm33IbNphvYmE+65/EJ90ing4QOq8hTP1keqJSOi2iUxTSYYm6C2FYaw6B2ZjSegvFO/c1nwGYOqKSb6VkZWJcS0Dg43mo0ZzQ8Af24NkDNdgsZb5oRnUVC7CLorRhdI6zLtnf5JDmODLVaDdxnwyIgJuQE8FkTCTvDWcn7RE51yMBJCs1bKgM0hdEF5IcKUJhT22jIG59OG+d9ROdQPD2ByhTRnEC1NY1qexJ6cyrRJnnZEuC2m4C/Xon2OWfiziN/g+t/8D1c/qX9cel++3EjvgNO2/7dOOkd78QJ79keJ33oQzj1E/vi9K8cgAu+/z3cdMzRWHzqaUgv+QOGr78emy2+C1vR6bUV9XIL1rUp61jIehe0JrCgPY65nXHM7k4QYxhNJ1Hnk/F61iVN6aToEGlwBsXU0YieOBc6Sd23DHKYZNp8uBxders7ATk6dEh06QzqAUzrQfqbUaie+ixQslTghOLrAdT1XFI1ipJrgTbpnuFBULprPI1zKmEb4zxDwkVMNKbTKeKuJ2K7RVkyr/fwliFzRL8e1aX+MDGczgdyjx9rk+ceC1hNYiiT7ZXuDCZrky9IFoEyUbTY+GeOoqSsKExKMJ+BIQ9ztUczhntjp/4LuWUoADAvnQuWxyxmBcBxKZBz7BT25uC5+hcUrFH8iNfGGe0pwtH+EkxlCmyzEV5gB30fmfPQWHhL4Tkm3joQYF2qVxcxHXJVzcmsjSHOz+G0g9m8d8xttzG31cW8gDY2on4tbEzxHjOBR0yP4RGc649ojOGRk+PYYmoMW05OYKM7b8fojf9AfsWfsYT3p+uPPAJ/PPggXPCVr+D8z34Gx++0I47V28FvfhNO3e6tOP+DO+Ev//cp3PLd72Dxzw/B0t/+Cs3TTgpvM+L2m4HxpTDWFTXHEFOnKo3lqNDRFncbvCcSnRaitA3HdoPOTnAt4FQEvITQB0mIUzieYyAwyLECrMLFh/Ma7EuDTvWgW9S3nBkE8GCUeb1GAKZyyXuwTn1VX7aC7IgoiiAoLDjpNr0MGW2BrJsj4hxxfOiUtTsw8oeqXFP93VumOV3g7qkl56GUgONARNRbI6AZFXQ/oh5yPWA4DvodI6I+u/5YioRv6Tqgy/tBwpvkEKdtnff5uVMtbDQ+jeEbbkH7D5fi2J0/ggv22BtjP/957+u/aQPGe1ClsxSVfBroNBH0xAA+v+T8WtF7Ti+Y9eLFPI8ZL3i9lPKzlMCGLQEuuejQ70ETqCcI6qJUGTmjGai7AP3NqDDqyNN6zSBmlAvr7jCzULnuMYIiZgbdW+7J94T+wSWoH1oDmTt3LvvZq8SsR4usqqQIrwsaaSVtA1GHSNmCcIfnMCU1GgzsmpHXhxZD5TduMvjgANp4VBzzcYAluAK8ojxLCfxbSUCOK70BI30VzCzotKOKxFQX2qWAoXdwFey2WminLdrYUipuLtDk4tdCnHcApmGahscdi2mQ3IjJH/0IV+z8YRz/+q1x7ic/DXfhhXhUawrzfQPt6bvgXRO569IgyiH9i/g42XNT1I74ZN4qqHcqmN1KMErUugkqdGY5Gk2eK3DqYuomde4AABAASURBVHSJduRIewibYnPI2VqBpDzXoQScd9xErYDiAjh+QkqHQkYjuTo8QkeoYWxiCg06M3MOXqXC9Xcdtt08wqarHmujlaPJzTA6bUQ5byq+g5jz1riZjvV2C6bY/km2lga3EZzfyKgHMsLTCaC9DGguAfg0GhN3AYtvQXBM/YlPoM8+CzjiSDS/8wMs+vTncM1Ou+KibbbDma98PU568f/i5Ne9GSe/8704Z4+P4+qvfAO3HvZzTBx3PJpnnI6511+LWTf9A/PuugULli/CJq1lWNidxKasd4G14LrjVN0GEjqTarRSqpUMjo/ffN6gc3oSxrCx/U7wXcQB7Bv75xgGNSmH4ychvRIY7+lZhNQIV8BBOhlA3RXtxBkdWF20E4JhObaE1OVI2aYeVZgIPE++pwMDATl53nIUgKUQDCnXjBQxJ0rCzbBQpzNAGCIdonOgRip+yJODeTme3Pwr7nidEDEumHrIsINn7zzrIMjDDBCOYEKEEMBpi5DLGKaTSTaCkhgVgfEvBO7Hh8rUxtCxDBO4NpOEU/VnjOdEoKzPM9yLu9DyKAf77Wfg2OIVyNnXnFetAChrQfJWJY5rbUQ4blYFlkZ2DJaIzGLCocP1txPWYWoCd5ltosEHIx3yIw9UU891u4eE+l7heAkahzhPIWdorPlGLy9LY7wV4GiEaWzi3KFAxPVEMNIeDNJTx3pWBXR446djHiI3xJnxIYljmxxqXYc5vorZaYLZHcOcpqPzy7CgyfC0x+zJFjbvEs1xbDJ+F+YuuhmVa67G1Dln4Z+/+iWu+M53cNU3v4OL9vsMTnvvB3HCq9+Ik170Kpzzv2/CX97xflz/4T2w5OvfwdLvH4zmz7hBP+E44OLzgWuuAu66CZjSesD7ZHspoDUinwKySSDneuEaQDRNCTQ405ukbaRG5yLIjzNgVhXDG81FO8ohx3BKqjFzyMOYMgqqDh7sQ/MzooHgaCworDexZEvIplC4UqvDogRp5rnesN1sXRxV2DaHVqPNcQF648Z2U/9yyzGIB7v9ZflrloD0is8eeL/r5dGaL52WzZUhgqNTK84i6lKEIXqs6kQ1dXDUTfBIea+Ypr53KhU0KjGmIqBdBar1GEnahL/1Fmw51cTQX/6Kv37vYJz+nvfikg9+ENO/OBS47q89/bA26PllacyfTiPLppChBc4mQvMJYQ4xottCQJKyDoK3ul4ayqOUwIYnAccuxwT9x6jyg7doZLR7PB/+gPcSyJbSno0PVMD7MJjmmFbTpo/XMcrPdXua2UwDzHphsx6dPXv2TNqaApLBmtICXw4sBXTDEi2gm1kRXpe0mgDhiblnK3JiggYCN+GQcS7vPg0Uz02Jb3Mx5Okkm4j5lJfOLFp3MLMAcsuzlMC/nQSkq2a2Ur+kz4FPAySnvuRdGhLcZND6R1IzVGlEx2kD1ayBWrsJN90Alo0BV12N8V//hs6qT+K373wHLj3kp2he8kc8Ynw5FvKJd33xIlTHFmOET4/nVB3NoA4MtDZouPYaoHZEtEeouD6h8cQ81MWI+huRGjckymF9I6l3TfHpikCgK8cCq/xYBxLg0LHW/mj0x81zIyO+jOIucnQ4z1q8eUaVKuYumI/68CjafHLPC9fZqTZyZrJtGQ1nj4ROivm8oSR8koyJCQRH7RQ3nUS12USNwJKldNzeAPzxz+icdQ5uO+xg3PiDr+PKAz6L8/fZDad9YHsc985tcOQ2b8Dhb3otTtx5R5y69+4460ufw59/cjBuO/5YpJdchNl0TG16x214HJ3Bj6WR/5jpJraaamCLqWlszvo2pTNto8YERieWYw432HPTJubTATA7b6HemYRrLEM6uQQVGi7Gx9Keu8TUp0hllRglH1GvImkS4LnRoFqRKkz0x2aQnzsgVz6Ohg/pDqJgGBpTwnFDMwjLjZsZ5uDG1AlBzzPqewYEA0o0Bcg3AjSoRAVwmyJqyJl/ACxHTg1HvmjEPglyhjiWEYf0lA6PnC3LQxszi6F5JuSIQtiT5tp0s085c4Y+iLI2CN4AxgNhiF2BN88QSHMort2RmcECv5cGzpGQ6YH6YHlah1WcZ3tEBYVzBVZB4HkOVuC70E4PQwGwQznjOdNzlid40kEEOVEuzMpc6m8goSyFPD/Uf6X7fr5wDcsRDQiyZUbk5KassQfH8TKOkxDxfqIxi+ieMWSIfMa8XYLURFOAfVHbQAeawjNgiQhwnGP9/jIvBg/G1b6cYyQU7S2yOM/iO6xDv23V7KDCsJyew8w4ygk/wjWp1p5CtbUctdY4ZrUmMbc9iY26TSwkNu+0MHfpYiwcG8NWvP89vtnGo8ensODmW+AuvZyOrrPx918chit/8iNc9J1v4Yz9P4fT9todJ+30PpzwzrfhmLfxoc5uu+CiT+yNK7/yOdzw4+9gye9+g875ZwB/+SM38X9DZfldrHsK9ak24skm9boDaJ258y5kSxajzntzmPM5NB2hI5cEKRJ2QdEHFatzXqlCM4NnO1pcb3y1AqtW0fVA7iLoqyB6ozXi+GkMjHzTRQPgEEDIV00YyFMGH3wJGNcfo246eAQbjGPlvONciwHqpEdMDe8BHG8wzYU84OgyC9M7XCO65OseD26wKnRmjRCzYodHDFUwi/ey0WVLsYD3ztalf8a53/wWTv7AB3DSu9+Df3zvB0jPvQBYthzG+24l7aBK3Uv44CihI8v44AVcK8C1BOF3IXOwuaq4B5RHKYENUwKmbncBmlXgMyPqKYCE+lEljdrI22NAxAx8kAj5Q4SQywfd5S2cGR8ep2wgM1upMbNmzVopvrqIWx1zkDc6OjoYDWHHnqvCEFmHH7oBpuxzo+kBGiNoT6OhJ9+dcSCdIq8B+BaMT9JdTMOAhhX45DZ80ZrXce1dqfVmYq7EKiOlBNZ7CURRBOmsOiK91ZNTUeNmENxwOJfCVXLaBU2k2QRg0wAdV5hm+OY7gFPPxpLPfhV/2nZH/H779+MPX/sGOtyEb9acwMjYMsymk3gk8aizjDqdXyN8AjfCNSJpd1ALT+dBPXTIuNH0VDrLKzRSKnxKF5MHtGPPp/weWfg6ScYNS05jKoferhCqKaAnhTGN5SgHBBlZMqZYcnk+hBJYtarcHAQPB88wSHOB4YxIeat0SQU+SeCqtbDBGeNmcJyOmvAmlq1a4kMXz1l3J07Q5LrvaXgPRTHncobJi/+E9Ke/xPi3foSb9vwUrn7frjh3621x8v+8Fqe+6HU463XvwPnv+Sgu2f2TuP2nh+KOw3+FiVOOh7/oXAz99UpsdNuN2IIOpsfmbWxGZ9Om+TQ2itqYiwY3pONwnaVw2RgSz81z2kKdzuMan5JVqUdRpwHXatCYJ+UDmJGKQ71iqHDSOxryRidWRGWo1hyGR4aQpjk6XQNVLaCTOTqxIupSBUiGkVqVSAjRKjpuEOIzvwNyil3wHDPBvIPguEuWrsWkCcsW9BQ+gPFaCjq589UgJU/oopp3UekjoREVwI2JaCXPqNt+BnIiRtxUFTB4CLDQOvTe3vDwjGccv6bGj2gQrShBK6qg7RK0STuWQMhIhRwJcq4/AkjBeSrkBnj234sSDIZTNSotRMKHcpErIgTe/fvI2VewVVqPi5KKor0apDZyLDQGBYxxQfGMa2qXj14FvSUlpOSl7POakAc5aOxjdB2IPCALMs0hGUu+apdgvE845GxJjohhIeFaLH7uOshoJHvaWN61uSQLXdIewubTaHv1YUg5nkLG7uZc/zn/1FYXIR2A1g7Bh1pdr3bOTTBeIGe8EwHtGBAVuq7XF9GM4YQb6LgaI6pEsAgw52kqpsjoTO+mTVTrCfTAxiW8jrZisztFPZpinjYi3o+GeD+L2bdgT9KmTJhnmHlHqx7zqWLz2lPYpDGOTaaWYeOxJdhoySIsXHQ7NrnlFmx2402oXHwR7Iwz0DzyGNx+0A/xl8/sj3N23hW/f8f2+P2b3o7TX/gaXPTSt+Dat38Qd+7ySTQ+9y3gh78Gzv4DHt8GNmp0MIsPX2vU88gjyCHlvbUdGee4BfnhQTw0LzM60fTAy8wQRRHiOA4UfHLcgEeDbekmEdJKgibzLqNTfrLRDGsTeFDkvKeD4w6OXg6wFyvAaHmuGwlQ3z3111EnkzxFlQ6ioS5QI3iLYZscOpxrzcRhWuB8l44xAbLJhFpchUsTyHuZ8B4hVem22ujq4VScY7w1jrZvoEo92mikii0qFWzeTLHwzmXY4h+3Y4xz/Y+77IM/bLM9Fv3fl4CzzgeWjQPTk8AUaUqKJsJGvJqxcZw/VYI6yGcUCJMK5VFKYAOUgAfoIwafYYJmIlLaVE3qSps0tQ7csAEpdSibAow61JYuUXf4IMnT1sx5D8Q6PnR/URPM2FYGirjo6nxPzLLS6VaKrSaiJylim/UqWDWs+LqEmjWkgeKA3XLx+fg6n3j94J3b4tIvfB6t448D/v5X4LZbuBhy8GhsgJ59RCnAzQXk1ecivqb2S4hrSiv5pQTugwTW2SWayxmNSzVgxgCl8Rl+g4BPvEQjOndj/eelm2/HxHGn4NqvfQunbP9enPPpz+L6I4+GUZf0mzpb0eG1hXWxCTpYwCevMY3rtNHiYplCX9vp8kl1hwasfgsj4nppXrUWcHBhA9ZbT3KWlUUdZIGmUFwIjxVMF/dgNHp1xaooSi3pQy+BnIPhuSURMgfOJocZHtMybjA9HUNWrWGaT1dTGsOoxJiigeuqCeZtvBEv4oUPfdNDjWp3nFS5WY3gOYddJ4ObmMTNF1+CS357BC457OdYdvb5yP50KWbf8E9sMb4cj+u08LhuB49uN7EFnyxXb70ZQ3fdibnLx7BgahrzGw3M4dyf3WhjhHnqrRY3BCmGqFs1PmRJqIO06+m88qgY6/UeoII4yiaKHCpRjAqN/Fqlinp9GB3KKm2nYUOQsn1ZN0dGmpPKEV2rDUH3aKFKXUx4valcOo6VT5tH845V9BBxk9FDDOlmxOojOiU4chA1hQlDDkH8XhkIh8IhwA+nsrIIcVYJiHLRmPpdoFcnu8f6eUE4c34OwBvzrwAYL+DZAiHnTT43IO/TlHMqdaDDw8GDfM5BzTWhdzn5zA/ymRzyiA5C/RAGeb1wjl4ZvZg+FQ9UYxUC+iBUOdQXhu/TybpYZgY/U0puKoidI1H7guwYFltwHMuI9SYZZmTKKEvAGo9QBjOtTF243nPdHURv3U0p+UHkHKOUTkYhJ+1B88Wz0NTlHAtBY8LxYEPVj5z6H2gYB45JcBrGbCfhI8DHbIOxLrLYL36S5wJB/xpFvJEdkCPnPaEH8XIlr4Qir5jK16L+tWmsd+gg7tJ5mlqGnAJ0sSGiI2Z6ks4qOogS1ldPKhCohtBv9KV0LOvRtnFtAB12McBcHp4b/Q71vDE2jiE2YZhjMZoCs0nnUycWkLcJG7IZ9X2TVgcLmy1s2mxgC9ItOx08hvdKNYdkAAAQAElEQVTYx3S6eBzT/h95C266Be6KKzF23gX46zFH4/Kf/AT/PPkk1Li+1LjJqNC5EHGeUNS9FlCumcUPuvOKlYVTtoMCMeXluE7JOdFut+kopyxrCcYop+V0vOeVGJVZo6gODSOp1zDMsK4zUCAKFDR0xJMjFGmMludDKgFvOTI6adO4S9qFN9pf5HnrNSPnPPNErlnf5/VTqLN5uF9EmacDK+f9zFBxXPe5Ruu+1Mk6yLlOI44wMjKChE7O8cWLMX7HItSaHczpONSXTWD+2FIs5EPQebffhltPOQW/++geOPz1W+PKz3we/hw6s+5aBiyfAGRfdtoA9Rj6WhT3b557PhRzqtew8rOUwIYlAdqG8OyyT0FLFiPUhxodWHHaACbp86CdiNsXY+KM83HpLw9H42r6Q9IujHrpqJMPF/0p7jHsycz5gLyBpRuWCjdbsYKZrQjP1PaQBFauxDhYEQcLXXoZO1PYrDmJJ0xO4NE334bpI4/Hpft9AZfs8AFc9v6dccOn/g/p0UcBN10PMC8wDbgOkHb4NC6D+ojyKCXwbyaBwmllZjDroehiV1+T4mYV0/TOX3cL/NGn4G97fg6nv/3DuHDfL2Hp4Sdg4aKl3JhPYI61MLvaRTVuwnXH4Jt3oju5DG0ast00QuLqqEfDpFU4SxBxM12fNQsdLpJMRm7oH/1NCA0nOaoET2eYd10aUVlAyrR0ZlNEI8t6kMHVL4QbKgRYwSjpOpGA5wAIOWvXGHtSxfV2TOZ4D201UJ01jBY3YS1uxuJ6FcZNj9KXjS2H8vKSdXKy6ci6ngY46IBxqHIDOodzd5iby1k0lhdYhmHeK4byKUT5BPJsOfuxFFOOqIyhU21h1qwRzK6PYKQyhKFYOlBDBQnvMR7ZNJCkVcTdCqxTBdoV6s5QgLWGeOupouuq0NtDDZegQefTFB8rN9gOodUFPNPN1VBNZqFenYNaZTYSN8y5X2O7Y3S4Mc7aDeiJmsu7iGjIJJR1hU/ZRBNuvOvcgA9iiEZNAW2QC1S4wRciUpUjFA6NzFEHCf0ejxB+XJo+iAx1+HwkIA90CHlO+DpyIrUqekjQtUFEjEfchMfIsQKZxYHX1UaZ6ESOa4hDm3RVaH5FHhy3fAZJliMgTxFTFjHXN8GRDsJYK/rwBsrZh5jCxWRU2IyJBUOUjgQRhNy90P35pOXBkjz1IA+YKatfj2P/LMAhylfA0eETK85+RUg5a/pgXP0tUOH4C1XKZVWIHzG/IUMBx7AQcf4ICWkAy4kDKFfJltC1GeWTOraAY5uuBpofBTQfPOdED8OAryIK/cg5VoTKZ3tUjyMVQOnkXP8L6LegekghXpRTxzIHyWIQjuUKsZwu+ucRlQRG6jmPMt6TNIe9Mwwn1FtfQ9KJwkNq1zJU0gRVq6MeD6MSDSGJhxBHnM9WYZ0VIKohro+iPjIXGa8tkOZVCF06dPUmpJDRUZdy/NqUv5DSgS10ucFvp9NoZMvQwlLkyRQsaSCPG2hm45jujAFckDKXIXO9+QEeDNLp5xBp7AnAkfvgnY46qNLNDGYWbGU5sMSvj46gFQHR7FEY18Eprj9LJ8cx0Wmiw01So0W7QhcTmsO9tjNSng8LCVB10I1TNJMOpispkREp4ym6HFdAOglNQwzxXqQ3rmKfQ2tnGmle5nC8T+rNrSrXK64C0HRxsSFKYljkUIljNKaa6LZyzJ2zETZasCm8q6HlHaKRYbh5EZrxGBrTd/BeO4HHJ4ZHLZ/C5PG/x/n7fhGnvvbduHyXT6P5s2OAq/4BTHUAOoHBdcmoQ2AbUR4biATKbt5NAtWYKpBRJ6igLdLJFLhjCjj7L8BhJ+DKd+yGs7fbBWfsewCuPvQIDC2hMzjLIbuOOy54rNvDzEIDCv+L3vQVw8zwgPwGlgorChcVxBMGw4qvG/AGnnPg8hai9jRmj4/jEdMtbNHsYkvuAIYXLUZy801Yfu55OP0bB+KX790ex37gPfjr97+Nqd+fBixfhohP0kyb+cY00CT45Bx8qmTccIE3ZdAQ5iwJ3dOAD4I1YxCDaWsKh4KKjyJTESctWIOU7N45yCzCvZQ1fxb5RDl3w5ovqrgwwxDz3uGZv8CaK11disoWv6AKY0aJQlPIWh0Vb1Uwa/9keUpku3oMxkOgoCGy+g9dp2wFFC+w+itW5q4mb8Fa07xYuYB7jxXlFTJfQbHauQfJQXOWczfSEyu9YcU57ehMwPQUMEHP/HXXIb30Uvz1m9/AmR/eBYdvvwNO+uIBmDzvImyyeCm2aLSxETG73cIQy0jyDoI+MGzcMFWjCEN0Rnju8pKkisgcut2MDq0uazd0+fR5otkEkxnv9bG3IVE4hzYfucuZrt4hxPmJXgzw5gOUW2WICkW6wiUeXhLQOGlzmbkUFW5wK7xRPun/PQVP3G1vvOjr38DzdtkNo89+PpZuvBCLN5qHxaOzMFapohlVobdnQm+4WQWh25rRyC2gtJzMMG+YXlDx7w+MG8qEjqNKnCDmHHY0z63bhWs0EPFeEPO+EnPuVzkf48jguAvzlrK9HXS59dTT5i6fgrUbTc79NqgaiFyCWlxDLakhirhxtgieG1mzBJGrcDNMfYkq8C5CDofcHHxkgcKRkg8XIyfN2Z7MI+hWp5Oyji5SOqSMwjAzmBkkL9Cg95S5YLwfCtK3iE4B46ZD4QIR4z2AG2FezrixjgIOgAMZAYyEU7q6Csj3bHsOtpVXwLteHxj2MF7NeD9NeXzgu8DXdUJu0nWBfIZz5hEPpIP5JaMC4issaghXMPcqlH2C0vpU+QahNDYfvboUGgD7oZh5E4H5QB6cD8tDub2aQnDmo+BxytFh2WNrDFe0Jyc/Z/s8gR6QB57yCRr7APJD/30/H+US+J4MgNf0wODMqXlQRIyjpgqMDIVFGeTpWDKheUCAI+EJSIY+5lUspR9WWg7N+QjwEYuLZ+pVW3v9zFkmOHtIJRuBNYDwA2HFBQMGyuiFyeL1+gT1zoeAbNWMfU6pG9JZ0Zy6IX0VLIs4U2PEVkVkMZABHep1s9mm7nVZu4VyqHpo0znTbFP76ej2XDtAfZcug2FRAS6CNwcXRzDqsqdeC6Y4AeeguEscanUHizpotJazLy3MHqkiqUWhntSxKWbIe9WHNkhO5gGXO0iPjVyl04+HkJ/XkBVkEDGfYL7PVAKhawRIpgLHzDheUR5DUBprhdLV+6Y5THCtvnNoGIvmzMP4I7dC+qSn4L/euwOe9Zn98Kx9P4Hn/M/LoKfm9F8g4cbKYlZuHEcUh0OmgqlXEZOElVtV5CvpgyKB1RSq0eFw0EmK4LTS/BEyjpv40kvdQwKl/mjuqRjNN89JGHGwK7GDMayHpWnaYdgCFJcOVatVyJE8NdXA1HQTcbWCOEkw0ZjA8skxznWH0dEqH/I04LgXm8/772adDPOXT2Az2qrNSy7BOd/5Ho7/yK44c5dd8M8f/hC47M+g1wtgmeC9F3KW0sYNb2hp38a7M6jYnsiQg+ocoLYHqOOCDzGgoP3ovZJ/NX8okBWG60jZJgSEhLX6CJcy5yBV+N7AS+7x1PXKsCoVb22w6nWK/yu4xzrurSBerCwk//IQ9uQ/OBZrF/Zh3AbyqgGrgxp1bxi4TsFinqasQ/NW85eayabSQcW9F29KCHOdeytMTwP6mZeJZcA1f8Wdv/gZLthtT5z49nfi9D33wUXfPgjJ3/+B+bcvxpYTTcxetpxFNYGMdir1yyEBuO7z42Fz6j5dNGZoaKgIrpG6NaYMJDjXyyZqZiFlMBwY6+SD7fIchHgWkFSwdHIZ6mxfjYtohQZDh8aKH6ogp2E/PDmBzScn8ejxZZj7lyux+JDD8MePfRxnvOo1+MM734nb9tsP+PUvgcu5MC6+HWiOcbCngA4nCR0B4PKXEylnmaauJhqnAZdHBHB6oU0VanKRb5EqLihfD55Xe05LMLUPlrUSgzIsWL1rEJJVH5Mwc6EYyiC6co6QLXyooEEor65ZFTLiuPlBAbYSK0G96LLqFch5c+ghIz+/R2CmfWrA3SGJ5Mxzb1R5/n/23gTQkqsqF/7W3lV1zh16TGdOIAiI84CKougDZ2RQBEEmBRRkcOShz1nUX1T0qc8BcXj6nAWUMQQIgSSEAAlTQoCQEBIyjz3c6UxVtff/ffucc/ve7ttN6HQ6t5NdXV/teVp71dp7rV339IFQmS9U/zRdeQ8EO75+qFPaqJtraSd/IurahzKtwSSPHFUjqjXMLncKxauE8qhtkZysCfmZNd3SJ1pqrMozxoGjHodb0mxIzlPdakcYsCL9mQQmxis0fY6PWLgT6X99ecfZuO13X4mLn/5UvONpT6Ow+1ns/vd/x+wnPoaHLO/FacNFzK3sRtUuoShYczFCsAbJ0ERBF/lugafQERXaIHhw/wKLNQJ5Jmp3Uxq4DwY1dTjvOTYHx82z02DSCAOiTZDCxqdnnjEsGuszOO6QBGNZQXWAfvBSVUyGID+j8n0fUsA4CT7NTcDINwiuxgwX2y11g89/9gZg60nAo74DeM4LcMar/wLf86Zz8LW/8RvoPP57cev2k3DzyIByhiLco4nDhIIvgqe243gUXKBDfqwAF5FOfovANlo0fHmC6Y06ssGnTbkL5OyGsrvFwHFvQISiEPuiQ0Uz+sjNvYNJsWtKuNCBn3w54uBTw8b10VdMI7+3pn7VfDMb8mfgW8E31QKik9ugtRHTOEa60Ro4htQP41qVXLA/FhlPl34pBgI4dsHYpKB3LbJeM4OpH4qcIEp5nqBl34SG7sYwNMzbcL1sWZcQWKMQGYbmlXCErYELpAn7B6sRPQ3VnqufwLmPhOJhk/ExnyNsLSJghMYMxk+hfIoTlF+uUISAVXCNlV/xrAKSAwfDIYqKNnblPxDgNS4f6BvfxjHKN+4bRHKeYbHtoqQxhClUrlgtSCJCpXGPrti0KEh7TW+gX67aJjsAk76MxxY4TvIT+bUlAuc+JJfj4zxFdmqKwDFP0XLehYZuAvlHX8QKio8s66JxDOsRGR84yCnEF0Kqg/2VG9iORXBeBNKIc6Q5ETR3UzgE9m7KCzX9XFvEN+SP8diYg3WpPiEyhwCNnxDvCZqbtVBcZM/HdQBTV3ECk9JtISIhgjUbPNtyHJtjOL3fNLS0PkLG90bvL6H3y3Fx8zQw6bVi7RC8xbTm6U+iSFKIxwPf5TDZE0Vr2EgL5RW094xc6NWWkPrB/jiOy7M3aApYS96isX/GG+Y58Y6KidWkgO+ipexrud46GvxUPmje2QYpBk/Z4QOb4/sgXhhSLg4LYMQ5ZiyK1kG/WSd4va9sU/GCwponbpvRcP32VqFoOiibGdjAMFfMYNjvAeyBzXawt6pw0/xW9L752/A1r/xdfOMb3oyH/+0/oPrpnwG+8zuBr/5GXHDxh9HS4Od4+BvcEK2NOCdjWkSOtbWCYcGhaA0lk0hO5Ou+pkpodgAAEABJREFUoYAjPxTkvaKpUHFtqygUxl8xAoaAxL/kt9YF6N0gO0HvWORcumhMN9SUE5xlNJpI+gvOsd5RZZRrZtwrBgS00PtkWgebAWXpkAc8BWZ4yAOu8c0w8L0qoPdN71LLFbng/rNsF7GlWcTJgz045c6b0f3oB3Hz3/0tLnzhi3Dud34Prv3lX8XK3/8DQCMX9t4F0CiGegloxbs8VGI9AzSo2YMGAF950Mt0BloiEIpcA76u4NYCbR1AkcYMvFfTWwQZyJSB73HkPkV5BHqZcXIrP9PHjamRA8B3dm2asn8hqAblWetqCJSmHB8SFBaUZwqVmWJMAPZREROHo2S0nmGdG0mowwPMD+bCQe607bvjjtsY18EujW/1TxiHxokKr61QYUJRdFb7If8XAlJulRS1NqKg4gXRpEVLnaqhHUBuYFn1OdWhiV8LzStlOBmcyerFdABjVzFT8JUAWRPJZaR6Ix4dsn5hhBGThkCkDaK/G9BvWK3QLnHHbcAHPwC87j9x48+/DJf/6A/hPc99Oq78s1ejvOQinHjLTdi2tBdzPGC1eh9m/ABbm33Y4fpYXroVXFIAP8v1w/E9H/frvn567p11sFRw760vfNWfXbt2yVnFRh63UeQ07tu+7dvi1L+53QJwDgMKRk/m8TxVj5RCkrFcJzlJEd22wfbhADtpqT9x0MPp3CTof3s68a470L3mStxy7jtw/qv/AG/7iefTgvkMXPzSn8Nlv/P/oT73POCTnwb2LcHx9KDsrcAvrqDgaXiXAq5DZqsSWszwNZ4xcLthFPERbT0iH4cE8DL2hA5zkydJ2SABt2YGAl8E3qxFucZgtuRJrtG7DmR5hRl92Ft5BLW1EVK/lGEjeFbtmMMlFxyZW4UxTvf+NDBtY0zzrXWR6vUsY8Sh3P3trfeN28H4srFz4FN0ExRPaslJ9AfbY+PJkTfBM9kRNgGd1XtayWrEAR4u9Eg1B1YbUnWqRtUJ8qcFLrBcJHgbExxZlwVYMqZ5N2b03MiSaaCFMpCX1S3PHF4VNA1ASMHvsp7ucISO+JD8ODMYoeqPkE6lPnM1Ft74Jnzq916FC1/603jLj/0YzvnVX8H1b30zdtx4Lc6iIDx17x6cyvdgF635O3h6tYUbz04Yoogj9p/1ULpGjovNsLe8ueFBgmdf2Sv5GT0d9zSv8gsp6Qs9VMcaaFO1HoDboDJFCV+o+px+71LAuGDbmoloOVniA894R351VJw+/W+vA7ZsB7afQHce2HUStnzf4/Etr/hFPOn3/wCnPuYxuKlT4ja+CAuDGrOzW6E/QakqvRxApFBMm0meHjgKdM98Jq3SGQfHl4jPI70d+wm+WxqCvgJruI6wicRzSlO8APKoCx6rUDgljFueete6osPhoHYFtXMgFH84qN5xywc/1YfDQePbD8d3eWNozGtr59TiQFAYMQtlEmXFen9g/HocWFZhZprcyivv1MVBbSm/4JlFrqAShxrrNE3uRpAypnjtE+ROYcnj0tM4z/KYGpEnYV0gxdyTx3QcTsJ/TUVr+yW/oOQ095TL0/5j0kelCerd3UUqq/IbIHIVOBjAOE4uDjlHGtOUp8H361DYqJ8aw0YY17m/zWmeA+uYxh/oblR+tSzpmfxr3HH5MHbSGORdG5b/C0FlDoFEcw9MjFOSmQVlnaC+gumRaoYgv2rR3AuY9EdljB0PTKQD8YRcBtOttRSqxwDxj9JTAh/GjGaGPtd/TaTveLhktCvQH9WYP/Ek3OkcbiS6X/c1eMKv/Rq+90//FLue/EPAiScDW2nQomEXZQc3v+6/YJTPW6ou5jolQjNCzcMIWg7ZkoOxDyAkYwM3PuyOmiQc0/N9X1FA/OG5rnmu02OAczIGQN1F74PADpJdINALzaWgsNYSuSmeD/HuFAyuucWlY0xlg9qfYn9G5WkofRoUqNHhnjT9r9ajFZzYX+GedQlnLi7iwQtLuOu8c3Hpa/8ab3/py/CWH34q3vPCn8LVf/4XwAc+CNy5B93BAHN1D92mh07bp3G2D1pmQQYFDGAjiMaVi3uVlvpYZJTxlXTcesiYRtaH/rJgpUdjGN8JMNH5EvDM4IxVGOgkGHQFQLonDR6BUAxIxzEYIi35BF8IAGqN+ekz5lkPsO710JtiLLLWZVexFuqDwsozheIMSPWNH8CqC8Dx3/g5LjENK86YdmggXSolz4Gu4o4YdkDJaViusCZZ7a7ShfFKPhiBQ94PZltzq4Yp1peUVmYs6SmzCuch16WSES31ME4bwLRVkF5gPpgxngBnmXPG8wnUTcCIHopJGqaY4AllCXSpx3nK4U7dxyz5dI78OjPsoVhaAK67HuGiD+CGv/wrfOhnfxbvePaz8Zaf+Rmc+3u/g9HHPoLOtVfjxN134pTeMk6ibWMXZe8cO1aR/yyM4FlfRdtIQXk8bMj/qU3DlBXZ+n12R75308bNLHn1cZQ8+l1XuYfDeC4OkWP79u2HSNlk0SIChU9/RVb3cd9EGC3WY5KM4xQe+/jkYsonrNPClw3mbIATKXge3BvgzJvuwvZLLkN19gX42C//Ls5/9gtx4ZOfjqt+/hUY/dO/AB+9hEx1NXDXzcDiXi7cfTgaq4wGAOOplaeRq6DBbMY7lBEoydReX9WQ4QOZmLwFCU3nDS2tutHVYCVwjn1xDbyUAQrtloLX5Cdo9+czoCHXNY4ud/GNA1h9AlTpgWBecak2PC3LjIghyw2InsDyQ3Oss1hFyyVDiHQF6HOaWAKEHYQC4Nj0/h0KkTnGcOzneqhs6nLLTIcBD0SRwEYmQ9KwIKHVsv3mMFD6FJH5AjF2Qfs2MCBNRAvRZEi/aCtaiWZY11hgJ/cjMpTAPMob00ACtAh5+klRGjKbVZQUJiUaeGtYLY1DTY22HZAmDfsx4inoiEKtZjiw5sB6IjyZxMODxYBBZIcdhVEF31RAj9nu4kkThRZuux74+IcR/+M/cM0v/jIuetKP4PxnPB+feeUfo37DOdh56afwpXtX8HDy4PZRH9ZfYjt9dLcU0Ikua8p3psAXTQFHljQEkKEBuXy3SgpZo2wdUvbVDuhWDld9+FLgE58C+uR3nlyO+C5AfL2TBq2vfgS+9k9/H1/3My/G9Tt2orvrIeAeFW5uFrsHPG0qa74LNRxlZ1UbOjwpLpsO44oENpzvTIHjlgLap2zUeTPbKDrHZQpsSAFHmStwW8d9g7IEaF+i/42xYWRNaL8oTPc3kXu/leURduw8EUM3xC0rt2A4N0SvO0KvdLh2eYg9J5+Ox/z8/8Sj/uxPge/5TqAzA25U1ADQtJitW2D3Xnz0vPMwL56lkh/rBuJr70qA/QLXhTHGxfQMBkyh8OZH7uF9QQEzg9kY0/bFW4Kn7jTXX6HSvogvoeL+8D1LOPmKq7D0//4LF/3UL+Kdj3syPv7sF+Om33o1cPa7qLNdB9SLgC0DjnsL3IWB9dFHg8a3RETL/XyLAB2gDXggXJO/y8Jjdm4GBQ2z5HasjAIWh5GlQD5v+KjHoLEgUg9EaGGOTVC/A+uK2P+vpX8M0IfxIwa6B0L1roelfVODta6RBr6t4eVOYLFmnuEqgCEb2gjKB+Y7NFInuc87lGtMM47xQHjGjQHt9A4Djhu65AY2MwXj7ACQpquixE/S2M5aekA02hCs/yA6O7ZXoqWGLkS6car30gVh1HmRdOCCczSGMWyhhPddJlHTc0ArsEsyTskcgWnfGQfyFKhbWgGYDwjWJJ1vgBUWvAsAYUtAQ77cfQdw8aUYvuafcOv/+v9w4fc/HR/60Rfho7/yu7j9n18Pd8lHccJtt+JB1B1P7xZY2b0b4tGiKOC9hxkbdgYXgbZtoUvvilxhrY1E4c0EJ2sxO2TGMdDVn6PTOexNsh86fdu2bYdO3EwpeovIir1FMgFCmkQtjmZjQmgyN+5ugCdzNcMVtCuL6NBgtItC52QW2L68iOqmG3EiGeTMpSWccudt6H3g/bjwT/8Yb3nxi/Dun/hxvP/nfwbX/PVrsfdNbweuvIrGLDIkhR45Cliif4VWBmE4IA+3fB2Akl1iE2QwCbUWTgF2rqVi19DoFQjji1Y4j05ZwQOEIwCbvL2BLktypA6g3wi5WHsZ3zfmaNcg8lUVwsSNaEg1MjrLidXDxI105U+J9KdbkWuhDAqnxKPwmNZ1KFdNKG0tFJcgOsjjSCMQB7pI9PNAolTBOrzAMEifSHpMadLSP4ZiAkmggaaMk4ej6yZtOJYeY1yzS2nQpo0nWhCGNcBFkAn7b72oZARPodOyBcdeleahfhkNW9oYJh5SuQEXnkXykv7WX1igkPv8TcAHL0H/He/Ep37tl3DhC34Mb3n+c3H+H/0Bli68ADtvvgFnLO7DGTRunbS8jF205O9ohpirByjpyjDa0j8asW6OYH/Hsi9T4IujgCP/6DSVttZU0IWCss2j9oD+nAXcTOx0wKX/+m8AedkswlVcyUcNIAVn+1aAC/EJz34unv7nr0Hv1Adject23EVjVzHXQVM0iITn4ly6DopQwbUFQE3M9J6lVvMjU+D4pcDaDaaZwcyO38Ecquc5/l6hgPa5qlgcQ90I2tdQxCoKksn600IdylFcUsnifsYIpk7LecpUcO+xuLIPpz/0FFy/+0Ys8tR1kXK5+KqvwuNf+SrMPu2ZwAknAtyvQPvVqmQNDhhShlNJuvY/X4+ZlRXM8JCh7fe5pYoofDX58yuD+jOG/CzH0lL4tD2iN9+ZAoelgJmldDNblY2SmUZD0UzZohsH6AyWMLuyDycsLeJ06mtnLS7jofsWUXz047jx9f+Nd//Gb+Jtz3se3vPin8JVf/5nwEUXAjQEdPs9zHJ/3KUO2OkvoiB83UdFg0O3MpSFAbRIBB7+tnVEbIHZymFLx5D26478zH6xYwD9pnfEefaX8ZhC4bUomT6BTfKkvYz8TFp3R6QXCHLZOAgj5AqMhi65wqp/WtfhXOPYWEDljhQIrGMNFF4HygjqmUhx8jPvaph+jttIJwF09wMaccJ0tCq9FvryD6KFIFqsczkgCR0ccLG91MbUXZPM3owbVRyLq3GyGKiSI9aUm4SaUbyyCPoeRX1SWVVJUTquXoxCXQthCGsG8L0FFEt7US0voNNbwSz5rrsyoFH1GvTPfQcu+8Pfw9uf9+N44w/+MN7xkpfho3/1Wtx19jtw6s23Y/v1N2L2hhux9a47cELTx4lFi9nYRxywrrLAbHcGnU5H3YGMVundIE9aiGRLg2R9lFGLcb3FBSCot0Iqcp8+zGy1fbP9fkXeHfvTlLuV/yDcnQoOKnRfREQ2SvQWluAoRDhrlDkRHkZlCuP3H9jPd1rZGXYs02GueQqdqvRoaLleGC1gb7OI4UyD8iQuwrMNBu1uDBZuQbe/Gw/2I3xpHOHk227B3Mcvx95//29c8Tt/iPc85ydx0Q8+HVf9zMsx+MvXAu+9YPynhwCzIpsAABAASURBVDQggIaE9PeroxWgXgKaJfZpwNe1YQ/ZCT69K7jol3CuYkcLQEpa7UENjnAwrvjaoBQBqFhkCu5HAMaNB+fQplodLbxjNAwr2XG8BdsRm8/SP8dCcyxU0i+2EZRHkJ/RYPYvCOVVmUMBh7k4DLB74BQcGQxpw6aFRHQRRKOElmlCQ5ewGjC5RJKfdD3RZSfmSAvRRLQRjRwHHtixhhhNIH9LP3RFPkRUwkfHPrCEdmOcIwjyT1HOsAPjmgPzNjGiNk4p62po0gxU+L0s+gQkkRsH9IYAF2Ds3Qt8/nrgYx8FXv963Pwbv44PP+eZePczfgjvfOkL8cFX/jqW3vF27Lj+cxBPnlIvoVq+DVbvQXSL6NkS2i0Bg26DJfSwjAHggfnZLrZ0O+jwZImtcTD5zhQ4AgpQ+Bj52fj+BBUnf5fkf6M79JQ/fBEtDLDDRdxx6SXAZz4DtCPUaMEjTYAG+pFzwLadQME38Ku/Ho/+679E7yu+DIPZeVSdLs8Ohxi6GlGaGfO2vkTNd8uxnQoF5btTy/d75AHePymgzeb9c2R5VMeCApH7CBAUtdyHAGkPpP0JZbO+rq6piOsLrLERK0BxYBoQUvciFZsBFfidW+dwBxX6U888A4Mtc9h3xul4zJ/8CfBtjwG27EDN/UnLvUxbVWgp26E2XAfYu4Qrz3kHFasA4z53hnsKKVOO+9mmCWzDTWCU1UiXiipF2x35U2R+ZAochgJmdlBqy33EwIYYFAMMyyHqso+h76G2FRjR5Z53Bw0Ip7VDPISG1Yfcfhe2XXI57vqbf8MFL3kFzv2+p+FjT/sJ3PCK3wb+5U3Axz8NMA8W9gHLxHABGC0CNoCn3ldxN1I0o7EeMQLQ516Gh8x9GgpG0aO1IiEa/dyjjLTRjw62Bp7x6V3lC5BeQ6ZFcwD3NsllHZGAOYzDhvSOGOgyX3LZNl3lgSuxDsbwKvh+gmHQjSXLd4j9Lrh/grGuI71TWQ2EPbQJ2IJ6ehAi8yltnTtpmEWVtFrFJFolBCVzx5gkltz1WEsfFhTd4ABTPDuoMAHSNNHVTehKF7w0B54VTpH6MG2UDcsW6QvAaLQURDJOGfsS0LQNSjbV4R440ljVcq8L1CBjsHnqWuQb1CvAgOgxfMudwAcuB/7yn3Dd834BH3jsD+LCH3khPvJLv4P+f7wVp17xWXwZ5enDhyOcOuphfriM7Ty83TrvsWVrATcbyYHU4+oFanIriDTeggMINEg1TYvRiPzIPrED8M7BkQZmpAP75xg2M/SXlsdTo0ybHNvuxgdU7nBjuDsVHK78MU0LwAqti45MZ0bGZeNmBgkLxWH1MkwHrVwrexegH56srIT+5tLPdBA6DvpBzIEsHLMe1WyJmRmPMg5R0nI6N1jGCfUQp1IZ23nX7Thl4S6csbwPO++8Bf2PXYqP/+e/4dxX/gbeSCPDG576ZLzrxS/ElX/0v7H4ljdTSNIYccP1wJ67gOUVogeTwaJfA70GEorQ1wmBfr3VmFwcF9+aMfO1gBEQsOZiHo3NGCXXc6Rke9osCsIlGJ+IzEGBK9ez0mqCgq6gOMEYxhR8UfSyQFfy0yOX6cp3aADjtI1ddhmRdaQuHc4FxvnWuSmghDEYZCY914PDZSfGcWpQ4XEI4IKCCS2MtBHNpihIP/kdkIrLPah+1SdgzaX6lVngyQ1aMieFjCOKYCibiIKbu4JCrRqMYDy9xN59XDxvB678NAbvPAdX/umf4v2veDne9OM/hne+4udxwWv+D254zztRXnsVTqcl/2HtAA+nVe4MHhFsp0W/s7wPs3UPs0WADkgdedjIs3f29mHFkZdmO/DdGQQSekg+G63UqHtsW9J4Tdfvp948rHuBAka+d6zX6aWwALI2jPzk+E61XDBpY0IMNbqjIXaQx6/+j/8AKDe9PrPnpqIOniLM09jewaikobczB5x6Mr791X+As777u3DVwiL63EGMENBnzhEFeUPBFxCTMuTYlvrALuQ7U+C4pEDk5lJQ5820cMiXkSlw9yjA5RyCcvuAtN+VK7moeKE1MA8TlWkCilLKasUFeO8xXBnCXIXbW6DzpV+Gx7/2tcCZZwHVHEY8NBiVXQzIq9CeiLI7VUMFfnD229G58w50+yvoIqIoHLevNYZNje7MrGIIl+S1sZCPSHsp9UvrBfKVKXAPKCDF3BU+GRiCM5oPmoSWTylJDQ0IjgaEinrbjuEQp3HffVZweFhtePigxsxVn8Fd73wHLvqDP8A5z3se3vK0p+O8F74Il/3eq3DN//37sb52I/U1fYhAowJo7AX1P+hjBO5FSm/o8v0h23Ov0yJqvx8BRqMqbDwyhvkSYB306il+nCMlyTuNinzPQPCNYnTJdE/XJzdg7LZ09W43Bgjyr0VkCb1nU5fBdEs2CKwshdMLyTq+aFelkyy4G4WVRQ2sc1XBBOrkxKsswnhvCZUiJZBgQArLVToYG0iHSIDY79LqRGtTZDqIiPF1oDuO5dMmmGZgULe+vAp1jcA9bBj1SWjKSfKWcy0KAoMe7ZsrqGjA6owG8P0l2G4aqj79STQXX4zPUo5e/srfxgU/8QK885nPwPkvewk+8jevQfORS3H63j04Zc8+nLbUx2nU/09kG9uGA3TJY55tOep4e/fdiR7rDNbAlQ5l5eHJV4XzKIkYW+irK8HM4KyAmYGKXoKZQTzAhBTfW1hifADAPNg813QPNHXVs7tjf3LKeChs3779UEmbJz6yK7LqEkP9uR6DLQVLgBKQpklTpZAmUsDkchRkO2Z3omMziEOD9KoYCpYsMaAkWCRT7aVxoCcmoZAMvkBLhghwaCgIe0wzWvzLqodOsUKjxB5g+TaUS7di13ABD41DnLmwB7Nk5pve8Hq8/7d/F2//yZfi/Oe8AJc//8X49E+/HJGWV7z3g8A1NwI0aIBWVNDKj2YAjMhsbgh4GrdkTPNkPGPnhUhXN/3U4+RL4NChrDTcsj9IfoWt4VRzvGDmSCZvCQgti3EsWIuW7Qg0uFAqA5FhKpHkfICK6n4XILEA1Xsg2I7aSsXkVxUbuawikJ5KXusymjf7zCeYnpyDXKQmouNskzaRhpq4xk2Dp0Fn1RVRygbQ/7CX3AbRO85pAdEEqX8OopVoJqiIIL9oO+7HtN1piK4RHmgJnXa27Auc5o2gii7FHQPOpT4bvZPGqmtuBj51FeI//j12//Zv4dIXPBdve8qT8KbnPB3v+e3fxE1veT2ayz+MU/t7sG15N2aX7sJMvYw58sMM+x7DMlb6+9CpCgTOU0ujmC8rGNFvWyxwsV5hfGfrNjRWQj+OvdKjIEaJuc5WzFbb0XEz44EgX5kCR0YBRx6zSDZi8ah3gG7gpiYkyQsYT4TccAk7KFyvff9FwA03o6Lckfx0hcOMdVDxlSwBSESNZueA00/Bg1/+8zjhcY9D2H4SYjGLHt/xFT9inhZOx2VsNFIus1i+MwXuNxQwM5jZ/WY8eSD3HgUodrl30f7FpUbENZ77YMEpkbGRcjIQhgjB0wjlEsAwuKPiBpD7ha3VdrhqF9zDvgqP+pO/BLadBBRzqKkZGwBvDh1XQqIXS9zHhBSJj55zDnbyUGKWB64zpeM2skaPilgrHi5KBLaASUvsBoRp35CvTIEvQAEptFOYGczGUDHH/XrbIyP2DRg6oC0AqxDId22ng4aIczOoeXhbdzwGTF7xDXpWY4V78mEYcn+ygHks4lTqcV8SB3jonrtwwidofHjzObjztf+Md/z4S/C2H3wG3k3D1mW/+L+w51/+EfjQhcAtnwN60vf2wmjYcu2I5pIGRaxZ5xDgwV3SncCL3cMU7CYInZmnuAhY2ACKXwcH43gtFixe0F8A9DV8rgXfZggsynePibxNYITePbUF+hMYD0ZEox40QUv37iOwLUcUXxCR1DkQah6Y9J5zgiloIAJhE3i6xQQV3TGGrLGBJw0cfaLLGA6W6AS6a7ABjcGLWaG5kMuqkECagHRIfShqOPKM83JrluDcNn0mLQP9RWDhDupxVwBvfBNu/v0/wsdf9LO48Eefj/PINxe+9H9i7z/8B+pz3o0tV16Jk5b3YKetoCz2YSnejjtGtyB0ApoSGFCwDigYV1xAj+FR5VB3SsyduItieB51NDRDGkgHQFGXKEcFHHm+shKFORQ0ZpVlCXiX9EFQf2d1mL47gTMEcsRghf1O888Hb9yt697NpD6ubcHMUnDLli3JPdzDHS5xdnb2cMmbI206CS0QBwPENFH0c5EGJ8yYLqizYUwXeRMUjGQMMT7gYIHWB2ZyfC06rkK36GKmM4/SdWnljBiOWr5uBut04fRjlqWHjCZN26dBa5nCa4itnYhtNJrMkck7i3uxtbeIE0d9PITK1pcQZ5KBtt1yC+zTn8Lww5fi3P/9arz1134Fb3vhT+Cdz34mPkDF7fq/+gvE888DrvsssMyXZIXQyyIM6R+SCWnMANsAT7qsoRCYggqjmJdczOEHIg0VSViClxG8SRbSip61t9IExckVpn7SBwmKcPvLGsPphWdbqy7jprfS5d/IncYp/YuEio4ROLQxkHpFRpi4fN3JDS0hrhi7DUMNAuexJRQ/LpWaV4XyTN3AABX0REsKBIi2EzqL5lZToHFuMeJ8aE4Gi/BEwXnynPc0d9dcDXz4Eiy9+Y3QvF7+67+G9/3MT+MtP/l8vPl5z8UHX/vnuO5tr4f/9GU4jdb2h7Q9PIg4pV7BrsEyttc9nEBD2I4KmKNQNRo222EfjrTudiss9QfwM3PozM1x49hgpTekgKww152HUSq3wwjPRX22mENZdmC0sNV1RF0HBH0iwyHmO1PgSCjgIuBSwQCQH2MCeDmeuI+xZQsNUlRoyv4yttG94S1vAwYjFN5Bh5VgHcKoH9NrVrN0U8wAZ56Jb37V72Nw4ukYzm/HqPBoucExVyP6GoHvQs1NIsU3S+Q7U+D4pMCBm7fjcxS51/cFBbhVpRxEgiSx5LFRnk5d9UlhzziB21J4impBeQQwbNUsbqsN/ku+DI/5P68B5k8APOW2AaVHkvGsgvKaz6YFPCP7PQwvvRi9m2+EW1jg3neEEEeo0cLPdFF2Z7C4vALJZ5YCe0mwKA1salf9SokpNj8yBTamwKHko5mlAt1ylnuJGXjqaI46W7SSLE1zR2vQ//gm1OS5BnGy35fbgMmAI696GibCChz1qi738Nu435a+dkpvBacvLeEruP9/CPl727XXY4kHcB/6u9fi9a/4ebzlhS/AuS97MS77P3+OG/7jdYB+IuGWW4HlBYA6HnpLQI9+6gNgvdAXW9LX2iHQ1twu1QB7xMfGt16aQ4DbLHA46b20VDrAOGpM4FLcIR7jApPEQFegM7kPW3aSR860a/J/IWxUZ3r/NQJjqvokfKGKDkxXJ9j9KT1Ek0PiwLIpHGAyOIY+9aI+0KwQy8CqPqc5ZFjzqS+XbriXJdO2AAAQAElEQVQR+MCHcOM//Qve95u/i3Ne+jK8/sk/hHf+1Avx3lf/ET73xjeivuQSbPvctTjjzj04i/LvpL17cSJ54oRhD9uaHrrktQJ9lJ0G3TmOveS+1xkkJxvOX6ABKw1LccTiSg+jUcP5LcnnXXhUcE0Bqz0cdTlwEZi+I3IDIurQMj/QqSroaiJrJn0ldyP33iBPU/mjcUupmw9m7Cy7pb+Io3PY2x0u9cQTTzxc8uZI01gDp5yTsnjXHgQusFW35Bw1FGqOihT4mgTNM8Qkgb0W6ICl0PJf4BtgZlyEDRWV+u7I0OGCPls7dClvyhFQhg4qGgFAQbkSHJbMY0SLZ3RkKPqNrYBXpKHDYoRHgwIBlbVktCHCaAmORomuG2GeFt30w4PDfTglLOCMwR04fe9NOOm6q1FdfCHu+Id/wIf+5y/jwmf8GC74ru/DJU9/Bj79cz+Hm1/9Kuz7p78FznsL8OkPATfTOLJwJ7C8D8kaTCGMmi9dINDjwPlSFoQf0j9CMPaDmwxDSH0DXQ4XofCIRYHo18AVaI1hgbkjx7cWrJD0cwQQSb+1aBmeorYGY/DFIi14oIdVkF6iP9gPdwAUF9HyRQzrgNhCiDzxE8C5AF9owVoPCwUslixTsscla9VoHdo0Ix4NStQcz4jhlrmUWkxygamcJKQv3twAcCsE6SdaiqairWhMAxWW9gJ7bucc0Mj4iUuAd74Fy//wt7j9Va/CVT/9c7jkKc/ABY/9Xlz4lB/FxT/xElz5W7+b5nV07jmY+eRHcNpd1+NBzT7Mj/ZihkJtJvYgVDRelRSkVTtAaaPEO45GSsdFz1EQeS7G3mLi6zYa6k6FFY60Lzr4GZRulkMoUAwNs02JWdJEfNzhRFfBc+QGXfRyzknKcVBRGZkCR0QBsuNqOW0MI0Oe/Fi0wMriEmbnuqgoB+ZGA1zxtnOAZb5bwwEocpmTtwV0usY8QJdBwKEptwInnYH/8eo/wZ6tO3heSp7mZqflexIxQENjliuMuQOR70yBe4cC2hQWXBsbHlzIDyrvyT1KzflJfWbG98F4ENZw7xLgnDtKLeRq7s8UCAYI0zEyOPZSKBv3oQpHKkCOh69zrsTWcoZbxRVUVZcKjMHHDvYOgfarvxpf+ad/BHTmAOaBrgEfFK+B6Y7ewjyfrLFRxAgXvfHfUA2XMN/xrKtByzYbZmy98TBtSCWtg8gSwVFJY5pjiN60d2E2Snkm3o07Z3ngUsCM/DYZvuTuWgRzqJneRg8h0AUPbR1R0L8K7kU84wRHv+Pe34GMzXoDWrTcfzRF5J6D4KalJhrPQzIMEeplzIQRttP4cCINGQ9e7uPLVoZ40K13YufHP4nm316PG1/1R7jgx38SFz7+Sbj0h56Kq1/yUtz5u7+Nhb/6P8A7eGD34YuAG64CFm4FercBfboDotkNhH1Y1TNcn73qoQ3UObhfAvsFYyd160US1viVXDHcYaligpKun8DQMjXwrQtI9aguYfXloycamyFIH+MbKXi6U6gNxzzT8NQtmEfw7FMCm/BTsFlPuAZQnOo4EJOuoWE9Q2olQ5Tc45UMj9EyHKjHRboQqNeB4YRQAqEDxAIsAA4XHCTWXexL1AcHahicyzhANNKVNEbCChAWgZoYLAA9zsMK3cU9gP5k9JIPA+eci4U//Stc/4u/hkuf/mN475OfjQt/8uW49Q9fi7n/Pg+nXHw5HrFnAactLuLk5UXsotFye7OC+ThEh3tUzzZpGSVL1glsEJ76W0F7RdmE9FMyRteo0xrjPSJcIHdyLjw30gUV5RmrOPoCnvGgoI+kVaAcj75CcCzBuXF8BzR2vRtyPfcUTCHvUuenzqgvs/QnhrBI29yyuqFsSOI8+e7bh5nBzFInzMZuCtyNhztcnuPrC6wI30YOJ6KhMYvzCk2oGIbzxvjVeUv+6SO4QEYQGiAJjQaGAJXzAUiIYxeTS3XTHoCWxp2WXNCSyYSIiixIkaIXS+DLCSLVlRi0hY+RkNuiw53BHBl+G4XkjtEidhIn0mJ/El+o01YWcQax67Zb0bnqKiy///245r/fgA/+9V/hza/8Tbzhp1+K1//4c/A24t0vfhE+8uu/jOv+/M+w8F88DbjoAuDKTwA3XQ/Q+osemba/zPe2DzcYAEt8WRf2wRYX4Ec1HDc4NhohYTiECXUNTxiFgMkoJ5CuJnAsoqnoBLQcc0xAuhxHnDzp4fjCCUaqGhcO5Wz5wmqOGhqhPOMcwNT94MQhgS96wz60VB5C26a4cT18cvGyaUuqQGAcM4EaALsVOJ1tEhIlhUTF/neILv0zTcQseaVTN/A8ScQShRhPWcAFCjx5Sacn/RWANMPttwDXcvG55APov/VNuPm1r8Enfuc301dU577o+XjTc56Nt73sJXj7b/0mPvSav8K1//UGrLz/fZi96kqcfOsteDBp/SAKt1N7iziFhq8TObe7aATTfG+tV9ClcapkvyrSdYqC9E18FwAXkWiDyRWMw5sg8mVvOeY28WGByHhlc3xofvbXEVgPK6O0D+Rx/XnjGIoTWCDfmQJHQoEobhPElwGSi+LRdNpPhixoYO0NVsjDNeYoV2f3LaD/FhrgKQdLhrG6y2lS64lnI8iprLOYB047C9/3cy/HaG4LWhoSQGO7DihabiojZU8qlB+ZAvciBcwmgvVeaMNsfd1m+8PavxyFJnMV92MKBO6BhOkQ48RD0Zt8xj3Utpk5KlQOvb1LGPUHOPnkU3mGMMSg6KDeshN3zWzDt7zi5cDOncD27eD2CFBF3MqGGuA5LfdSAM8M+AAQesBnPo7Fz16BWRqzPPcrwQIaD1DvSmsAc6Vb8ZFpCsjPwlwLAnUpp6iMTIEjpoD2xlTfyE/g/hbkKbo48AqMCEwbw3HPIX4tuN925NtxCe6dqadoL13z4KAmazYCLTPiWcfdSEU9qEs9ZJ560rbhCLsGQ5zc7+OUlSU8iHv7swY9nL60gHkaP1Y+8iF87uy34rJ//Re85dd+GW/4mZfidc99Fv7rmU/DO170E7j0t34V11OPu/3f/xX1xRcBn7gcuOUGgOUd9Q8/5Pu1REPKAjGg7qa/8qiHQFMTDcC+gDpDAvsjI4h0X8933bivMupXxrE5vsTG8ZIAaOkKNX3CiOGaAPUvUIcF5Qi4l2NRBAqAtub7TKO3cwVsmg7WSMESCZIPAkmCpJoFtiKZQQfGB+mnYqGOoA0FoL6VmmNSupmufComtIycgl7OF5+sz4hUjm2mOpRpWoB1MxdFCiMGI4DzAem3I9GqT5lFXVc63GCJei/3oNLvqIvhZurFl1+G0cUX4/Z/+zdc95rX4JJf/w3OzQvxhqf/KF73rOfgv376ZXjrr/0qPvWG1+G2974X/qqrcfKePTiL9Z/Fw9czV1ZwMrFz2Mc2HszO1wPKwhHEJx6cJ6NhlAwqeSheEm9F0g+EBQ+X4OA4TwUJKZ6UX64xjoPi0AKx/2Z1IhntB6yFdCF7pvL7c4AzPg6JbkIq4x1J13C+AmrKf6jayArGWY/rpztc7+/Oj2gdrvwxSdM88MXFcg80nJPxY5oota0N4HQSxf9TKM3SIyAmRqvRuho1re6CrO+Nb9AUI8Y1TGsQHAUHBZlx9sVkpZiOVtEWXcbOrId1KCbGCLSfxqnlmK5jJ/bDkRkDWVoMrz6MuAlgmwX7UgzR+iHm5j3meTqwta2xqz/EGb0aZy328SV3LONBN9+FrVdfieryj6D/nnNx07//Gy77oz/B+a/4ZZz/vJ/Ce57+XFzwxKfhw896Aa55+a9iz6v/FPXf/z/gLW8HLvoA8NGPA5d9isaua4DreSKwewFYXMH4x+Xp6oWngEZ/CTTdAvUy0E4Q6IY+jG+oaz0Eo/aqsOD51gpuFGgIiygaQPNTcvwdCs0uR901Cke+TEY6ksCYwnh6IjguKoVnblcxd8l0Tzj2gdAq00ZEzltwI7oUVm4IdhKINR2GKWggwdajcNvXB3ZzYdjNcd22CHyepx+fvQX48GXAhe8D3vRmLL3mb3HTK38Pn3rZ/8SHnvHjOP8Hfhjn/dAzcP4zn4fzf/bluPT3/gDX/r9/xL53nI3wkQ+g88krcOZtd+HBdy3hrKUB9EN8O2j828K5mu0AM1s8Gs7jsBxCGNHfkseCjSiIBKBsOyibOfiEGdJzDJBXpmhJr4RkrHJo6AotmdiTflMBKMGnzWKwgNY1iXdrP6I7RsO2hTbRrEa0GsqLfGUKHAEFAvkwmCGSm8V7jgtvtIY1BXi+04L+bLVlvC8dijjC1kEfl73tbIDGeR4RobWIERGtxVhDokOe7vIV1j4Ac9uAx30nvv3Zz8ad3Fy2nS72LuzDfHeGbTAv7u0r158pMKaAGQUuYUZ3HHWPn2YGM7vH9eQKMgUC2SgScilCE0Gc9sZNSwNWgdlqBpGK0/KgxgoMy51ZXMuUb3/JzwLf8iiM5iuAvFh4Q+AeVFuQQQHKaKCiWHcU0ZDW1A249j1vhd36eR7CMgFAkGw25eUjOu7DHfdsTLDAR4AOirU3YSqVLiQY8zEx35kCR0QBQ0CHxpxuM0LFA62S+wuD+LFBS52g8SNIj9NeWHqC9heem4qC+kEZWlQtUDSdtOdGmIEQ+D401N9GroQw9AWmoEpDPgaigS2D70VAnzpir6oxIlru843tlmGALo1OW2g8eSitvw9tgIcs9nAa9bUtn7gGo3Mvxo3/+F+4+o9fiw/89C/hgue8GBf+0LPwwSc/HVf+xMtwx2/9HsI//itw9jnAu94JfPhDwE2f457pLmCwFxguAKN9dAnqGpAhhwYn0OAEvtvg+w6990LbIKIlAikTkq9mqCbFpT+MaLFStsgwOC7Q2GGFhysL+Kpkfo6TaRwCy9NP+dASwblECyuZSBkBgmob41q01qCl5VtwnRYm4VGyBskUfdUWB5RDK2ioP3pSsgDngn3q0t8hCrakvaSjC/YfrAvtiI2z180UDDc9YOE26Hen0VKnk246Im12U6/75OXUcd+H5p//FQt/8hf43Mt/GR+WTvc9T8K7n/AjeM+zXoSLX/IKXPnHf4Wb/vE/UZ/3Pmz5xFU4/abbOVfLeCgNhF9SOMzRODnP/s53GlSzHFfZw7JfxJJfQM9WECwkWUYqQHzROqA2T97xqJ0n73j6OwkN+aqN5LMJfChRkfglx1dwHjzpIB4Vr0pPrEkv6W+tHyGQrwwjFOTziuiSHh3SxkWsa1+yn1HjqaRHNhDvPUIIANsa0U5CwrO7Rmz++5GPfCRHceh+ktyHTty6deuhEzdDioaW5oGTs7zEtTXCzCCFCf7gocWUd33HxYCRL5wAugDrIozMZLRSejGWFDCakWW48nSL0JCRAhlH8IBWeoGGBgjy8202ArFggwRdR6VuHHZc4AsYuU1xjq5xY+GiY16CbqByGBka9PrQqRloOa3qBtsoB04MBU5BhdOtwJns4+lk0HFv/AAAEABJREFU5lNpoT95sEyr8BJOXtiHk2gtPunOO7Drttsx89nPoveBi3HtG9+IS/7mb/DeV/0+3v2/fgnv/Lmfx9tf+lN48/N/DP/1tB/GG574A3jzU34Q73zus3HhS1+ED/BU7tO//3u48o9ejWv+6i9w0z/9I/b8939heO67k3DAhz4IXP4x4FOfAK7+DHD9tcDtt1Ko7EH6/Sdau01ff/VoAJMxTP+TxyINX8LSCiBX8VJmp2AZnURgkcJ5gcJ6CoV5QpHqVV4KFn0pZXfdBnfHTbCbrgM+xz58ioLro5cAH7yYfTwfizzluOvv/wbX/+9X45O/8au45GUvwXs53rOf/aN48zOfjnf+9Etx7i/9L5z3B3+Ij/7f/4ubzj4bw0s+lGh2wq234eS77sTJe/filMWFRNtThis4jdZ20fwMBJziPE6yCts57/OBs8/FtKGSPuBJykp/Ba2BiykXDk5rssIzDG7tNNeCca6pv2MMB08eGccXgFYFIVbJH8lXAuSiJN8VLMcyiT8DxJ/p6y3yqPyO/XOIYCaiJdhB8nikcUu8rg0l7u0r13+/poDkVMvNjAZp5DcBFjDlZ+2lXNWB5HGjTR3laV9fhn78owBlFlimZmGBnAoYIJYF2TW5lIMoOug865k4/THfhlv1Q5adeYCyD/nKFLiXKRC5vqoJMzEmfVOX3qNxm03qZWUHtcW4fGcKHI4CjvJTAF3l41YSQiRbCWZGMVvzgNHQpQHLihJ7VlYQts/hFhdx8v94LOaf+SxASg7Twb0DM0Nb1yGFMM8OoXoQWLsRzRBY2ofPXPBenMhwQaUocD/Tsh0B9BuzFcyvA0vHvUngehC459B+Q2ByvjMFjgoFEj+ZNgtkOLoKB1pao0XWP0HyKz1wXzKG3hnx6XiP7QEyfOQePqBE5J57DEe/I+s7RO5DgkD+ZsWT20F/Xm5miOJzbnZc06ATga2uwA5fody3gtmFFWxdGmHXSoNTBy1O60Wc2mtwKg+9T9+9gDP27MZpt9+JHdffiOZjH8MNb3sb3v+av8K7/r/fxXm//yq89RW/gH+nvvJP1M/+9WlPwdkveSEu+e3fwJV/8ee48R/+AXvf+N/UdS4CPkP951Yab+7cDeylDra4D+j34Kh/Ff1FdIbL6A4WMLuyB3P9vfQvoRqN4IY1TIavPl2BfoWtP4Jf6sEv91H0hiiYbx1GQ/j+EvxgieWXYazfDfvwI5Zp6BIYrLAPS0jucAk2WoGre1Q/WB/3g763D+XKAoqlPbBF9nsfjXR76e6+HbiDuuS1VwNXXgF87FLE970XS29/M2573T/j8//4d/js370Gn/m/f42PU7c7/xd/AW99wY/jv5/+NLzhGU/DG3/qJ/HW//lyXPzav8an//M/sPC+92H2mmtw5u69eBh1z4dS73zwwhLOXOnjdI7zdI75tGGDE4cDbOv1MLO0iJL65jaLmCVflTSmWVujpXGyoQEp+gauS74A0BoQJpjqeHLFLzHxkoOjzm6xIP8Vye/bEr4t4APIUYHxY8ACaxwj0h/ZfiDktpTXkbwdrCU/hgS2zPz772hjP7OCxciXEebBvAYzQ6sPOgYDpERs/usL2aDc4Yaw5W78Cvzhyh+TNFMrfJApfQSZwThpAWOdKsCYrIkUg9F7iNtxPh0cjQklDQhlC3QaglbYmcmfnHXaiA7DJS2ZQkEjVkl/sQ6gYUsIyRVz+ggyqUt1G+ufAslfwIUOGXkmwbVj17eK66BoO+iW85gpt6Ci66xLI7tDfxiIBgMKFNBgYhIULZmSmw9HS60vGhRVg4ovGZoFxP5uCoe70F3aix00/JxKAfNgCpozKVx27r0VJ67cjgePFvCQ0SLOXLwTO2/8HDqfoGHq4ouw901vwp7/fB1u/7t/xHW0ZH/qla/CJS//Fbz/Jb+A9/3kS/Ce5z8b5/7YU/HuH30i3vWU78U7v//bcc5jvwlv//avTXjf478dFz3xsfjQU74HH2OeTz/vabjmRc/CDT/9fNzwCz+Bu37j53HnK38h4Y7f+nnc9us/g5t+5aX4/C/9FK59xQvxqZc9B5948TPx8Rc8FR961hNw4Q9/F859wmNwzvd+M8553KPwjsf9D7zrO78b7378E3HeU56KC5/9HLzvhS/A+376p3DhL7wUn3nN/8a1//ga3Prmf8bS+W9G+PgFmL3u4zhl9zU4q8dxUwCfNRrgjHaIk5sBttJA1RksomgW4eMyOtyFiZaiqaNF3FMBNwowR6NhJA+s1DX2cg6WaA3vISJw0fIzcyi7W1BWc4wpARqcVsH5RuwwrgMjUxpqmA0nGMEkKInEO4G803p4GjfHPDFDPpmDtfNwzTz9DJOPZKwSH4ofK/Jo4t0G6DaRABSuyNOF6ouAo6sXwfTIyBQ4QgqQldDSkBQpdR3roOQl/7YMNYhkrsjFe6jTQVdRbgW0bUtebjBHw9Un9GeEw2HaMoLPhqgJVgOoYks+INAtK2DLHL7iZ38GOOUsVNtPxdIoIphLWZkj35kC9zoFzCZMOXWPQouOGxUzvjkTQ9lRqDJX8QCigKOsFCaciUiPFCqB2ws4ai8lD9n0J0F9Ki8r3B/Yzu3YbRHFl56FR/7SzwH6LUHXQZd0i/pCgvuREfcgLcOsDoEe6vegcAe41+m99wIMb7gNW2NBea4chgAHEI77kbJ1qLQvplLvBKZGCwgJFOlGMC+Yl4XynSlwRBRoyU/DIqJfBgzKiBE3za1FvgOBrDqG9sbiQSOviTcj9wyBMrdJAPSeRPKi4tUJvUushnwNwqGgPqh9s6B4pYP5BdXp+4buwKNbl5htu9xrVzT0eMSlgHahwayfTehahZL7eOO+xerAug16L2fmC3S67IH0ttBD1axgSzvAidQzzuA7uPWO23Di7t04a98SHrawiC/Rb29d8WnU574Xu//zDbjpb/8On/yDP8D5P/uzeNcznoF3PelJuOCHfhAffuYz8YmfeAFu+5VfxR2/9Urs+4M/xPKf/Bn6f/03aP75X4DXvR5445uAN7wZePPbgLe/EzjvfBrCPgBcysPFj38CYDu46VbgltuA2+4g7gTu2D0BDU3sC66/Cfjc52lkoqHpsiuAD30YuPD947redR5w9juAt5yN9vX/jf6/0pD09/+IO/7qtbj5z/4Ct/3x/8ae3/1t7P31/4WbX/GzuPrFP4nLnvtMXPzDT8R5T/hunPv934X3PuOH8d7n/igueOHz8b6Xvwwf/+1fwTV//Hu4+TV/itv+nvX8v3/BvjedjfLiS3Hi1dfi9Nuo0+1dxINohHoQ9boTqc9tpztD45ofLiIMF9C2KyDX8Ax0hIKGdReHkA4tFNTpaJfCXFkmNDL29wZwNOxV3MvORIc5KzBDg1TRAvqz6WHhMPIO4inOJOt2EK958k7ZOoxhnFuCDFcSFeM96wpc+1vypOS24CLIu4CnK34T/wJj2dkwYlgE8nrAShXJ9xFsAgdeqoevQYqO5CN5jP3z3uAol9Ef4Hi5vpANyh1uIF/I+nW4ssc2LQDLK+D8sllOtliIAooBiCHkCswlZx0cV2bjQuwII1MamQoUUJGQG8hcwQDyE8uNnwoZY4wCxutz1AkMNZlPIGfTSgohMV8DLd6tC0hgfXIbUr9hPxsKt5YvhdqMKNhOwX4zkX1oRi30G1BRG1wye2TZyBfGqgK+W6EoKgrCEp7lC/bVswfMAohRadDqsJoOublrDWYwwjz7OEfjSzXsoUPL9+l8W09m2jwNWN2FO1DtvQOzC7uxfWURJ/PlP6OpcXozxJk01DxoOMKD+kM8iC/06cs9nEE8eGkBZy3tw1nM/1Ba+h/Oer+MAuPL2caX02J9Ci3pJ95+G7bfdD1mrrkK+OQVGH3so1j64Pux7/0X4cZ3no2b3nE2bnnXObjt3e/EHe85F3edf94YF7wHw0s/hOajFIpXXIbuZz+DbTdch5NuvwVn7L0LD17Yi6+gEe/L2K9HsE8PXenhrOVlnL60jFPYr5OXlrD1rjuwbXEPdg2WcXIY4mSrcRLpsMsNsdPVqPqLEC1m6gFmuHB0wgBVHEE0myGdG8a3HHskPSM3f3I5mZwfkNIeRaeAq6hIUzhok2ZmpH2E/jOBdtiO85GnPCWNowvOr+Y50G0594xOQii5KuoC0hxbgK6wloEncWyNnBGVTIzz0YPI2EBEYw7WFdlDAXRBPlf74nFHXnehgLE/ikO+MgWOgAKBfKbFVwAiPOWNo8JilFWB/NfyXTAar8R7MRqqqkKk8VefTH/2A9zk3H4HUDu+CUIBT95lNZDDAJgAlAC8Z7YC+JIvx/c8/4X47L4+bMtWSjKPwD4wR74zBY4NBcjTR7MhMzua1eW6HkAU0NZA8AFpn6Gh04to4D4TlI1AdAbJ3sA9gKs66CNi1C1xB/c43/+85wKnnIS+d2AyMzMXZS2f0OFch5GUuuA2CKFoAawA/RV87M3n4HS/DSWDnvuImAS1G+8nuJGhjkXFH9Bhmo+R5VoiIpoQ6Nft+JiC3nxnChwBBSLlZ5jsAWLaOLCSOOYrFx0D8nu6hkB+FrQvCdxgROaPFiA9zdAyNfI9aomAgvuYgvuZgvt+T78Rke9VcAENUfOla1g1z4gRmSCYGbcqnjpZgU6ng6rbwZCHdC31IEcjcVF5+NIBLB+oM7Y8NF/qLaE37EN51MOS/SlpdCipd1SDHk4uPU4BX1PqYScNBti1soQTFpawc89ebLvzDmynfnXy4l04c7SMh1J3eQjrOmn3Heh+/hrEKz6BG9/+Nnz+zW/B1f/5OlzxT/+Mj772b/GB//MXeN8fvhoXvupVOP9P/hDnvfpVOO/3fhvv/o1fwbt/6eV418+9DO98yQvxjp96Ad70w0/Cm5/yJLzth56Ic4Qn/wDe9uTH4y1P/H68+Uk/gLfTaPb2Zz0T5zzvx3DOi1jm534G7/ilX8K5v/6rOPe3fgPn/u7v4N00sL33T/4YH/iLv8RH/+/f4ZP/+s+46nX/kX7T+XNvfCNuOPts3Pme89G/5BK4Kz9NXfFGnLr7LpyxsA+nUcc7bd8enLa0l/rmIs7k+M+gLnfmgP7BCs7s93A6DTIn02B1wvIiti0sYOsiwfA89VDHOE+dtOLsdzkHFenpqau1DNc0VjU0yLecn6D5J5uM5yeiaRoMSO/ZuTlUnS5cWYKTy1IOLeebqiDqGNEaiEDZNgY4f9oDT/mmZBtl4qGW/DWG+C0Y9XrmDeRd7Z8j+TGQHwWIfwkjwDgh0p1C+bW/jqyRrJFul56A4idelgDMDLUOjiXjAchGAOrFiAwIdDbz/YVsUO5wnf9ChQ9X9pimkZHQ64OSJDUbyDDyJKMPPUYcdJM5jIuvb7vpSxYLHc5pB41R6PgS/aLEikCGXyH6hWccmcE5CjAjoxj5LJJBhkQ/wVkfAs21AE+xIo0kQutrtLSw6++xp6iLBrKm9sqAlSfgkWAAABAASURBVCpA7oB+nSLULjB/ACA0dBv2reaLUkOfLgbfoFGdfAGGjWFE639bFwhEbEq41nFMDo5pRr+RPmakAjczDGLoWtTcZQSeWizt2422t4JONMx3u9g628Vcp0ybloZGqJVRD726j5V2gAFVxoFvMWK5psPx0zrmXYkSHcrkEpHKaDuIGK006C+N0FsYsU+eSuoY1qpvBVxbwGKJgmHfB3zfJRQ8yahGJQ1JXWyzeezwW7GVrrCF7jzmMB9mE2bDDA1yMxj0A/rEYBTQUJq0MtT4DoXOHDrdeXRn5lFUMzBfIVBISITUIaI3aLBInhl5II3JGtTMoT8/Fd9EvvSBpyUdqyBUdCvMst/dhBBnOC+eLJdqZM016dDAhyFKLkwd0q4TaSCjpKuItAiy/qkhUwtgTV4aWYmRdcZwBeoEh9qLbA35YITWD4kVwBF+AVjFEiJ5oDWXTgBGFFID7jZ7xEpZYYoBxz4kanQQCSOvl00HJXnF+B5wIPnOFDgiCrRGOQDHdwJ8BhSUvY41UZxAfGnOI+rk0TwqGrCaMErvSocnW4vvPI9MDnQo5qoG8DXAVwRgBU3R8L2sseLoUl6V3Z1AMwN74lNwwjc9CvXsFspq1s0i+c4UuLcpYGZc4+2oN2NmB9VrNo7TOnTUG8wV3q8o4Ck7ZcSyuH9Ykr0RRlFqiBSmIypj5j0K7u8CFbEFKlVf/13fAXzHowEqgDOzFdqGewzugEYsB5aZbWdQNI77GYa4x/CeGzVbBD5yKZY/cx221bPoDGeZXlD2OzjuI4SSBqySm8yK2n0RgAP3PYxin4DUR9vf5+zLFPhiKZD4jbzWaTzK1lOf8PChTAD1i8AdeUIkf2M/AsORCCjI7Q0xgMcARRygjCNU3KOUCTU8w85qRFejJWrfYli26FVCgzDvMZpxGJDZl+IQi+0KlkIPy1hB3/qwOUPbaVm7dKhlrLTLGNoAbcU6O0A1O8f3ch5WdkHtATzzRs0D8xAC+wWMaAALoz4iDVp+NETZ1FDObTw03znPPXwVAemDsU/9p4cQ+nwXh5DuMdM22E5dYIcBO6gD7qAeckIbsasO2DVqeag/wA4av05Yug3CruXbceLKHQkn9e7ESSt34iHo4cEcyxntIk4d7U04je7p9T6cWS/gtOEisYzTaFQSTh0sQf9Z1ck0NCX0FljPPpy4vBe7aIQ6YWkP2xpj2+IitnJf2KVuxZGgshIlCnjKEM0tu42yZExVwii/opGWHEfdBAzrNhkHKwR0OFeas05oMYOIjgcqF+GdQ5eGxKIooLV00ET0OXa5LduiYggwvWX6kMzXo863Qlk5YBsN2wTnZpm64koElugukn5LAVg2zjcPA2KXrbGTjm0ayxTMU7APFVGGGoKjTHUYAo7ylXpcXQwxLIfod/oYVKO0R44cdUDFWspVqH9CgAeo0xrhuI8WKvJ71RoK0skodyGw/9PbIptjILmkgfjJzNJHFR4GLC0z9fi4t23bdtiOusOldrngHS79Pk/jXGg+yJ3AoI+SllSQifTyR6YFRMhgICXf0YLuObHGyXaE0gWNwSWzJUnBePInIhfwQCZtGSUlTFCWyLjAepWutMDCqhs0fiQXihljGlZ+ZkMUNyFCrqBc0QKFIgi5hOpmnOKn/S5ltS8MlsqzFF9MSigOuaVltYGjwcOMbDmBws4KeDE8XWPjTi8BXdFlxBe04QYmOIPnSzo/P49uWQEUmKMBXy5as5tRDfJ7Eh6dTomqKyHiwSYAlgtoMaJxplZdFCYtBQM4UMd2CiqsHQrjGRqN5mZmoDgHo8tnpJvmAPAcijDDvF2OoWJ5T+GCUQPBKKAc647DGutQN4iEMV9Lt6SAE4zGG/CSAUp/qpQEHIW9utawnsFgRKHHsmzX+QJV2UFJIVR2KjgKedEjmsF7n6B+k8gAeUIwCowYDeBIVl361ZbyeQNDRkSONsKTTiUFoyEACXTSrbA8ARwy+cEhqpQB0SZ+JosHUnMIgLUJIbk1/RNwHsQnQWVZR3JZh/iV3cVaqC5BYwHz7gfylSlwxBRwMQKUWdCld0UuQa5NT72jDeUExS/kajEtWea0mQ4++La3AnxHQfZOYFUsBL5AQIpoyP0RyzUXfwncchbozOI7XvnbuI4yasB315jDM694X3wPFCxbQH4V0fuh/hlj10JxKY3x+X5gU8CmfDclwyofu2nMfldMtD90eN/dSDUjB0/qDHwv1hZhytpg8ovP5Zm6B3ZdaRkPDAqIbcYIkKyLlMPiWBcc91eO28Sx4gbubyLF4t7+EgYzJUY7d+LLXqo/HewCW2YR+c9XHZh1uTOg7OR+CcYCksskZduM+CS4v77x/PdiF5Xg4d59qHwJS5sKJk9uk6Cf+MdO6tHYO3mvprw7jszPTIEjo4B4f5XXyfNG/rKJQJSOB4aF9Sw65sf9PBjI85F8HMcu6Ce4Gx93yuLYnTxVLkz8kWmDdgjpQnq/HC0nRbeAo3Ep+sg9SEudY0A9rYby+tJTl6ogN1AHG4wG6SufEQ1WYF9laJEuUxTMM9FDoP0N/V2+n1WnhOOgW+6ZhsMBhtR5gcgcAUZXcJQB0kU830NHHc1GIxjbAXW7YjRExbJdGlhmaazpcl+2hcafrRzDFPPtAFubAeTqTxnnmz7mhiuYpezo9hYhzPWXsWXYw/yoh7mEAWbrMeZpbNtCv/5XvgS2N0/5sY3tbWW726hnTjHHnqt/SZ+jsc1oIHLU3x1HIxg8pIumv0Ji+ZbrY+R6ab4gDUtUFelE2cYoRNYtcCKhsjJY6csq7TeTjsZY5xy893DeswUPmMeI9AmkXVmW6Mx0UVaUiYxvWN+IfR/FFpFtlDOzqOZmUNBohYL9Yg36EAK8LIIhgq7DwVfknEXOCwjtOfeDc8c0sG/KIzfQLx4D+WFck2p0lOVj+Amfy3VxnEP1Kr+xEh/AvgTyXgDPEOCoW0cqwdEM+iijJI3R6zETR62qsbmv2dnZw3bwsEMQExy29H2cqPmTkg5ODvbu5YlQjRkPiBmHNIBYWUFfOslyXvDFqVqgaAsYpY2YpHUBwagkuRqRLgiHACMcBYDKTCFmsUgWI9KwyWBiikDraYuKJcpVRMaBL5/gopH5jG2O4diwIOup0CFDCRX7V7BNtTttH6yx0YvLNM2FU9t8wY2Qn3YtRL1gfDHiBAEtSxEucEwEABUD+2vsU2F8+fmCGsORG5WazN2wT9EcXFEkGF9wygrwHUZkeiAi+wm2a4xUH6WEOoswggPE2vbbSJpSQLfc8DieK4xRM28NR4u02dgvN1KAgmMQ3T3roqyAXHAUGhu7io0AjxQfeEISU53jvqT+sKzqEH1AwegR0SlKlBR8TuNuAZKJc8JWOTZmT/6UFgxRYBZ2GBqXaNpay2xjKE5QHz074jjHiV4sE2BozVAbMGK4cQ4twSoRGXZ8cJgiGS3ogS4hGkW6hLGVhAj2CUx3hBE+ATxZWkVqW3nUamD6GOKjKd8ml/VqzlQvyOPi9UA3THgG+coUOAIKiKfchHcjeT5Q7rUmOWh8z8mTfM+9b1HxpY7OcyMHzHAj4Llh6yyvAHfcjPiJDwGRCyr5HjRIo2CQ/na5jy7ldCcCW8t50IthADA7A5x6Kr7l2c/FPv0JNfnY8RSwcUzrzrHdGbRDtsX+NB1DcOOX3bEeHxzlv6NyFxCsRWSa3gHk6wFOATJPNMpPw4GXmaGlwh6YroMQ8GCmDWSmlPHg/Cn6i3iYNsOsL5BzW8ppz0OluuGJrTGG3QJdQIw/xaRyrmNk4EkgOw9UChh5hqyJYdFi5CNlGzBTO3TrCp2mIOsYik6BOvSB2QK3osZ3veCFwOlfDnR3QHK1pgyNKMj/FfckHXQ8ZWwRgA73MC3gHZW6xQYYAFddcBG6g0XMbTEGl9GmvTPzTnhUe+rGBej3WtLeh+9PTPsUD2NHHfnWRc1W4GMKevOdKfBFUkBsFMhr4jm5kbJSINOzpkCJOgZ3Aat+p/3KKphOfgT37JF8Guhq797QSjSFwopXHvFv0RoqotMY3y9DGT1h8FwjBGOa4z7DM77gO1W4Et584v3IPKEJkOuZVvoSlS/gHZjOF426CgjpPdL3Wup9RgNEy34NqAcOCfUrlgUSvAeY5jg6P4GLBqOyEQlobBwXCPMAX3CIPgEtpM/IH1kuMn0KwABC9Qhgn/Vqp/pZicbiWMaiQZi+zy5C1QNqk0j1Ml9yWX9gnULLtCkCVCZAeuQUmisSKOVWnKevoG6a9FYwpHG1SLppS6VrRBpJ12q9QwLbaojAMmB/jbqXmbElthPHUBtOg6LeWXJf6tgGqN/qsDVQZ1W6R4T0x4olPemOmtocjV1Go5anDlywLulWmmuLxrEbItsJrKulq3maQuHAvkfCkS9c8NyHCioXwNGsQv0a76sD69yPaZ40ZxYgMgjRGvpVB0dBYV61gOoYUn4LkTTwVsHY9iz3Fl0ZPRcWAdbBEYHZsZmvXbt2HbZ77nCpZna45E2RNp4APge91S+w9PKHaJyciNYiGStwAiMZAvB8gYxQ5wMnccoQQGDUGImByKAuIpVZ6zLT/pv1RLJLJHPE5DrIBeMPhGPcegA+HIxpW/sbWe+bpk/dtf3e7wf7sb7c2tC4H4xhn9TPOOm7/OvALLqnbW3kKv1gBEYdDNEVpLPcA6H4Lwaaty+cn91Yc6v/Cq515V+lhxIPAbICUw4cE6N0T+go2sUJLccu0jyorKCswrhNTHgr0D0Q0zTlJtbUrzbWgcm6x/RUuXFdPgboFEYYp43jQfoLop+gshmZAkdKgSlviSfHPD+RgeSz1TT6IxtQuvJJ7nW4UZvlZuDD57wdGCwDNHZxJ8itZWRu8DRsDhTePBooaRYDhn1AetWSvrGnEevUH30GRrtOwKAqlA1btmzD0tIKZGSY2zKPPk8bW208ML6MHRAU4tJAJ0xAJ98PWAqYZCtHP+UNeg+492+RxDH7E/fH74/7In3G/JP2xzwJaO9CVk1rAlMx7dfUVVxQOXkyHvAUEN+IH+ROiSH2oP4C6vZoqGxJUQndCvvQ4sxveCRmv+OxZDQqwdUsD9nE1QKQBK+8VMDFgzRZgTo2WAwomfc9F8Hx4KFsh2hrHkAUDcZ7iFQoVaCw0LITQuR+COJxQvssZprcga5AJ9+ZAkdIAfHpFOurEG+NoX3IGuZmtnH8OI5B8qZ4NJJXDwWli38Fz/djP4D1+/mNwo551mNaH1tnmp5Bjw0xHV/coH+r9UzGoPCGlRwQqTpXo9aW3cCvMateuQditY7DeVjnofquYpqf9dhPQ6UfEoeoV2MTDlVO86W5H7vjtpRX4UMjpHlSP7V/lbs/r4PoI2w0zmmc0oW1NFS72C94GQyE7qkr/8GIjJKcDRYpgxUa85enl1GQUVcHCYGWD45wvK+gka5DAyr0RR7LS77T2dT33Bz1gMP0kJQ/TOqvrZYzAAAQAElEQVRxkJQGwEkbrfRgZmmipt3WZnDq/+LdXCJTIFMgUyBT4N6iQJeL6U0XfQi4bS8QqQxVxqWcCzI3akinizyY4AkbzxkQRw1PrYAt+sS24dK7bR6Pfe6zcVPhMdq6A/3FHrp1i6IEFvsL2Ll1C61eDTcdjkYAl4YgRU9fBrQMOm5+tAmlN6XlR6bA3aIA9xh3K9/dzGRmad9iZnezRM6WKTCmQKTTmg4MQNlokGIl2VZ7ylKezOtra+ccenWDYXced5rHo5/6NOCEnQDZjTePXqn4UN5KxkIVghcTeDMtMMB7OARGAZec/S6206KikDUqQ5V3qoYZ8p0pkCmQKXB/osD9YyxTG4hcwYySnYcQx8votm7detiuukOlPvaxj50uZ4fKsqnilxeX4GR6jONuO06UJmxdJ6m0rAvnQKZApkCmQKbAfUIB/en0tj08yf/gJWy/5kF/hNSplsqRfA3Vo7bR9wPA/EzBPOM7xBbo9zH3g0/G7Fd9FfZ25zAcNNhSduFKw6BeRuUMFWvztFq5aNTNHOhF4wB9GWBcCzyhJWNca35mChyeAmbc/DGL2dil9x7fZkevrnvcmVzBcUcBijb22dF45WioN8q4yNN3wo9/FsNXJVrKxVtCxIMe/a3AtxA0QKFbQbLVs7QAbZsFsaPAeDmOLi1ZwA034Y5PfgZzzqNgpH5nB6xTyRmZAgdRIEdkCmQKHCMK2GHbsRh4QMw9M/fNspGMlpdTforx5G7mxxH/iPuOHTvWfc20WQc5njrD8uIiCp5GOS7CjoqPc3ymzaFyOHZfLp3Vm5MKYTUiezIFMgUyBTIFjhEFOm3Eyb0hPn32O4BmiCH6kJnKycLEPviigu9UGPSWACUwrhnUcDOzwAm7gO4MvvW5z8eemW3ozG2HCwFN28OOnfPYe+ftmFP54KjYFZDxSl8njKityYjlqPk5RdLIxWrznSmwIQUiD8TMDGZj0LNhviONNJvUe6QV5HL3SwrcvUHRKE/5FQijMd6xUCRa19CINULr27SHH/oCC9t24JE/+VPAFp5olyUoFOG9g6ksn1BBA+RFugKfVHrSb5Q2WHrP+Zhb7KFqWug/+zEWaJuaeZSPTr4zBTIFMgUyBTYZBQLMLMFRxus/WVtZWqRBK8I2WU836s6WLVs2il6Nc6u+Azzbt29HoEJwQPSmCmoC0gC4yVxeXBgvxbQ2Ok6Y5/SkzWfcVF3OnckUyBTIFMgUIAX0I5izgyF2f+bTwO23YoZynIsOSsrvtV9GuZJS3gXABzSxYUmFPVA7uO/4HpzyqG/GHipWAypUIdLAxTxdHmDohzktFlysHWivohErTADqbywrpS+vD7gfXvfqkMieR61+M4PZGAdWamYHRuVwpsBBFHCUY+DuF3LT3wIGtK4lGgwpExeagEd813cDX/11QDHH8h6xpfHJKPwkGFWOsau3TX0BBhqxhj1c/f4P4EQeEPtRg8A6TWXdasZpgexmCmQKZApkChwzCoxlcDhMe2bG/S7SYUbBffHKIg+EKfrtMGU2S9IR/wmhCppt/iFqHUVo0e/14NlfoxIkw5UmYOrKn5EpkCmQKZApcHcocGzy6D8YmPURHSpIN1x4Ppx+dF3g4gpCsj3Q4zsdjFCjoTLVnaW/phIlpWtuO1DN4xue8gw0O7Zj1C0gxarpLWPL3DxCzWWd+SIVr0AFL3A5E8ajc1zRiXEgPzMFDksBMyNv2WHzHEmi2dGv80j6kcscnxTwlG9jDpIsc0lR0ddR+oFffWk6cgW2Pfgh+JqnPR2YmQMKyk/apKwqKf/oScN2oHgcwxjNuIYAKD8DDV1XXYXFa6/DPA8JOozXb2DJ7uX033QxnO9MgUyBTIFMgfuWApTWazoQAR1mTP7MO9lCaCexGJKthNtqgA9Kfrqb9z7iPyGcmZmBo7Vu8w6NPeMcQYss0Q4GnC9OISfMpXgwPPEgX5kCx5ACualMgUyBu0GBQL2pRTc2uOzt7wKGVJYioVVVulUET42SOpbqqmnEijRiVfqfB5VGZQuRKtXXfxNO/ZZvRG/LLEZtg05Zobe8vH/9orbFG8J0bYipRj6oAPKZ70yB+4wCZmLk+6z53PBxSgEZ+D23vH6/VT6NJIIy0xwaKzCYm8VDv/XRwJc+AkNXQIapsqpSvramrJX8i5SzlLnypgQ+AhhJWYtBDwufvAJY3APr91FSYku+1pSzDZUhyVRmz3emQKZApkCmwCajgAxXFlvIcGUxUnoD7XBAgR/gN1lfN+rO7OzsRtGrcVy2Vv3rPDt37lwXPpaBu92WLIw0XnG9xtLePTxxH6EsPCfJEFtOkOcpE0Nghoh8ZQpkCmQKZApsFgok5acMCIM+wvU3A5+7Dhj2gCKAa23qpqci5im/PeV8RXeq6qfDfwl1ifiiwkNf8pO4qYy0Z82iGQXAFQiO64ABgdAXCXJlwPJMVuUKC/JnZApsRAHvfYpumgbJT3dqbwpU4FPiPXjokLCmISHVzXqm7ZiRd6cvAePznSmwEQXCqE5GJePBbVmWGOgQwFFa0jbVFB0szXZx0o88DfAVInmKIhRTtvXMD+2PDagpS1s2oF8NYRAMUnDS3MVT+w+e/WbMe6DyLfTV7NLSMnynSvKVRfKdKZApkClw1CiQKzp6FKgKh9C0KLgmlN6jGQ7R9IeQgPd8SNYfvdaOfk27du06bKXuUKn6AutQaZsqPrI33ABGLrQ6kZKCErQKM1rWRzqrd+RsKTsgDYZQgdXU7MkUyBTIFMgUOJYUGFFud7zD9t4A+y54H9AxnvvXMBqmmiFlNG+jkuUTML7GQhwyPqXfe5cidupJ+PIf+D4sWYHWVSjn5jHgwq0fbo+U88qrtUHGK8/yCgvjCvMzU+DwFDDj5uHwWY4o1Wxc73SvYrY+fESV5kIPGAoUVFCK0sPaSMN9jc7cHFaGDcruNuwdtPjqJzwBOOM0IB3mAoGUGcs9A8RrdMBLclQGLEWlw1/llKXrM1fB792HIg4RAuUyM5hzlNExQfWxeL43DwVyTzIFMgUyBRIFZAsxbny1v4i0i3ClwKC/Ap1i2HFwQOZpdEsDOcTDHSIe+g2sQ6VtmngqItAk9PownkBZbKGJ0sRwzkC95eCuWoAMWQcn5JhMgUyBTIFMgWNFASlS+jMU/eD69mGLT533XiAM0K8XAclprU6S8foxF1miAiMmGpPKSo43DQBPzM7gy575TOztzGBYzaN2MmSBsj4gOGUCtB4UrMMTKqsq5SJfmQKHoID2E9MkR8U9Kf2TCDOb+I7cMTNWaesqWNvmuoQcOAYUOI6asIBYAHU9TF9GRRrsa3W/M4elkaFz0pk45clPAuZmFYuCstPRR5ZDy4MDgCHGjWUgPUpjFJoahQxYdcTtF14E27sbBffWwWpI7hZFBbbM3PnOFMgUyBTIFNgsFAhcE7jrXe2O9hLat8gmQqEPfYk1/RF30GYC7a9Xc28+zxEbsHbs2LH5RrNRjzQBy7IotlyOLWE6achXpkCmQKZApsCmpUB0sj5Rx+LpUP/6zwPXfQ6dus/+tigralORXiEwX5iEqT4xNj1TcWNoZgZ46MPw0Mc8FndEhx41rbLqYrygB7gogIoeoXpYhFn0JPJ91ChwP6xI+wkzgzaCtDbhaF7+gBNGM0vVq83kyY9MgUNQIDI++Ih+00NFQ1bpPPq9GjPbT8Rtw4Cv+b4nAA97OFB1mBPQ16eWfOA+2VPP8av6iyHA0i9kIRn6IUvYUg+fv+RSFL1llNbwcJgHxMZ07xDHwhP5yhTIFMgUyBTYPBQYH0iM+6N9hNYFiwEyWBXGvXGylzBdJ7rJ4EX/cXpTI9i459u3b4cGv3HqJomN6gcnZnkJ+gLLO8eFGdC8OPqRLg6RCg1SCv0pLj8yBTIFMgU2HwUeSD2S+B7BJ9WpaiNmB0PccO550N/qI4ygP2uhVoUxJLsN44synx7FFHwMRjVGKKECj/jx52Fx2zb0Wa+ZZy7mtRbgQq3Sjo3KRbqYltz8yBTYmAJr90Bm5ByBWRVvMPru2T3dp6T6JnXfsxpz6QcKBWRDGmmz26EQpKjz9HdcheVRgHvQQ7H1yU8BylkMJmKOyXD0OxLIjBYvGvLFcuLiiqYsfXUVKY3hGEMDGD53ExY/fyPmmgA1AVZQUxFqqQSBvG9pX418ZQpkCmQKZApsQgqYGcws9Uzrg6MMb+oRMBoAMUUf1w+tZRsO4LgwYE163q6sQFPk+XSENoNuMmmTLId2qNgcOjGnHGcUyN3NFMgUOE4oEKgIcSmlyuSoWLWYqWtcf+EHgH4NRuqLZ1Ccj+EBeIcU5spLX/IagKpToFWoOw884hH40v/xOCzUDfSD2I4V6esri1H6F6GSLMT4qMLyZmQKfAEKmBmcDsXogpf2GHTu8a06zWz1sNBszJRHq/573MFcwaalgORXLwzhuiWG9RD1cITtnTns2buCL//u7wYe+iVA0QE8YRwG97oxJEnJAChFx5BHhn3XBkpFJonPKYJ7l3wMJU/rZ5nBx4b8D7Q0YAW4JEeNHXDZiEWC5TtTIFMgU2DzUYCSOu0tLILym7vhECBZj5UeO2uTBYDeTXqbGb7t274tHqp7bn3C/tA2nmKbcYD7ozanL0QM+yuIbcP+BU5Wm8AA3UOOW8kZmQKZApkCmQL3EQUknaP3GFFBMq6w3aaFXXcL8PErAfojlSX9/NXIAwMuRSPjcsVb3TWqWp6omz5NVy36fZrCii5QzeDLfuiHML/jBIQ2tQBQcWPx8cIthUuArqBHRqbAYSkQafxUBjNxkXxHDzJgHVjbtL0D43M4U2AtBSLlWvTAADVqR4sT5aGnc8IJp+LBj/8eYFaGq0LfpoI2J0TXwPmIWA9SNdw6p/hxgLKQyk3yS2zuWcanL7oEMzRSebaDuoV4lbtrMAqFObCqlD0/MgUyBe4PFMhjuD9SIFCua09hZmh5sFsWBbC0fNwMdX6eB9OH6O1EHTg4Vf8LoZkdnLCpYrTotgjDOhmrWnBxZpfTZHERtrRCB+h3UNJir4WY/Tem0RkrNPJkZApkCmQKZAoccwqUziPoq4DCUFEj2jqiMvaBS4FeD/rfCdUhSnk5lO5yKOB5TwLQYqzgjplZBBmmOiXwNV+Bk776qzDoVAg0b/ngULYGY7p+uF3Qn99M1wHk64FLgcmeQEq5iJB4QnHklSCtnxykePELyKtkJwWPEhxaz02lucSbjnzqEdlEwOpexpB6oQaNfZKboD4KKZAfxysFxFdTaAzGx4FgFG9H7L9Tngh0qxKj0QhldwZufgvuotH+jG/4euCrvgIoHMS+1mL85dSkkHgLLCvE5PIhSxj5S5yH0AB79+DOK65Al4W1nx4xoxm5c9JZVaX4/T3KPmQSZApkCmQKHCsKUF6rKe1ZtH+RjWMaXuuGJnIZEBwa7rV1EIHBgGtDULZNj06HBzGH6CVXuI1Te2zmgAAAEABJREFU9AWWLHcbp26SWK67WoTrhUW4wqOmwSpyka2qLtpBg5IbTk1sQ8WoJloXUsc1aM/JNyXSTZH5kSmQKZApkClwzChAkYwODCWVo17bRzlbIvSXcfn7LgScgcdFKCjjC/aoMwEdQHKbSj8ku6mwYdiAelZKWtKhC+t56Aufi9u5JgxDibIpMetm0PRrtN5jSMW/qipoHUC+HuAU0J5Ah1wOgTzlY4Cg3/lprUCgKcmVDsNgcJ0u0sUiDp5ecZBA75HcZHE3O4eGexZaGFBFgyc/e74TIO+2TGdTEJ878rqA+zHX4gF2kaUQuCdtiKR8WEiHqi4CXsZMQkZN49wfCMXrfxUMyyuYIS+2dYEF18VNO7fhlOc+HShpyBdfkaYSpY683VqFAfOmNPG52rNJhlggjiDOI79RuTn/nTi1WYZrhwiVR+MLjFCgayWKlhYxvhmJFVkH8pUpkCmQKZApcEwpkEQ31wokQRzA7UMCKJM94wVKa8pzB+crZnMpnWfFiEv7GE85znXgmHb6i2ys5Vpz5plnHrKUO1SK50bfuUMmH6rYsY3nJIHWxWY4SJMRjA6hWTKTh2H2SBOrr7DSZpBhYznHzQE48cZwvjMFMgUyBTIFjj0FwmiI0hvVoRYrNF51KbeHPP3HTTcBTANltWS0ZLb8CYqYdpXpXJ2ToGdRJntAn0ifdhIe9G3fjIaHGb6YRT2K6HRm4KoSgRrdYNBDaJppLfcHN4/hHlAgci+g4o4cJF6LRt8qn9GMpb0Q90TKwyzJAQ0LY8+RPtkG65SxzMjHyXBBV7VFRrSKmPTLNmwrjA0OKpBxXFIgbNBrTv2aWEc/+YS8qH3sFIxMd8c85jtzWKJxvlfNYOc3fT3wtV8JUKZCl/hp0sjY6yhrVacSlUDFR17CZrrwTEU9xO2f+Cg6dZ/c12C8d+YxAnnQ2AGxJR3Gs1C+MwUyBTIFMgXuEwoYhfp6ecyISU+UJiFtDLfcKUja08u9cos4HAKhTcHN/HDcd3W73UN2cbqSHZRBBqyDIjdjBCdh2OtDX4vpk+YpzAxmttrjjTeAq8nZkymQKfCApkAe/H1BAcnrsvTQQpX+Pl8n/cs99C7/JNCOl1wtyVKYxv1zdAQ6U/GuIyXarZS7w+h0n3oSvvLx34dlnjwth4ARIgKPpJpmBOeZk3HHzRqXBpQf9xUFxKNmBl9SiQcv8p3i6LvHt6cBy4wV3uOacgXHIwUokiAYjUMQOAjJumgBrVsDhckm+ipvGq98petgqL82mJ/H3naIRz/1yUCX8rHwaEZUUCjqIAHKelkcBV1PQAEqB5MkxUBx1tTA7r347JWfgS5jBilICYxQmE66mQRVnwL5kSmQKZApkCmwqSig4wnJae1XBIuM4b5aNpO0LihxU/V4fWfMDFu3bl0fuSbElW5N6Lj0Gvq9lfTptX5Y0sy4qHJWeMoeg1bp9YNauwArhTnlZNxTCuTymQKZApkCXxQFqP5QTuvwwahwyYgVaVgqiKsv+QhPiJiOhvKcXtUrcS7IvwpGmENDwR65IlfKLUVQf0LzTd+ILV/yUOyhHmdzsxjxsKM/WoZjvpLGiFLGg9V6sidT4GAKmE32E0zSn53SgRR9HI1LrEsehN4B8qT2IuJ4bTS5zTwaLeQ6NjEFZBSS8UqQn+wAbVmnSPxAw5WMWTJWjd0xZ+h3/EA5Z8GjR0NVPTeHbY94GPCt3wDICEWZqDJp+KzICBmuSkZ4OIDGKzlN+s+PKF9l2dJvX9UtwlVXo7e4iKLwygJTOwh0WQwx7bUDUyLfDcWwynxnCmQKZApkCtyHFNAasr55l4LOFYixhZklOMryfm8ZFOUp/ag87sVK9HNWh6p+PMIDUh/1qEdFRUmxkLupYQ6jFX3qbPAcjZlxsmKaqPFSDyAaH+tvbRLWx+RQpkCmQKZApsCxpkBvOEhf0JY0OtWDIebM48aPXQ4s9ym7qVBxwY3slECHcXxOAvpNq5bBNjag5KeSFZjOxKIDnHgSvu7JT0aPJzijoky1FDQW6BTKeAoVCRbNd6bA3aKA+JPMtT/vwduK/Wl303fgF1hmh65URoi7WW3OdpxQwAeHBIqsaZflbWm40pdW+o0sGa7Sn/ExTi7oKk75LRbw1RbcTEPUtz7jqUBVATRm1Ux0lKfgnphegEJSH56Kh1L9jGyZ6KjcUGKiVkJgqTbiqos/BNaCQn+KzXxSjJQ8dpUbaUs99jFDvjMFMgXuEQVy4UyBI6GATBuHs2Uo3WgYSS7XAu8cJMuHKz1ww0xBjk19yQb1RRuwpgV0EripRxe1FAcMV3iqzlN7s/HmT/02s2TIWtt/tzaQ/ZkCmQKZApkC9y0FPJLxCnAoyw5iaDDnPNrb7wD0ZyxSqqR90fyE1Wu/JI88wIgsa1yVXcrHNYEGsJqKIYou8F3fjfKhD8Ety0sIXMVnu11YaBEaanSBeVfrzJ5MgYMpYDbeR4hTkgFLew5DUuAPzv3Fx8hIEGlUDawTdMmiqZLpHkaBlKQOKHAADhF9QK4c3IwU0LyqXxRdchI0n+IF8YGQIvlwlH+SegKDUJlA2QeamvquQHnWGcB3fCuU0MCDpqgkDZOSooYCwCqgsLyYXJ51tJSHLUaAvsLqD3D9pR9lrUAbg6pLkPFKFbhULqRnZL1CCty3j9x6pkCmQKbAA54CWhckq20qmOmaGab7CTODcd87XFkBtNhscoqp31N71EZdHa9HB6Rs2bIlxZhZcjf1g4vskAYs6BM5+tXXljMTqcRw7hTcEDrBEjZMzJGZApkCmQKZAseEAmWnosQGAg8hOkUJNxrhBArv3Re9H2hHcGjYj0D9i4pT3L9kaf1lDONBlS1SNwtcqBnDdSuGAnAzwCkn40v1W1hFgeg9F+8A31DF8wY2wXrznSmwMQUio4PxMbkdeYgMNgkBSl8NHKHHeDpqtr8RM/KljGSHqE9tim/lHiLLEUTnIvcVBSzJs/0yTV9Yrd2XGnlBcHTXwsQALNu4Eos0YD1Sv311AvftVZeGq0iZWdIlj3qObFp9QIqTNFWUT3UAnpVFMKDDgk9+EqObb8VM4VDXQxYG5SrSZZS0xj22McTcfKoWOvnOFMgUyBTIFLiPKEDBfoiWZQDSHqbl+iG/k/zmPnskAxZdSO4fouxmiDYzTO1RG/VnwxVo+qvvzm2YvFE9911cE9AOeXrUBi7a+7uhTZ6lGAeuz6uLMPKVKZApkCmQKXCfU0ALa13X0FcoTdNiNKypTDnUXFx3cu353Ec+ArQ1KqpdxoU2qsfSnuROoKCjXzKeDprQ0nEoUAKS/2WJk574AyhPPwWYnUPdG8K3Bn3t1fIkipnu+Z1ruF9RQHuHtQOiWTQFp/sh8aHyRPJkSrgHDzNxNg6qSZtNVavTVLkZ928KBMqqyCEmvjJ6eEumychUUD/Rn/+tAzNHc+j5Cs22HTjh+74X6HYAHtwiuLTfVTU1eDlCNyMkHVk0pYvpYh3gWE9F4xRowFq57HJsoYF/nnKzbpu0d3bslCk91cHOTP0KZ2QKZApkCmQKHHMK6KAjUKZTPKe2tV4kD8YCPzKgj3no8NxNISS5b7FFO+LKQGMWNvmlPdfMDA+iD9HP8UgPSDz55JPRtlrqDkjYbME0JxEriwuY5+Ld6McrubgWVYG+fleFk6sJnnZ7/wSPY7QUj335mSmQKXBfUSC3+8ClQMGT/oYKU1EU0GIlSsyUHuVohMUbrgU+/3kgjiDlClyY2zYJfWVLi7EWMGNIShgdlEVJxzEnHWWtKuCEnXjEdz4Ou6mxzZRbYMMA7wqMuJBHZst3psChKKB9kNeXe2ZI/Fl48DATZgb9wz28qpkuRty3REcTgQFTg67eB32ReA+rz8U3OQUkfxI499qrTpURUFZ5MpoMWILjQW3HPIwGp7lqBuD2vGF4L+XnNzz5ScDOnRxpiRHTK1fRgM8gb+1xG9adBKJnBG8FuU2GENmgwvqFQDQjfPKC87HDHBWcPjqdsSxlkXQbC0hpYhGoDKKkb0rKj0yBTIFMgUyBY0wByWLJ+Gmz6bBBC8okIqXHiKIq095CP+bepVzv7d0LLjFjTPJuRkcHedu3bz9k1zZcgTqdDszSEnXIgpsiQRPFU/Q4GEH/BbuDoaFVUYNOm821ndRMTsLyarMwCR7vTu5/pkCmQKbAcUcBJ/m92mtHn4NksxSlKowwQ8W+d8UVQN3CI1K6A2Zr1qUISLmb6GUYXwZmHYMRNH0BNIg95Ed+GHd6Q20lts6fgIVeD9XsDPI6QCLl+5AUMCM/MVV8uXZPERgnkAXpuwf3pP4Da0h7mHtc+YG15vBmooCmN9BYNAZF1pjVVrtozOCZLvk316Ghc2WADg30o1GDpZU+/JZ5LM52sfP7vwegMaumlcqXMzRiNUkuupbRgGxdiAU9DsyBVeMWY+AoE8E9s4xXuPkWtLt3o1MPMVxZgXhQecaIiOpQCpDzabwy+lej6M93pkCmQKZApsCxpEA8TGMO2rNM97jOgfKfiwr30+1wwAWHcvwwpTdDkplhbm7ukF3hkA5Om5+fX68oHJxlc8QYJyAELrY9xHo0niyGW0SYTkptfzc1UBf3hyPLRqZPJ3d/SvZlCmQKZApkChwbCoT0ZyrTtqby2McWnbbGVRe/HxhwseVBBRDgKLMp3pmd2hnDyR9BxwhPDyV9YLLyEdLP4CvgwWfiS7/zcVguKuzr88DDHKIvmDHfmQKHpoD2CNNUxz3F1H+0XNUZydRqRxCDp/0Lefpwbeg9SfkPlymnHRcU0DxqugWJLnWaoksOQLmX/MoEyawKvSagmt+K3XWDM77tm4GHPQygYd6hQ2OVQ3CSg0DFCj1AuQgM6Q4pLwtCRn8GwerAkwGA9aGJCJ/6NOK+PeiGBpGy15UOqdmUWY+A1iLEe8ag/qSRTr4zBY5jCuSuZwocvxSQLI6UydMRyCtMw9HZ5CAiQl91K022kgEPKDBdbKaZN6m7Y8eOQ/aMu/2D07Zu3Xp8GLC4QKMNSNZELvRFGk1IE2amJXY6tpQwDaxxVcGaYPZmCmQKZApkChxjCnAljZLRgppm2BpUocZtn7wSWFhOWhiXYiWuR2SQCNTGBNBlDGCAkGpMq3bA1z7rmdhTVVgpK/juHIZDqXXI1wOUAmsPtMQiG5HBzKAfQFVaWepPqpCU+qiIowDvaWJgG+u/dmEb8Wi1cBQ6mau4FylAWSdNwuQe3Iz+jNSZp6yq0Zmbx4AHtANmmz3pBNxJQ9PXPusZSJ9b+S4ln0dNoZd4SuxDyERvzN+yDQYBPVgHs0FIBqqmBWgMu+Fjl8FWeijQoqocdHoPXoHQrbwtBaqq0LtjlNmOUFpGpkCmQKZApsBmoQAF9aQrtIgk6T/+Ast4OBHSRz80lHA9mEr3SeZN6Mgedahu7R/lmhzT/7bwwE3Vmiybxzsc8AS/hecq7bgiO/bMjJNEt5pdPuIAABAASURBVIWWWnp4jzeoStWECYzMd6ZApkCmQKbAfUYBSeS1jUtiRypzwSjTYwPs3gtcfxPAg4ogRUuZKeuVD8wHLs0U+5T0jmoXa1MC0xUnyMtEYHYeeMRXYPYrvwL9XdsxYlbayFRbRqZAooCU8uRZ8zAz7vPEVKBSXzFl7KfnqNyupInBO8g4ENmWWeLYVLfZ2K9+jX0pOj8eUBQwGPmjNkNTePQp1AZViTvqEc565NcCX/EIjAYyxBsSEzE9cSiDiUwM6Ksro5wUoD8XVALTW0F+Hv5iFHDL5Z9E2dZo6z6K0o1/m43p0cSfAfofElvHA2PJTta7+iUX8+Q7UyBTIFMgU2BzUUA2HB2CyDUzyKX4Rt3vgYHN1dkNeqO+m3Gh2iBNURqL3HU4bgxYXETBEyNt8LwW2djCjIMlNFHrBsWAjFjKS2++MwUyBTIFMgXuSwokAxSgRcjYD4nzQE+goI5M81S25puA5vJPASGkDw2YLd0BUS7A/OC1eiQxCad41jEaDQAqgDAaH3yFb37uM/D5OMKQxTu+QF4PSLwH+H04HjCzRB3xpT7BFx+miKP00NcyZuM2plVq7yIovD4Fia2Rr/sdBSjy0pgkC5Nn8jAemzec9aI7g8XRCKNOiZq4bbCCr3v6U4HSozpxJ+AK1HULD9CQz4cRuinnPAIqysuC0A2GW6JhepKbRQncegd6t92JOcrKEFp48mTTjCC+Z7Z0R9bJ6hDZWb0zAr0pLT8yBTIFMgUyBY4dBZLsZnOSy3QOuiW7g77kpixvEWmvEsayfdjnvnjUHFRms0VM90GH6pfbKGF+nqfVGyVsxrjlRXhOjuNK2jYNNKlmlibLTCvuhkNMIznUxKfE/MgUuN9TIA8wU+C+pQDF9roOSCaPEai2tZhpW1x16Uchrcx4SEFRn/LrZIbLMeACYEiXlCv9j1vjv2phPAtZoVggDkeAo3r37d+KzsMeAqPSVrAhSyXzI1NgYwqY7ecQr6+ltCGcZB1z1iRwhI4MFEdYNBc7zikgzpoagZI7GU+SiZRNkGCjzKq5q60Z2RQOdVWgVzo8+Gu+AvimRwKjGq3RNMXK9Jt+dMCs3P8C0NaXhwAsjoLM6uWXAGV8y2RGKYT0+ORn4HoDlOyIZ2YpDs4x4ySflCF6oS+w5DcG1A6dfGcKZApkCmQKbFIKTOW49szG/YvCjfbDNY1Ym7TP026ZaaWZhg52xyvUAfH6XwgPiNqkQSop/R5P5gOCOdRcWT3NWSX9EZMlmqfwXJO5RjvECS2mC69NI450dLlcpkCmQKZApsARUcCoQVEqJ4ULyerkIJdinPIcVN8CyqbGrVddBfBwgonpBq+YZLcEumpA0tWM8VwRINCb8pauxHA0hHU7gDeg8vgfT3sqVspZ9KN+7aVIWZmS2jOWngJcO9QX/e6LoIz6sxlhGq+4jOOZAuQ5dZ9zDc69vGthVPrFaw03Uq0f84pKjPkF5Bkc+aVKXAEzn+pwqX1xL18MxljicXp4y3AQD+xjemeYmO/jmgLjeUfaxxYUND6Iw2iU0q9RGdCGgP6wh/nZWYqkiBENVl/5/U8A5njQvGUegTzaNEGiDaGmzGSZYWgRxVaqStQRW6neNTwlfmdWYDTA7iuvQmdQ0/BlCNw/j5ohvDP2CRjvnz131AUYGofJi4kf6TIy35kCmQKZAg8sCtzHo5Vod9HgtBnF+IqU3RGWAi4CDFKOgwcYjmuHR8M9g+l3NynfJffBtQOb+HKTQ5Rv/MZv5GgO7qg7OAo4fv6EkKvyygInp0XrS/jZ7YgjQ8mF2scGFrkIr5mgkNSc8YhNE0lokscx+ZkpkCmQKZApcCwp4CjCPQHK5gjPpgtI8+K6TH9Al4rYLBUsfPgSoB4xjdG83SRvy3Itw7rXLWaU7WhLoHGomCdaBDoGtDW2fcd3oT3pwVjo7MSA+TwXdGM7SKi5bjSotHBScWzYwZEHGu4EAtFpgJINRipuSgusUm1nHI8UcOQngvwBqxEcoWGQJ4DAbSAne0h+MMMK9xf9ogJKh9gOUQQk5R5RBY4UBnRn0RsOWS3rDSM0qLnJ5L6F/BfJZ2BfAvvXkA9bxwhr2S4bp/E10MABph1p67ncfUuByOYD51UyxGgekhzscIrLtqBSUjKmxChEeBrdO65B7C3C7xti5wlnonjSjwBbdgC+g5JyqSS/WABmCpckoyuMnBTQKNKxoWiAGiI/gfvjknxTIFA29gEb4VMXXIS5EXnQedTe87ygYZrDWN459qViXSUsEKxLvFgXNSQHka9MgSOgQC6SKZApcOQUMMpyT1nu6Voc19NyLWi5FqSQNTRejXiosYIZrgrWGKzagpoHIB2tCUv7sNkNWBpHw8PrXbt2yXsQNIyDIufm5lLc1PqVApvywVkb9rnYt9z0AQ0XZXAydULuEOEspF4bn4ETG+WhX7djUbkZmQKZApkCmQL3LQWmstmSXHZUrQAtTgXleDGqsXDtdUDbAtZAeR3NC4b9l/yC2x819nE9MK8vrQKGqIGZGSp+W/EN3/8E7PUVrDMD2qmYEuCKAmVZIjQ16uEABcNqSxWluqN86zFNXx+bQ8cTBaTXI3HceL8w7nsghwHOFHJo6GkLD0U6PXQwtgE/4Iu9XMGWXSo13pOwXRrMDE5bToCueCxahL7Ccmo3xfLBND0zjl8KtAbKs5BmUvNvlFeOQIrhkzzX0pLZkQyrG1Rb5/F13/44YMt2LLvueM+r4YsvBAozQ2BM4FNg/QyB+1/WxgB5LdUP8lcE2h5w5y0oen10YmQZhwEVhm63S8VnRGMpoP5Elg9W0C9QPnNvHQm1pOozMgUyBTIFMgWOLQXSekEjlk2aDfRQqk9CkauIAMptQHkbINlKYqBvSNnP8Ga/zQyH+qtAt1Hnt2/fzk19gJltlLx54jRTXHhjS6WGC7f+bt/MOEEB4IZTG7/Dd5b5Dp8hp2YKZApkCmQK3EsU4NpLxVyV75fFUuSkNIGKlplxxW1w7eVXAFTggAiascZrE+W/FjDP4lMwN0O85VFigk+KWQtGOkYUDtu++3EoTtqJAdeNlgtFQ2PVkAoZS8L7Eq1JmYtJgata2r1qpK9uhgUgpHxsn9nkzTjuKHD4DpMlyGnr88iguS6G7LQufCQB72Fm0N5Fm0/tW8KkHrOj0cCksuxsOgpovleNQInhHA2lIAIMbcKoHcE84+uIpprBykknYO4Hvx+gQUlfAY45JODAy8GxvGP0BJSlYBwjIaiEgVfdYnjllWgGfSo4AZ4CTQb8bqfD84KWGXDQe6BIyWhmVY0KZmQKZApkCmQKbEIKmCVJn3qmfQZChBH6D/A2FO4p5+Z5OO7ZD/W77FrdDurp1q1bEbixPyhhE0ZE/S+EnCCnVZn9M7O0GaT3oFsLboqcKCrJnx+ZApkCmQKZAl8cBY5CbulsUqTkqjpK7nRSJL+gZddTrmuxveXqa4DFJUYH8LgCFPNJs5JMF2ihguCYQ7e+bIAqUCC5hgIVQ575ePr0oFPw5Y99DBabFrUqqyr0A5U5KnQV/VZ4DJshHDsoRVHw9NdsQGBFKU2KnPwZxy8FxnPIid1gCGbkysgNH13xRcpCP4x8lAL38KEfhudhW2Ab2lyaGcxsUunGfZokZue4p0BApPASQFNQpFGqJSRfolFGERZb7sUjYtXFgitw+mO+FXjImczuULIMeEUCpgcxceUIYw7iU4E1SGWYHWa46qMfhW9GNNZH6As/zz60bcskk0hlH4NyHgDHvAdE5WCmQKZApkCmwKahQAtKem5wxnuLCC0BjmtOIQ9tJ5umo4fpiJlBNqmNsnBlOzhaJ40a8MEpmy9m2O+h4oILLrWe3TMzqO+BEyQwKt2cQ7r7h7s2jQn5zhQ4phTIjWUKZAogfX2VjE0kBtfVtMAmV18MEJLlFZX7cOce4MYbmauhpOeyrD+XiQxO74lfZRXV8tFwDWi4gLdMs1SzQyulT0aDGY/Tn/x4VKfsQo816rdmjEYJqpQMRaKFmVGpA4oWyQWvyPLTtcMxnO/jnQL7Z9GR3w4ajTNy0Dg2GbDIi2SMcQT5auy5B8+yA9AwEclr96CWXPQ4p0CgXGm5jxWicTdL4xWsRbcsMRo2aDpzWJnfigc9/SlA5QHKKm9gKYwvoyMohnzs6ApGF7qUJlYX6A+KkwytG9x8xRXo8sDaxwYFG9fXV/1+H0kP4GHvqryLKjTGWM6qsnE4PzMFMgUyBTIFji0FIuUzhEmzsnNQvE9CSLYQBbSP1pdM8hdcZ5IBq7fC4BqhztBmvae/y35g/w65ApmtJcOBxe7z8GoHhlxoPftaYNxfM0v/a4sZw1yMU0Yu6Jgu5Cli/FDydHEex+RnpkCmQKZApsCxoEBgI5K/ksNGk5ETqFRpEcZEnmvhLahczVHRWrr8ciC2TAkwM/qxHoHhya1luZXfMx8XbAfPFYAGLBkgKhoNOgXwsAfh4Y99DEazMxhQSZwr56m0lRg2NUZNQKcoabiKLBcQuElQX1UlGGNpTRmH8vN4p4A77ADEg2aGoiqZj3nJTzB6xWR07tFNA4V51slKxGmRhonIF0Jg1Lp7/F4AY+MB8nU/oMB4Lg2RPKX5Hw+J8iZNdqD8CXBlhZsHIzz0sY+lzHo4QHlFzWQs+1ggEIkf5U4g9hQmQVBkIeUxFiOgq+XjlluwcsON6CKktozytSI/NqMhQJesCFD2gelTqM+OCUYgy0HkK1MgU+CYUiA3toYCwYC4JrxfJhvSl93OJ1dZXIxpGSi53tTHwRdY2nup31+0Act7r3KbGxEYrizDNQ2gHyXj4qvFdjpoM87sZATGvI7YHzNJyE6mQKZApkCmwDGngPQfLb5JAWPrktEJ9I/vibSmQWk7Iz774Usp50fUxaR5TdIYz8j0TA/K+OTyIa/qlnnAKzAKKGLBxd6jMa5vHY9Tnvz9KM48jepZhZJpaBkfPZxzrGF8q481oxsfqOQB+k0spQT2RG7G8UsB7QnW934tX4GbvTEfiFf1RQq4AcTRutRUWcBcQf4DolMEXTrawwjqn0VAwAGXS6UOiMzB44YC4izJJUFfXrXGiWfvx8+AdLo+pMzqzmF4wk487KlPBXyFBh30mxHInOQASTgBUBhrLtWvoFIjPeJhQeGUxj1z+OSnUfaWUYUaHi230TUZMI7/MwseHAQynsqyeL7vNxTIA8kUyBS4P1KA4vrgP+3muiK5b2ZJtrvQwijbZTvBcSLcv6jfwNLGyYyDPQ5muOHJlNPfiPDEnGbG1GNNFrgZlBuRluoUv/aRNgdrI7I/UyBTIFMgU+AYUsBx/TRIToOqmIthTdtKc5DxCG2LeS5Hd372c8BoiKTuK6+yM/5Qitu0suGwVfUoXMnVoEDTBozoQ6cEvurLUD74QYhUEpvaoaHC2C27mKlmMKhHqW8NrQj6H+C01tOGBYFR0+qzez+gwPr51J4ZkrysAAAQAElEQVRBmA5MfoKGpnW8tgHvTUvcPZd1+gJmegdc4rXxuzAuHVOAeVJQjSUPH+JEOvm+byhwlFqVsiHjlVxVmaZbHmJ1tr1Hj8b2U7/hG4Gv/GqgpFwKEd2ZmcQvzLr/ViFBMWQReZ38hETlFIrzjAP3zbs/dw220EVbkw8jIhWblvK205mBXGUTDAHqpwDJTsJFB1NiRqZApkCmQKbAMaUARTzS/vgwrUbuLczGUlp2naiPfGjA8rSXtLSdHKbopkgyG/f9bv8vhI9+9KM5ZoMGuxlGoB+TP2RfqMT0lxZpcQzoFtwIcnLquka328WQbhyPfXUY48V3NXjwBmB/UvZlCmQKZApkCtzLFNACLKRmjEoSQvKCypE8UqLmOhXapSUUvWXg85+nAakGolInkJx39MudOBMvQ0BXvxmjagXaskpXMd7RiFUA3Q4e+dIXY9kcaiplM9Uc6n6N0aiGrzoY0Vqlr69aVqh+0uF6Aypzjq4aRb6+SAocP9nJE9rsVSUaKvY2Ows4B+1JjtoY5ubSn6yqXse6G31NzsrNDPoK3sjn641ryNf9iALpP4ngRjXSqK4v/Fzhk+GIYocypsDQV7iFsujrnvfjQFUhNg6V80lKSpxNSUE2mXqRZKMiBMbS3gWKvRQdqLiIpyhqAdb7mQ9dghNoyA88GDAmJEWBmZthg7LsIJIPJffEgy61Oq7eJvKZ1ec7UyBTIFMgU+A+oUDARMxPWl+/J9WeYtTUsILSO1CmO0PBnJ6lZDuhd9Pf2m/t3Llzw36uHy2zzPBkh86muTUBZnbI/gQuwgU3maZVmrnMDFpwo4pMFll5tQAjrdrMBE66IjmJCmVkCmQKZAocJxS4X3VTclkAZfJ0YNSjIPkdzMHMKLZbdGKDTj3E0ueuYdYA8LACniWM0C1XkJ9wE9DZf0d6WXTaVKMKqKThtNPwtd/3feiXFfqDBp1ihu17GrQCDViAvr5iSZq3xoXjmnYUn3F/oIA45guMw4/zpPk/WjzgycQ0XAUYIjlMgDFO/hjXdUhNCorUOyI343imgIOjMcq4T6V+gdA2GLYjRApEbyXaWGCvK/B1j38C8KAHA5RPxoxMToNumN/RJ9BB4h151sDIQlIAlCcyR8ny4MEvKEsp7DC6czesN6AxPkD7ZuXVgbEZSyRGH1dmCFBd49DkyX5PfNnJFMgUyBTIFDjGFEgiemLX0N5guja44CixkWCmlEnHYoTRVmJcO5pBH2ktmCRtVsfMkA5WNuigOzBuy5YtB0Zt6rD+jtN0Osqp0gJrZtACrE63XLDlYrLQWkyh1YcW7NVA9jxAKJCHmSmQKbAZKCB5bJTNcsf9CVTbw9hLH5Qmec6TI2ctfDPETZddAYxaoCYm63JUXvmniJBpSrEJsEmVcpjGpQI6hQJTG3SA+W049elPw9LsHGpfpao73Vn0RkM0XCH19ZWPgA9Aq7A+m2Bdxjg6+T6uKWBres/JXROaeqf7CZTlNCq5afOYfPfgoa9qyOOBG0u142jMMhv3SeFpzZnXppS4f7mRMihQQJWcf8QatY0QKq8YDGOJuyiTzvzBJwNbtnLgE76g6GMAnnyiGGMdSABYcAyML/GoEBhsaBwDDwLAA18Zr3DLLaj3LsDVNXxhCDydbyjTgiqR7NUGma6UIvEfc7AWIEUnX35kCmQKZApkCtyXFAiHaVyyP1KuT/cSUQe/hKfNZLDcO0zJzZNkZpibm9uwQwft2KYGrOmADyq1mSK42A6WVpJi4bgoe66y3P8hgAmctIO7un+46ccpTTkON/1Kz8gUyBTIFMgUuDcoIOUoSWXKbsnkaRuBCpkWXzOqTTRgmWtRUMG7/ZNXAqMGEvFJz5oUiHKTPKeHAVYHT6+ke9L3pmkTV2lgGw1olCgq4BFfijMe/U1YKAvUZUXDlYNznu04NQOjgqm+smrIoKW+sfp83x8oEN0hR2Fm6UDMzMBjQOajS76hB4qSe48goxj5TF++tGQqMwcztslKj4s9GPuZ7yOjgGRJTd5r2hbat3oal+Q67zFg/DKN6Sc98huAr/16oKCcYhzEfmzOEQX5BoqjX3fgQ3WmPJN8jIL+NBDcFTtjKuUYaLCCK7DnsstQNDVK5jXKvcYDOvS1yReA0z9nVR2SfYL8goxYAmtUMCNTIFPggUCBPMZNRQHJ/NQhW/Vxr6rVQbEu7V3gjNI/wsyYBugwtoBh0KMBKyrf5sfWrTrAObif05GupkwNWKsRm8SjzZxwYHcGKys8TY9pYpRmxsmiMUv+tbA1C/3a+OzPFMgUyBTIFDj2FJBCJCS9is1Tf+dzfMsfweVJ8pyLc2SmDt3ezbcCuxcBxoOXEboDH5GA/jxmAq4EiFy6WyJZs6igQQUI1pyiwNUDfgb6uuahz3oG+iduw3K3xFJ/gNnuHApWXLZIi76qF9Q3GbH0NZbCGfcnCrjVwWieQR7UviP5O52URpYgXyEhRdyTBw1Y5hyCOUQDVPc9qS6XPZ4o4NBQIDVJlnHmraUxKaLh/nVPBEa7TsSjnv5MYFanzxRetDSJR4oCaBvmZx4k7OdZxqaotVRw5K3AlvTbWQi1CgM0ZH3245ejy7Y9+a5lqZpyM8LBaNxyko60UBn3zUxmL0EEPgLUhymQry+KAjlzpkCmQKbAsaKA5Pq0LTOjdAc814OKe45RbwWb/dLeS33ctm2bnIPgDozZjAYsDUI4sK/gyfyIiobnKMaKUICZcW2OyYUzcA1eV4x60LqwFuJ1ETmQKZApkCmQKXBMKKDTIEGNSVYHGqnkj3wobGb0Ud+yBo4KVrnMRfez1zLOkiJFD8Y55FsDVcCgnIZuo3pljeJawWC6p+XaSI2w2wW+6hF4+Hd/O25uehixVhmuOi1QhpSd7UXGIh2WyHilPy9UH5Gv+xUF0pxScdegzMhnkfOur1K6YwOW4o8aaI1w3EyqPjODmcm7fw+TQvkxocD9yhGfRc598AVabmBDGKETWzSjGsPZLk79+q8HHvUtQFGhaQMoihIkjmJLqRZJDoGObnkF+aeIUAxLsF4DXZWjAkMLGO647jpU5O3Ythgxfvzng4486BMcDVmqh12j7EWCaoPqgVMSMXXpzXemQKZApkCmwLGhgPa0a1qSnD7IviH5brZuP+G5JjgY+iu9NaU3t/eL/gJrQ4PRfTxGM1vtQctFF00D/a+DBRdkszVpnKC4JrxaKHsyBTIFMgUyBTYFBSSxXeBSOjEWTDsVmRAov+VqHdKPGsODi3CDTt1i6YpPMWtIahRFPRPSPQ4zZe2tXA1ThsSIgKcSl37Dii4zOkJ/kQjPBgrDg5/2ZLgzTkLZmYHrt5ipDRUtVeqLvrpScRnc5Gc0FM8qjpM7d/OLpUBkgYAIMzJlWTJ0lG9fsG5PWIL4PYSYGjGzscunIw7cnDIq38cxBSKNQIFA6VFTsDQ8kK0C4J3D7Jmn48uf/ASg6HCEHi0NnTV9tWQYUU5/jD0yUqAzvVkFYEACJBtb8CyXPqYEIjbA9TdgZe9CMsaL5xoyV/QO0Xmkj7uYrbCCRivHckj5MLkC62Yy5E6ispMpkCmQKZApcB9Q4MA9KMXzul6YGffOk0WCewvJe0agfxx8gTUdyPz8/NS7zh2vTmuiujqJXhM+1l6RWVhtlwHjSuwIxTEoB/oVff3arlwzA2iNDMyjRZUH9XAAYVyAka7IdJXVZAtTa6UpMuXIj0yBTIFMgcNQICcdfQpQLgOS3KyagjnwMKIlPE+OvAQ506nPIaS/c4noNhG7r70eaIa0aQUWGt9GRzKfzrrbjVcBxjmaIZiDdYMwxpcAHHW5GXpWegNAX9h8+ZfirG//dtRVF/CVchBAbYaGWmA0BmlwkxGLOicD+T6eKWDkCiP/iZNklFzdDliAkf8SD3K+xZNTftDcR5a7x+MmH4JoyNuee5eCxgXVDbpiM8e4tG9hXzBpL5Jvoyk1sH/3uAe5gntIASNvaDam1egLUgGaM2GawHnDAUh8ZyOY6dsqzrDqslm05RZUZz0EePS3jIvQWFVV4gaQU9v0FRYkFHmACxnjDeBNeYj914SRY0oB0xx1lgCYB9gOrr4KM8sLSBKOden3tIqigHFjrMPhEFukcYBlsMG1OrZDpG9QJEdlCmQKZApkChwlCkiOT6qyOPbs3y+Mw9qjUqozYIgGNIjcXgQY146mP+RaEJi2wa36puAaIK9WKblCKrHqSaF75WHGTrPmqtJKRc8BtzsgjF27dnGhi/CeC92BifdGWESYgoTisskFWmeegcRlgzXdmi4X4qaNTFN0gPPs39694KER6prn6xynjFcts6eTo+DgeJSkPztxrFeLccvFXgAn3jFzwR2ro1+1Z9z7FMgtZApkCmQKTCmgxbZ1NSIVOE957GKBoS9oKHLoUHZ3uciGdgRXlej1a8yWM+iOgOsvvxwIK6xGn0DTAkWfp4w3gl5wqRgD0C9coaLiWBKeYNT4joB0sKJlefornvCEYhbobMGXP+9F6M9txSJX/B4iGn0hwYW0phpY+xJchlAMW3S52PiAfB2nFBC/FKGBjw3GfxLqkqvhGBifABTcayzTqIS5bUAoufkDWSxyL0LenfIcjuAylqHRoNq+g5zVwg8H6MqYFVoU5L1II27r1LeWGcVoDo15tlswDDga2DSGFMiPY04B497Rc58pqPFAgRItIroWwTRnERIyysfZwlooTvNX13vR7QZYHckD2zHyu3CXbcfXv+glwGwHmCsRPaDqOqwOKFEnOeaAsoD4tmW7CMxDFPQ4jC9lZ0+Y21g30NQAKp1ke+y94mM4bbSCUj/oznHor6uNGYy8V/oIo2AL5LTgAiiaUzvBxjXTxpV4T/1njfnOFMgUyBTIFLgPKOAou8driRqnrKa8lo1DcltyutIOmHtV70qMuF9Fp+B6EuEp523YB4Y1QtMisnjgQ9ucFNDyFRgJPQLXnICGfi0hikl5mD+5ynY3cE+yOB6ybFR+vCKtSZmZmYGZrYk51l5OAgmViJSa3t9FM2NKiuRGktQb1ZjGMLSOlpq8KZgZkYt8wqS4Jl6YBLOTKZApkCmQKXCMKSClT02OZbGDvnRpufxIruuLFK1bLRV1UPaDmlRFlFx0cfNNQDsEjJKf+aGLXsg/BeM81bciuUhJygJdU48S2wEcywTmaK0ETjoZj37Gj+CuDktv24Z9yytwrkBZdqAvtcpOB57lS/aFxVRbxnFIgbQ/gGY9gNMJTmdytU/Q11dGA5K+wEppnoxC4yUmG0btKe7xkM0BNFhFGiJUl0cLzx1k6pcaZaTeD21I6U134IY0spzyGEKKy4/7jgLRQJ7hPE67wH0mVuclJPE0TZIbMM6rcprb2bkOVpb2oYolXDGHmxrgUU/7EeChD6OxqYTkocpNweYopSYhBqRnCCkm6hn0GINhtRaofiii1J/ATuToyk03Yma4TEPpOL/4iTarZJgaYhyCZQAAEABJREFU91/x4/eC1XCMSFA9GZkCmQLHnAK5wUyBDSkg2T1NOFBWK81xz6L0tWk6fPCKaEZckcLqmqIo5U1QQGAgck0bY7IOKF5g2r156xBP9ZtxsZPnAGh9Wxe19m8Np4XXZTjWAfVbYLuB7rjDXLK50UOfisUxICKbznemQKZApkCmwFGmgOPiSrGeFD1bleUhtSIlTycvTdNAbqDMp76PMBpi6eqrxyspjVvjYloZDsCk7rWxaiut1vIIHhixAuXxdL0WGe/QfdL3wL7y4dhHhbKkYlm1DiXbN+4IZOCgpocE5Ot4pwCn/ZBDGKvwQFFUzOMI3kbwnjj03YObPFpVqpt10K/2oqypDK7ecdLuakT2bAYKSD5RLEy+Thr3yE++yEou543iApgYtWSwkuzQF1MCs1ItABWICnEQEWggXdk1j+0/9lRgtmCageIJSS6KBQwQp3Sw/lLS/pj1IcVLbsqFBJ9E6/Iybr7hBuyPxwPgykPMFMgUyBTIFJhSIK0rgyGDXFj41L3OTrQ/WiuHku8zmK3pzJpeHLTaTX/tXcYrs40LrSl/bLzqBjHtTiK8SHoc/Yr+sSFUbiVTIFMgU+B4pYC0K4G2Kcp72ZIi1bu2bVH6ShI/KXOxHuHmq64C9Ek0hxqISKQMcteCCawqJcldTVKAaFHAV91xek1rFeOo2QFnnIyv+9Efxh1lgXLrDoSWfeqPsHXLDPqDFUizTF+GrVaYPccbBcRf4p21/bbVgLZGhqhMNCj5qgRo2Bwzymqmo+CJqDozqZ7IdrTvSoHN9sj9OYgCMkg1LkBQoosOMoAXrU+uiXcov5QmRD6iNZARSxDvtSOHqpxDYyUWDPjap/4AcOpOhFijASNYRncyltFTsBJPQGCyo5mL0eOb4bFn8pyETcIKvNSg/mRwz27s3X0nzJRBkUzLd6ZApkCmQKbAA4gClP39HsdLV+sIDStaEqLWFsfoTXJP90Tf8A3foJ6t69VB3dyyZQumBdblvLcCWkMPqPugTimdXR9nFbEViBj2VpJCo+SMTIFMgUyBTIHjiwJGpc8R0AI66bqUNUp4COO/zqdi6H364Mlii5KGq73X3gDI4BSR8k1WhUkNBzjMkzJNoiPbUlTLcEPIn9JloFBAbqfECU94Ik791m/F7VRCa2Y2PrrOwdqapYDABUnZU+ALPHLy8UMB7uNWO6s5DjAUnQrJgKUUB7KL0SfQuYd3NdOFvrxSNfmrGFHh+IDklP68U5Bf3OCCg6c8E4wuiEj5ESwAq5AwaRkLVG4G/ZGh153FzJd+CU591o+AAg5DGkwb8h1SLoAlkK7AehoiBaaPtWE3jVx1C1eM/ZH5KDObG6+HDgGO2e/cjlvPz0yBTIFMgUyBzUSBXp+9MW1oMLX7JAMWY/ffLq1CzLU/6hj5zMatqm+yTR3Y7EGr3UaZDix01MPjPqZqp94DO0adZX+6tAauxaNE/BSdH5kCmQL3Xwrkkd0PKWCU45Lzcg8cngwHUgrBpdPgYQwY8+tTKP021vIttwDLXHyl0GHNZWv8B3m5aNBUoOhAV9XJPxxRPVQ5KZgyTpUlGnSAmXk88jnPwu7tWzHqdiCFL6z0MVsUKgb9Vlfy5Mf9ggIuTochruSejjwREEHWg6dBAY4RkyxHzdDEKivyVgTbZP1jg+2kkYnDLBNfdjYbBSSnBPVLxqtkjKfRKqAg3zhM05RuNCA5agfiM0e/5JmhwnIosXt+Bl/97GcAJ2wDqi6zszwNWA19kjOBricgz4RPJw5zMeEQTELuHSeyT6ABHpSX13/qU+gUHoU5puU7UyBTIFMgU+CBRgHjgGN/hU/eXEy0Hml5ERgzuTfHGiED1vSvAycdS85BvZMBy0xDS+n3+oN0W9eGOrSu9WlA1E05SV6ewoMbgAENWNoMpOj8OAwFclKmQKZApsDxQwEZDaT8aX1wzkF/RqjeaznoUIur77wLuPFmSCFTvMCVAco/1ugYo8AqmCo/owPLR4IxKWtZepZjSItJwRWojShQAjVb+8ZvxCN++Inob9uCpqyAUYOqBVKfIps3Vpjv45YC0RwEJE4wGkpd+tIPkyuAnGKAlTRaevIG/eClDRWde3arLjK6p8E00B/Zh8gwzCOkfh26ev0vQ/oztEPnyCnHhgKUG2xI21NOIX3kERojNX+N5BaD+vrKIcDHmGRHxdPYksV8KDBsPEbzW3Hydz0G+IHHAU3DOjxN9o7cYNAvlAiOsWRFPcGEBFaRvCkNvMYdSHHjB+N4p3TKNERmCC2uu/wymueNolNtMUO+MwUyBTIFMgXupxQ49LCaPlcX2lK4k90gU1yN48qRlpSpuxpYzXHveswMsk0d2Epa29ZGdrs6/Vkbc6z8XI4n9FKnjJsATC9STUmC0hDo40LcDgfgjhP5yhTIFMgUyBQ43ihAaS6lSqC8l0JOtYqDCJDSFxlnVOSF2DAUHRW7mJQvW1gAbr+d624ElweW2X/H/d6xb11EGMdNnlxGoB+Gj4iomxqgASvUDdDSYFFsATodfMWPPwdLO7dgsfLwnRk0wwbOFfoYbFJLdu6vFBC3yLhk3mHMaBOXexD6xlG4BxeZ1xUlojnyPLCOVVO1aiV50oO5kpsfm4MCsnmP/+dIzhPlE+Cg/zlQX03JDcY5JTwZqViFQ9FqJgv0ig5Wtm3Hlz/v2cAc995z2zBYGaJCQTiwCFqsuVjXlOnYIlvDOKh48BIDCfSCpS2lMieNZimKMm7vdddAf4Ydg2pPsfmRKZApcCgK5PhMgfshBbR26U/J06aD+xnjeqFhas1Ky8b4oSiCa0habeg9xrcOC80MG9mm1Kt13Zn+L4Rmti7+WAUOalURXGeNWkatP+8QtR0jeZrVDPrZfnWsJia3kymQKZApcC9RINmwWLcWVUp3KJwWUsbpz7XKskRd16iqigakHk4oKyx84pPU0QIsNFxaA+pRf7IEA8MRjVGqiOXTHfkU6GjRC1AgoPRgWXCpNhQ0JICX68wCDT2BjpXAzh14zE/8GO7aNodFOHS6c8xfwswzk2qjk+/jkgLigmnH9RWN+G8a5vTDFR5DKv3zW7YBBiSwkPhRRk/c08s5lFWFyP1W00aUZQfc2sAxXhs3bHipZxsm5MhjSAHxiycvJHBKxB6BDNJyLkfcr44oHka0kLc0FHWrDgJPu8vgUBnnOxRofIU7ouEHfvZlwGmngJMPUN50/QwwAgrW7TC+LDkB8IwRTBGOrTETvXqyKvqmN/NOTF+JT9kWBpSJV30GMzz4Lclkh+avaR1Hx821ZApkCmQKZApsLgpo/RroP8JLX/0CXLYQYkhLDJcsRmDd5RgS6BzT28zSX2Ds3LnzoHYP6o/jxmma675b4A7o1gHB1D9u9oKUlBTIj0yBTIFMgUyB45ECaxUvLaoyIshNY6EVy8FzcfVU7CNqGqtKKofW7+HOaz4H/U+Ejsqc0XRV+oJFAn10uOiB8fRN7ukiMnbdJNExddrWuuyMRwRv5jCH2Sc+Hru+5RtxK1f2QTmDhd4AnQ4VTeXLOK4pQBbDlAc0EPnd5GuaID4Rg5UeIB8oiKN2keNYp9FwGo0czKD6Elh/pJ+O7oxNS4GQ+MZTTqTpIs9o3vTlVcsIfUXqOiVmuhUWF/ZhbmaOykEHTfRYqoF9rsBJ3/RI4Ou/FjhhJwZkrnZIy7nvAuQLDFv9IXMCJNUMUL1C/P/Z+w8gW5LsOhA81z3iiRRflq5qWahGa1Gt0Q0QDYAgBgPZJEESINBDABTgABRLcrhL7hjIHQ7XjDM2NhyxNrNrs8ux4Rpnbddoa2uDpQAHAMGGarRAo3V1dXd1dWn164vMfO9FhPuc4/Hey8wvquqLFP/njfQb7n5dxvH74vq9Ee8lwNrYdaRLcuKkMkfeyIBIGf7mNzFuZrDU0BVvu74uCz8cAUfAEXAEjggCGeVbbHzIUvQLH2rowqVbpMeWCoZ6jbtgFe0m253dq5yZwcwwHA4vGSJcwtnB2HcHlpAranXHJIxpzlJFcq4pC3oJRbMtfwOL6HhwBBwBR+CmQ0D39ERDraf59I0Gl4w1ZosjS68206oP0J0/ocstBnWFumnwxFe/CkyntOoy9W9GDKD2YEOGwDrkMsVgJAUxREqTWH0+EkrvyKxYiCUMYuq3ahCoOEdjvOsX/hJm992HZ6qIsLaOyfzJFfy46RC40oTlvLq4LFGqquGgZ1NE+kQgd5npWddyZhc1+85saxax73sujuvh2hAIbCZ5WRCzxcGk3ydLvHnpvxNWVcCLL57BqWPHMZnMMKPUnOmAfNvt2DhxEu/7mZ8EXn0vYDUqDBHlFOdmHToSMCANlSbRtVVeDFXMLDvhWYJDYjUw2uaVnLiAUa7oNYNudi984QsY0YEVeO/a8awafjgCjoAj4AgcHQSkv2Z8EAw+lIV8KlQQZsYzQJ8VwL0J5oeSonl23yMzw+rq6iXj6houYS4YZns75aJwy2BUtNuZwrncyUyVVJcx0wV8GjyXq+s8R8ARcAQcgT1B4IZ1yjt5MbUWHfK2DhHtvzkrILUddWyC0XGk38mKMWNMzTU98wLwlH4HKwGzWanfpYYKuINUF7mgvVj4/YmNyLA5YXEYE9LYosQ6ykfyRGWChqn+g9fr78f3/+JfxpN1ja2VMRLjzL7gx02PgPyW2xdBGWBGvETpzMEw1G+DSi7I3x3C7uw15AZ0jtJHCwlt4lNQM+N+koPlsHxDhjn4cfgQuNzql7XkXchI3WwLA8pPN2uwfuwEnrpwHvn0bXiiqvCOj/4Y8KH3A4MazbRFRAXQod/RuUSxA/TWXyKrGBdABxoWpGUo96Y+pySr9plyVi5xBorFCGAGj3/lS1jtOljXUtxMBU6OgCPgCDgCRxCB6eYWr3quB6RE0KfLueRZPA/UIPPSOUNRqajE3tP6+volg2hOS+aDDz5YpqzfHBHTbD9mt1CwGpHpMgOldxNLqNN3zscw2dpabvB21/acI3CYEfC5OQKOQI9AQKLRtrjtM0eXUCqKUnf7KkRWC+i6jBgjOmqsppvRKMwYUSPMvvE1GmYtaPGzXirtmEDiSX2KmNwOcwa7KXUVbxcqR2LQOKLyX8HoSBiOTwD1GPjBH8DbPvrD+OKzzyCvrUFf59lu76mbEgGuLyh1C5LztHdCUKyMRAfEYKyvdfVXl8mj6PWZG3Ae0Rla+uQ4RW7V/w3o17vYewS0XhePEuSE5B0o0vGkN52Oj8do6cC60DQIt92Gb+UGg7e9GXd87KeAYQ3e2FAPV3k/Cpiy7SwGyJdFRt/1/J5lzAVSJJUgRikrp8K6+JSXgsrKdPKfe+IJjHOHik/d1dfF9T3vCDgCjoAjcOsjoAfFzXQCcN9R9s9iUG9lXrrocrqNRSh6w5TaXzp+/PglA5a5LLgLD9fCgbXg70t8uTepBJKQ5AQEpi2UMfMCfLZF8JV2cgQcAUfAEbjpEJp1DjoAABAASURBVFg4ChSLpENFuhA5EgKdC3WI0FerZOR36DBrJgg0wGoaYo89/DCQqCT0fRjy9MxFuoIc1mSROpIeUSxSAfs0quFe+ak2SXzwYN1+nMT2dIwNWIsOtiSL0ujEoCPtdX/2z+A173sQj599Aa3GZTMPNx8CWvLEtV3MXHInmVvkVd7RoWBmGMqBpQLJhwqUvl5iX3JSDIZDRhFm3OFwPFA2t7sOfZIy2yf8fNgQyAb0xPsIhYhZ9P91MGPAyXbTGbS3fvbsWUxGQ2yeOIbv/iu/AJw8xlKGIoMB+keBmTIQa665OpEsKBbRsCC39Kcfd2croPDBwcFSYLdYci4LjgpEjz+J7vwGhqlF5DwvbsGePDgCjoAjcLgR8NndMASm8qFIN4jmveaF3pjnSzTff0gHlfw+nbTvXwwlHbpIL+Jd87lchUXFfYt3ALkYMy8U9YIhg4X1CvgLnseOgCPgCDgCNw0CcljxNl7U5c57vJwIIl1I17TQj7PTvEd5sMKnRZlGnunthtThkYe+ChagdMIGgcYg3QCLLDmXCfNBpVasmH4JxRgko6NG7KBD54yWD1Y2Z1t0mLEwV8A6jc477sAf+Wt/BYPbTpU3wlTb6eZFIHNpiz1/hUtQeT0YXKH0etmGajiAPguJjqudG7br7dnb7y0CvGtAsqG3MPOOoXRv0ttX5S2ntkWVgOl0ivVTp3AOGT/wH/wM8PY3YZZboB5CnqutdoYJ7zWLbpomg14m5MhbmwGBBbz7sC4T7I+BPTF9xaAaIvajOow2Hvkm9EaYyOgcc1kTMEeP/IodAUfAERAC/VcIpSeYo07gmXqFykKJy9K87mXLbjzTzEqnZvbyv4E10u88sLpZ32ivFVw/ilQzB5WKFqNkeRKGIipwlSqKegoOpsQnzImGhZW0ajg5Ao6AI+AI3EoI6G2r8kZCDOUtrBgj6rpGqGrELuHCN78p65BWHo1BY1Q8UVWBgFlpCzFR2GIsCItjrkB28RO1kRR1ixYJgxGNzMz6opqOjJV14C1vx4f++J/CZhxiFqryJlYbQnFo6b+PFYcE+1QM9rZN7EeBxqrqKel0kAhonXeOr3xCoIPUyI4ZMD19rEYA1xmUhyJL0MF9iqJrJWNDOlzpwYIcIYF9az9TMWNMY5eMGOekBthxXOf4O3ry5CtG4KKKFBBy9DnvuBzKcfnIATI/95FyM2F8oRrg+UGNb/vej2D1ox8F6jHy+AR9VwkIgfe0Qbm/qT146Lf+2IxSkAoZeaBMgjnJn+qxJVD26qaq0LEYG+VdrRqVnO6q2Gzh7FPfguUGXdeV+pI1UMbUzskRcAQcAUfg6CCgPUamDwV8EAxQw3CfY9QMsRDIkZZBf7BYiY4naSQqN6YYdlRhbk/DcDi8pP+wk3Pbbbeh5RMjGQl62m02n/XOSjc4XZQogSNa6CzQYAgQSP0w0rw0IfikKrSANpNJClmUEmbnzxBq1elr+9kRcAQcAUfg5kBAb1lJiRaiIlQ+645OPSCDUFSNa0zaCfTfB43KItNplduMKY2wmtZa/a1vAU8+TrtuQidShQYVJg2kTsDqQJsAtkFIxbnUUuPpjYlSASxiQvomU/OArSNJvUQaipHlVdFGrKHvBImR5BxbAQa3Y/TTfxn3f/CPoF07hqf0Y5gr4/IWxVaaoVoZIHHMrOshGXXcgmAJyTrk0DFOHOUohcNzrcapBCRKQAJFqZD+c1ziummNIh0GNWUtzzJWT90HWA1wzSh9TFPk9IP/uJ6DwsjRR3fdCf2uW0W5GFDUhkbpo8yDMpklJxqCex5LA9aez5c8fT74sWHKw0EgoNXTnjTyyXUYRkxSWz7/GPAeRIHKdF5thQHOD1fwOJ2fKw++C6//pf8QWF1DG8flPxIGOra4qHS0J4xCRM0LiaRaP+BO2VRaRBZgXO3YoQt0QvE+lSkfoFyIjHVFRSY4sa70NEbU/arlDRFb+NbnfxczOrIwGNBhxpG4h1aX8MMRcAQcAUfgSCEQub+ZvPgsrzkBVBzJhpA+G2TAmoZqiZuRkPp9EcCdcCABLO5PbEb2nofFi1SLF6x2DkhVt51VhRiX6nK7YK9SQkLE/hURrt0AkS/YzFIBVsh1WUxNO6GdTKjT9wlFDevkCDgCjsBBInCLjR14P1/Q4tLI0q1+FwH9fV51VS/LKcTEuoyzxx8FszLnShupMGOZlPHyrQXmpV8SY/XPqIRMh1dm48RcpspmxBCYCuQqrpiXFuoVOZlACMCQ/JVV3PW3/ibwhgeQ774Hz9GphnqASGN1srmBASdinLecJJq33uopnfFE+5ZnDwePgFZehCI7iXuNTNK8ZNxHSkI0rnc9Boxrzg2d9iPQYTpdB6k9ZQVVDT0rNG4orTg6QTHLgHWkfm7iiDQn1VMarAs/DhQBOdRHgyEmmxewSqf1kB/0ybkLuG28jsn5KdpqjI3VdUxf+yq8/W/yXnHqJOg9woTLGzhzrjCYZCrAeBYxmoewI1baWLenecEyUmlvXrS84/SyzMoonbZTYLKBraefQF0FNJQz+OEIOAKOgCNwhBFI6GbUDdIHkXsbKR8pI1FRHtJOKPpEICWeVKSYSZQqJbF3p4XzSiOsrq4q2kXSe0vG+vo6zHQVS9ahSBgM3NGVufBhF0DDALnDVK+/Fa6fHIFXhoDXcgQcgVsDAdqKkIMh6XewLFKf0nijhq2p1RhQVJnxWkWMxBPNs6yvHAuKcqECpzMLuaZiFg1hGLKEadR8sFJhxqpTNp6y6mzAzGoEXn0H3v4Pfhntt92PZzh2yz7G9Qhhc4awNcUgdahSy75aQI4REXiUH7cJTIgYeTgUCGg1LG9PxcxgZiivrwcrBWaLuGSv7xQDMBwgs++OEqnOtGkzszKu8gsKO+a14Hl8gAjkgNHKCp555hmcoDN7OGswOL+Bu+MA9vRZ3LV6GmcnCefWj+H7/sHfB+5/FTBaAW8mqGg0GKeeSB3vMh1jLe+CxFeagoFtqmC8v8RCNe99FVsxGGkeKE3sDawH8KF6n2hmwHPP49wTT9HvHkGzBZKxKMcs/HAEHAFHwBE4aghoPzHd2gCoi1A0BvpD+iTo1Gcve1ax6LKFN45ptj3IiRMnLulY+m7JlANrkTHbbrjgAdizpBS2JrNrVGrwNN/ULfCNixk0Lb2HzSLnsSPgCDgCjsARQsCoeCOfaDzy0EO86kw3Uyg+osCc/ERG/VH0xlypKJL+ULmKWI2GJArpbS21KepGhXNSH4s2ai92x4bSPFM6H7pAI/I1r8cf/et/HbjvNThfDTDpAlZoqNKNhUGXaGiyhXUob/eARw6okihCmwj4cWgRyJoZnaPD+e+DKivjX/H1U+i7GA5hZv0+khz1b2aFx6yHQ4qAHEQXJls4duoUNi9sINBZvT4eQz/DkVdGeLyZYuPV9+B7/9ovAW97G0AnF3g3AO9ZIy59zfvXgNfGO4i4u4jF0L2HxTQweJYgirhRFl/3JMUwlonmkZIiZksob3pGcr71BNK5DVbPCCGgaZoSl0p+cgQcAUfg5RHwGrcYAlsbm7uuqOgLcbj/kJ5SUrpI8UGR9kMae6d/SnnRrrmpgiqLVHhQRHW7a+i0yFGBU/eiANvMijK+uO6iqseOgCPgCDgCtzYCRqPxaf0OVtuiQkKkRis6oZ1fN/N6JSHPszL6RMqWevQtQd4o1U/kilR5B8mxpf8kpt8GGLKKjM6acWk/OoauoQn69vfio//JP8Tm6TvwXKB5Wa8gWoW6A51VVFnspKW3qtNX0Nh22AaMm9B/NZ55D4cEAToXIYGZTydrR8enkdV4RI6EgmuZ+5jiRt4NCKMxjDKjocCxtP8yi+zYSB4OKwJar006oYbrqwhVxNZsinYQcXYY8MjY8I17T+LNf+MvYvDHfxipqoA4BvRfB82AyYT3Bt50Gt5w2gRjshDvF7xVQLR0pi8AYDOImF/cw5TXPMhC0Ek0F09FSUJaRbRf/TpOULaNY2mucrKFsGyhVk57joAP4Ag4Ao7A4UGgmU4A+lJAZSO1tJzZXM8s80xIW1yGzZK9DWYG/Sa7fuLq4pE0pyXv2LFj9A3lUnnJ3MuE0FjQfBxNSDTPMgqElhHrlX0j48KYzqDf1WWJB0fAEXAEHIEjhoD0RJ0Szr/wHPD8s7z6BJn99BMhSk+QUwLTiQnVlz0n/aE8NR25DCyXIVhIlRZ5FqluaaMGJBmOFRmx/OIWynlarwFD0lvfhh/8u38X07vvxjM0Fp/bbNDJEcF0onkpQ7OzAPqu+m41jsZwOhAEMkfVWzRaFybL8itekPiF6FSCHFhaLxErlL0I4+sO6k//5TJK8AAzo3RxZhxTjiz4sY3AIUytjVfw/PNnUNUDpFjjhckMz3INz91zF777l/4y7v2hH8ZmHCIPjmNrygso68xF189g6GZiuqmQrzjQiyUyxiXPsiBSOWlnoIgo27Er1lASxj/wXqNML00yS+gRo5PtqS99GcfpUA90+HcU3lTqGqsuajLpwRFwBBwBR+BIIGDUIe2sARrqmwRpBOigeqDiYCH1mPKiy2oJqQ8V7gNpL1TpIdBFY+2a19raGsIBPpURHqKdc8yENe9gCHRwi4etLZYAMlZ2FHvSEXAEHAFH4AggoK8QVga05y8gfesJoMuQvUcWinLoUolpwmGpQ5QQgdWlRyoq75pKnHHHJyJyLok6acbSESsuA/srLiv12JU+t2ZAGAGzipUGQ+CD78f3//J/jM377sX0zrtwoR5jFmrWrTlahPqeRuD8MGFjkOjgYrt9Cj7M5RDgQs+NfpUaTzv3FHJwQRs5OZnoVGIxQygssZm5vmABoNxYoADJ2amYzk51qk2bYqfDiQBvF6imHY7XI7zw4gWElRPIK6cxuPf1+Mhf/AXc9iM/DkwHWOnGaDaA0bDClLeQF6d0bNc12hjQVsCMHRUKGTNucHtqMENPLePOGmQSdhLvRbqViSS3UEI0h0u8AN6rZlM89/DXsTprUVOGZ22DwWCAjvfLeVWPHAFHwBFwBI4YAkE6oOUemLvToj94/YkEebG0N5nvRcSSPlG832Rm3G/1dPHYYSdjPB6XrNnlK5fCG30yLHBb9kwdPmf208vzGsK0VGqllBtEPlmaVyxsPzkCjoAjsEcIeLeHDAGqjvK1wTCbYPOZ52gJUhEnqt+FEUeFoSS1RZm56pfE/CR+RwOvoyHYlrijGmcfPBfNo8a7iNzi7DDWZpr9jAeA1BBHpUHKTIjAe9+H7/pH/xDP33Mnnlwd4+xgjNYqxFRhwEEj+9RXCVt624qjjP14OHgEtO+gD2E5Ea0pd07IFde6pqdBDiZt6OgEmG9JlnWvKbEQSPVHSsozVl8GylGioMCPQ40A7zENl2n17nvwjSkdRbedwgd+8Rcx/sEfBqpVIK4AU0A/oVbshMD06gjnpi3vIXRi8Q7WUqYSKcMoVra83MyUSPcMKXNuAAAQAElEQVQnUYLuTXMyxhRYyaiIVXcFFkmCSq+YbGHj6acRpxMMKF9NO0NdD/fvmxa7ZuYZR8ARcAQcgYNGQNpGb+Si6YD5w16qoDKtRE1UEvOT9AlV16J4zt37aPEQL1zhxSrNaTmL06dP86lMB7Neic5ms2XZXiWkoHf2vWtC84IgNawpLQoVnz8H/VtysefVPDrUCPjkHAFHwBG4kQgkWNditYr42mc+A/qdgJ0KIVphXaxjsOPoWKOlsu5IUiuBccVy/VYMi/o+OzJoL7KIiUDDs2JRTXMy0/wE9NhnlFjUkUZrwMoIeMsb8L3/3X+J2TvfjKeOr+FCCljFAOtNxHirwYCTinKMsCf4cWAIcBlQHEfFMSkJALRZwzwvuZjMpsDddwGUNfCwhZCpMfPXFYytuYG8/a670fJpaNv2W0f95kMIFfp5qBLreThUCEhuJqlFMxrgUTrRBw++Hd/5j/8h8KP/HmBDIJEkIxIr3hv0j0cZ8f4BrA8H5d4RWF4jlH9AMSBnSBrQ9VSTF4qcZZ4DwHw3p1nDOxblhMyXDsWzTgn+8pdQNw3GNAImmxdw4sQJlL19cci+dBde6gg4Ao6AI3DrISDdIx8Kzrwg9VIusDz/pboJMQJ8OFOYF51YfBHnlWSvrY6ZcRq5NNaeqCR2nHbNRT+SZWYws1Il6iJKan9OuyajOYsuOzSthbahA+uyhc50BBwBR8ARuMURkAKOdCPFWYPJ088DNOxAgxJSXyJ6nHapkF0ZzKtFmoVGszHScZEZl4YAjT02ZwzQnoQq5w6g2oFejAkAjU7jmNJFJOar2uhvMEw7Go3DCNx3J773v/4v8d4f+0HMRkOcn04wiBWG7KyjU6RrZhyTDT0cGgTsIhnRb2BZrAELQLAiEth5XFR/Z9ErTrPfEGNxpGUzNuNYPO8MkvWdeaCXud08z+03AmFQ4wJvDK/7wHvwob/7t4E3PgCMKS/1ANAyiiogMyufqLK8MyDxXpJn4D2ExKWMzBv9pBC1AdbVqNloiAFvP5FyF9DQIZWZq+sxrBpyYx+2L1dyKCqDztmsDzq6Xnz8cdRdw3tbYqmh430ys8qVnmqzyIMj4AgcJgR8Lo7AHiAQpQi0qdV+gum0Y4xsoN4Bd6soB7PUHyV5ICfpq3e/+92c5fbwOzQgoP9CaKZpcuL0vu2XA0ugBQHIeZXRd00RpUR15lMDNTfAJ17yHl66sWMnHhwBR8ARcARubQQsQTrB2hnOPfot4NwGylsyUiILIgI7kswxkCHFF6mO61yhngREGoyxjWxPoqWZWC3TDp1QhbeMuxEZpDhEMTqrBohNQtTvZw02AduiXtqA0QIdDiINzAhIc4WEkz/zZ/Adf/Yn0KwN8MzWeXRVoBlqtHMHrOPhIBHQWzS7xw/MioB+AxdQD7lOwaC6RS64yrhBR1Y/FlHTwQmOoazGWbw6r/yVKFP+r1Tm/P1BwLh273j/+/C6/yOdV6+7D6hrbD1/BvRSY3NyFrxJkGa8K0zpap/RKTXDiIs+CIB+k7aZcp68lyAxVmBZeUWLDi3QwZWnGZYqOp9qDGyMxDRbIivOEYFtImkZbJlC6bNt8cSXHmL9FnriGwzQfyA0M5jZjsq3dtKvzhFwBBwBR2AbAd39g5QEH6yC/h6Qoed0UkWZ1USMACVEJaOTaijeHzLjxOZD6Xfa58kSSf+VhE5yYCkWdXyKrHgvSZjshMIEppgLKoNvT355HQJ7c4LiPSx1/OQIOAKOgCNw1BCQzqhSwvSZ54HnXwQtvB4CqQ0SQzHylopOjL4GnUhMJJYEeqVaaSKaglNajalFnskZ1WJYddTrLYlWJvnWtACTgVHUbzE2F5g/D8hY3dgANujIOsP8Z76IZ//5v8Rn/tN/hH/1c38J/+af/o8ItB7HqyM0bFdbBUyT6zAuwWEJi4dhegtrISaZa1Yv/gMh0/kGTlZ9SerAfoccQw4zpS8eQvPZySv1djL2Pu0jXAEB433jD37nE/iXv/CX8ZX/9r9D/re/i7ENyn1gZUAp4n0E7SZGaQOreRNxugVsneNnfxOgc2nAqvROoRgJ7AvTDpjwBjNj3CVYiAgcm37wUk17Xr1Yxee3MHbPUMpL+8yaYojYBnpVtMl49mtfh+UWiQ7PwCqZT9yNjrdkgc3IUF0nR8ARcAQcgSOFgHXchWxNev1DfSHVkYiAiNHuwKoqXzJ3ZZbcG5q4+EHeSzqwFj/irhlc7vuG4u8NXRau5VDEjYp2nl1kJlswcg0v3XbeyiNHwBFwBByBWwwBKbgBHQCDCR1Pjz8J0ODL0gk01qQqdLnGk/VmHkpEm83QHzMalKmhAicPUxqVshRbPhwBeRvPwtI5xPQiQnMG1r4ItHRYTc4AF14AzjwNvPA88PkvAP/yV3Hmf/gneOhv/zI+/hM/j9/4mb+OR375H2P2//wVvOFbz+P+1jA4x75otI6qGhW7D1sJQUZnPxU/HwgCgaOKGDFc7CwiC6OVMbjZgMn6hw7rN3xZ6euj0gXldzxa5RARRseCepRcK3Y6vAjEFDDoAu6yMU4+cRYv/H9/Fb/+N/5j/Os/+qP45M//App/+j8DX/gc8PWvAU/y3vECHdwz3mP0tmbcAiLvJaAzKzBWumZZTX49BYw3CNU79xyQGjrUJ5BsyskqaR3WIJ9dUIDE51YYMJSIri+Ug459bE6x8fSz6Pg3zQ0qNqaUwcywv3v8MiM/OQKOgCPgCBwCBAKfhOgRBraoc6hHoBeDdswr7UhfkuT++hLeHjDMqNTYr/ZDeqlqdXWVue1AdbadqaqqKDZxzPqGSu81CbtdYIkhutzABeSEbrJJvK9U6XINnecIOAI3JQI+aUfgCgjk3EEOrHE2TL7yVdaibqAZJ82gr1hJwUVyydIZrAaVlQxPg5UaQcbgdAO/8t/+N/itf/xf4Rv/5H8CfuPjaH/93yL/xq+h+fV/g+lv/Bts/qv/P87+f/4ZHvvv/xt84R/8Mn7/b/0N/L9/6Efx//vzfxn/6v/8n+EP/6d/hud+9dcw+MKXceezT+O+CxfwlrUxpk88Cts6jxMn1zFpZmhhOHn6Tp6HtDg1Q07Ew+FEgPugwXhU5pbKeQ/2RRxDTjIzK7KZEZDscnKR6PDUJLJOTgeMQKYodHyCPTl3AXe0CfU3v4X7Nph+/mkMv/xF/Np/8Z/jn/3sz+Gf/+xfxO/9pb+Kr/2dv4fH/6v/C57/Z/8zNn7lf8HWr/9rtJ/+beTPfgL4/GdInwY++Ttof/Vf4Kl//v/CF//pP8G/+B/+e+DF5xCsA1LL0II3Duh1LI1f0tg+WKvIUOEknh9/GunCBoxeroZOLDNDNZctd2ARHw+OgCPgCBxRBKgWAPpSqFyWCGRqkMycwXh+mfAKqrxMDy9ZLMeVKigWveQbWPqRLFUWxRgV7TkJqF2DXMLYVQrQYBFH/0WlgK+M00si4IWOgCPgCNx6CGTIMDM+SRrlgEe+9BAgo40XKkNunmSOIfcknsqYA9gO3Qx8GgJsbsK+9jU8+c//Fzz0X//f8Mn//f8Jn/hrfwe/8x/+R/idX/pb+Phf+4/w23/n7+Iz/9k/wjf+x/87zv7rX0H6/U/g289t4YELHe49cwHHnnkG65tncXLcYbTW4Xx8AU+np2B3RZwdbeLJ6fPojo9wjk+vvnXmReTxGF0IZSp+OjgE8ssMPSjf86K4sF4339wxeUOC5BEwaAz99pXZ9o4wI8CPw4tAx6WyYysIKwNMz53Ba+9YR5o9h+OrE3TnH8Xts7N4Jys98MIm4kOP4Jlf/21845/+c3zpv/i/4g/+/n+OT/0f/hP82l/4K/g3P/cX8ev/wc/jN//cX8C/+8W/in/3y38fn/rH/xif/X/8E3zzX/0L4PwLKPeoPEGoppikKWYce6LXsQRP1qmnxEjEiALL1EMPI0xnsGhoI/O8QZoZZAxkl68Ck58cAUfAEbhVEXip6yoqhPqh1NF/FimJy5ykY0SXKdpLlvSU+jczyD/1kg4sM2pF9Icq96m9PWtEK4pUmzVSzwD3dFgcYi3S2ViH9W3WoU4J7sRaIOOxI+AIOAJHCQFqhhCpAzJGbYsXH/0mkBpEdCThUNFc6/UFCyCd0qGkeFZgGQ07VBXABzZvetVrcGpzC/dNJlh74jF8Gx1cr9q4gNdsTfGaWYNXTWa4a2OK2zcmuINPre5sNnFiMkX14lmMNjZx53CI0+Mh0G5gOrsA/ZDz+XYCG9YIpIYPX/TWxID1xJvlRpNwOiAEkm0PrKT2ElofvblHvwNaikcXAkLUDxWlIlPMsRELSgMmrzOwp76HaoDOKLkhIYUWmoMk1TQh1tBcRbCEBY9sDweMwHneB/TbUiv83J978Xmsr9XY2jiLAe9Dpyg7w3NnsXr+PI5NN3Eb71F3zWa4c2MLp54/gxNPPYNXn93Eq17cwL1nz+Lecy/iHtLd587h7nMXcJr17r/nbuDkCeifFun+ZbxXVVFSkxByy6tPAGUC3BOLMgARI4AGyYVHv4oV3qeCkUsnP3IFYyzDwAJ5paKfHAFH4AoIONsRuCURMF5VRR8K2g7QPoP6aqERVBaocBSzGpjsCWAyANI3xmiPg/SUhjAzBM5vNBph56GZ7MyX78UvGu0q2IOMrj+yXxEISCbBqJS5gVNSZMhl4xhzpjECpMgpxxqbL7yIMdEuD5XYhwdHwBFwBByBo4NAooKYdYH6YYCVtsHZbz4MnH+WKmQTRp0c6IXoWKclUXMQmIbapKEeaZlmoCEHVAB1CwYruPuNb4GxYTM9g8GJIV5ozmJWdWjIa2ksZnoQQjfkg5MRx+zYbkanQ4cwrmCDgC06q7ZmWzAq2qqqga7CSlxH3qowmI6whlVU0wQ0M7ZvEdBwEszz7OGgEEgwDl13QMyAHEdlzbnuswjMbIi19dtAoaFMdawTWT+AVcFET7i2w9hs4UMYrJ9GRxncSlPIgZW4DzIOWqeAmCp03BO1sYX8EJonKD3JAnvwcFAIaH3GlITQtfwkU44GI9CfjUFYQWUjtDQM6C9CpiwFm/I2swHeDGCYoebGdVBHZDotRS0dXrAGw4oO+Ok5rPOp+Cqd8/e8/W0oDvZjlMG4xvZDVKnmPShhaMZLT6QijdBZdxTFaXMGTgCPf+o38ZpxhzidcNwBqsj7EeUpy5keOrZVe0Z7FrxjR8ARcAQcgcOGAFUQ9QgwPU+9FLnHqCJmVAeRmgLcXyAbuAUBqFAy9x8d9ySB/Ejar2uJfLCs377SeInOtp3/aFC8oNNOMjOY2U7W3qYJmADSIEoWtLRLW05BkKm0J6lcpWzWUZGnfYRSozo5Ao6AI+AIHBYELFRIXYeqa7AqvfHEY0BqSSi6IXOiiVQsfyrgjJY6mVwGsTMMoOGJqsLonruRrGMyshYNwNrooEro9FYMq4FHoEUa6PjSULDE+hmZ/Mz0gpgFWEf1Qop0QPRUnE6X+gAAEABJREFUdYoD8+DcOEdoZqLSwk8HhEDISVIA40LqbRpGXHeQAhIdDFU94npycixQHaaQleCaK309ZGCnDGEwRkOHFH2uHJO7HPXPjq3IEcgDchkvI7A+i+YhzGOP9hsBrUOk7Eh+tCQd1y/TNY0cuUaBCxYgfr9u7fwzr8+9KJXpWlINoN9yJ2Q6smquc+wy2lmDU/fdC4xWeA8a0u0F9tmTUS5Q2vL+Iwe89UUsLSFUA4COtc3nHke+8AKs43i8FyUKWM4GvX1lvK+Vyn5yBBwBR8AROHIISH8lPmgBtVPHq6dq4Fm5wP1QWCqVBOoZkqlUKovEoNy+UeCD4dHLvYFlVqa4b5N6yYEuQmjn1Pw3sF4SOS90BBwBR+CWRyBQKegJjRTsoAp44ctf5jVTh9EQhAFMUTWTNQ/Kx3laUaIBqhiBJa96NcJgCHqw0PJpT6DCDCw06iEZq0wugxS9aMnwxE2KAA37XTPXioObN9AJgeI4Gq+ukIG9OwwIHCNRoMysjKO34I3OM2USWQxlTsqLxFPsdHMjkNFxXTPMtML0OdHRJOdTx/yE96C7778fujfpPpV5qSIYEyKWM7UMYomKBMs59cKzOPvCGTRNB93LKF5IqSv1zazIN/xwBBwBR8AROJIImBk6Piihb6pcP7MlPkwnM2m1fkZX/A2s7/qu7yq6sa8GaAO1SB9IvD1nDs8nWTkXvV2UMzmzyeZ8jhdvQFnowRFwBG4EAt6HI3DoETAzZHqZAumRL9KB1W5PWc6qokrKCXo/ouiRUsN4trlGYR+gE+HYHXdhRseBkZCoczKgGqaqJAVpnJ6ol9ROTKebDoHLOSX7i7Cy5uA5k1aOrQOG/pAwMGVLBjPXHdjpseNoKb9mRhmNdC4YdFD8FF2WXqrssg2ceegQ4JLTgZUoZQHGe07xScUaMzrUw+oYuPc+zpn3N+5/mdgOvXiUvNmODDm656Gjo+ob34Cerst5VVUVzPp+zKyk5fhndQ+OgCPgCDgCRwwBA/UOH+DOplvlyo3nQOpD6qPlWaXLzIElrujA0ncL9R3DxcwO3IGliRTMekil6MXKOpEmdGDRfGDqMAefmyPgCDgCjsBeIFAcEHQy6XvymQZf17V4+uGvA4xpEaKj0RepMESAlEngOdBBwDSD3kigmYc28xwAhIB7H3gAm2yX4wDFmGRHlgONzMCnOiQq/RwSMo1AfWWIrTzcgggs9hstMsLx47uukCJFOdrFuvYM5ah0dnwdDTeTmU4MdbbYfyXjLockntOthcDi/hUoA1pvSpqkDSlETOqI4/fcC6yvQ/IRyTPw4C2ItzyIl0PhzB/kksUsA+9vCfRc4emvPYwB21WUKTNjvQ6JFSwG3s/AOpJkxh4cAUfAEXAEbjACh787agJMtybLiVI9cMe7zF45oYpXLr2hJWb9YPJPra6u7uo7LHLybKnCIi+FukjvWXy1+pP1y6VwozedbIO+Z/Pzjh0BR8ARcAQOLQLSU1HWHK1BSx02n30G2NATJRpxIFFnLCavpBSeSGmWFoOxf2GLmoXhrre8FdNQQY4DZAO7XRKLAVMroGOGxehz8OMWQEAyIdKlBC6unFhtoLTQuVR2dVzz3eu9O6d210TsF8fWIWeZmUHjSq7VF6exlDHxORuxd9ANmsOOHj25XwgkihWJMqa9t5kBVmFG7rSqcN8b3wCwDNavegZ9TnNiRHbPT3S46xYo3kAned7bBk89/BCqHJFTRNd1WMqU6rOemfHswRE4pAj4tBwBR2DPEZjqDSz6VLTRiHs+2tUPYGZFd0l/yU+1s4deA5KzsrLC8wGEV6hDTehyer39kNGU/6qSymaPbA+OgCPgCDgCRwyBQKsuJZr+uaOjifrgwibw2BOA/tNfnCsX1mEgMqHYeXMuFrxgNPvEVGff/gBm4yHKf2OJvTo3KnejJ0HFMiH7H/oObB/Yp4dbAYFeFravxOaMTktcnvoxIRlhlXkRuKti7gaF9RU0ZjAjscvF+Ilpil7Z53AGzC2CShZpj29WBPS158pQHEwJRv9VjUkCJsMB7nnTtwNyYEkAeIEd+ZK9TEGQw4ssBiPNAwtLjo58dA2e/cY3oB+D562RospC3sAyN9BNakrerNSeN/bIEXAEHAFH4CghYNzFtrMZ9zLgY5PFlVNXLJKHKA7UhVd0YA0G3MQf4GSpk3ePfjGGi6dGqqWyti2bOmWdHAFHwBFwBI4mAjLmOnSoqESG0wZ4+mlagBtUyrT4lpCwsKQZ55Iop5btSoJsVBVw591ox6uYpowY61K0+6TGGfoqTqLBuVPt767nuZsNgbKmJkEI3FsEOkQDWuVHlIOgqyknJW4saQzuvxp6rTLTZtxWzvc78l2INCCLOS+ltinZdtpTNxcCWjr6lBDm65219mFQ3sDaqnkvuvdegDxY70jPbYKOwIaJhofS5W7EPPoilJp03mPzHM4/+Thi4Ru0+Y90yBuFqNwvu451Q7mDwQ9HwBFwBByBI4VA0T1SIC33zFQgVA2HTh/orSstipnBzDAcDpVdUlikVvmUUT/02NIxJJ4UnuKDJk67nwKVL5qWyl7ZhBdfeI4KmOjziZI4To6AI+AIOAKHBYH9mYdxGOmtuq6RZhOs0bB76lOfBkaj3oFFFcEq22FHPpFbFS1CJpUjPRbAbaewevc9yIMh2q53VAGBRYHOAxIVPQqxMfk6O928CARN/TJ7iEiRAAxyKuHkSSatUMO9HlMoh2SmJK79lCSElFkcW0McD8ubOJFyleW1ouNCkaqELBm89nG85eFEQO9xttMJQlVDb1iFaoitFpgMeP9685sA7Xs59UAaDXSGpAUx1OT0eTMDRRXlyJQWGSQPfQVjOrKqZIi55r0L0JuqcnzJkVWHSEYRcvjhCDgCjoAjcPQQyKnFdGsLoN4IVCd8dEZV0p8hvXLIIDmpvdiOOXHKfW7xBpYZlSFZZn3M5AGE3WOXnHSt6cTpMMrS9jkXxUyOB0fg1kLAr8YRcAReFgEzo2FGsyx30FdxRrTfzj7xOKCv0UhfFOWhbgKMf8X6y8r3pKQVJxagYlQD3PXGN2FmES0ZKpcTAXMHQnlqVRxYAX7c5Ahc4rgKRTx0VSFxfbnmjV53WV8BRaEQxQL9QUEriUVcMld1KrLFYSBnQgwIIz5dNDFAiTSYUbZ39GhsYEUYdzA9eVMjYGbQU2Y54RMdl1uTFvX6cRx/zaug/4oKWhUZVq6xl4ySXJ4yJdaM5QxMbt/3vvUNDOhtrZKqzlsWeee9ssRznoqdHAFHwBFwBI4YAokaJ3GrzKdydGAtLl6awfIitzOWkmF+HjG158Fs92DDl3oDS7Mx291AvL2lomGvPASdVMtCE7TM0Wsoz2HYATq5u4JnHAFHwBFwBI4AAnReUQujogU3pk54+mvfACZTGnMtiu1HlcYAUF3jMg4AaZVeCxlQR7z5/R/EFvVgS+NR/2kwkc3GDIGU2GVCcWTRwUGGh1sEAYmGCFxXI+mysn5Hbf6f4DIZ9DMhKcE0PQ86XxftFK3R+mrpS2Ob9SWaj8g4Zs8pVSCeqM/5+eZEQPeSTHnqUNVDdPSObs062GCE17797cBwANC5mXjf0vrvvEabZ1JSH4scmYlEB/uTX/ocRu0UkY5Ym8tyKdlRdUdSRU6OgCPgCNwSCPhFvDwCuv/rkV07m7ByURzSNMs0E8uQWbLM7HNCOm4x5MW/1a4deSlb/DiWmS4L3Jvlwt+XU3ki9BIjyYml6cznpq8S5rbTJF+ikRc5Ao6AI+AI3OoImFl5E9e6FnWXcF6/gXX+bK8fqFuKoS/9keZIGGji9emqRCpkooqQwYi3vhltVaGjdhSpNBkzrGJsqQcnvVEonogFHm5qBLadlP1lGCNRFykhqyPQa4nFQZ9BSerNmZK43hPlF5Sv0fqx0lNxjnJA9S/5u3hupZKfbhEE+ptSR2FL4J2GDqvNNuHb3vkOQF8fpBMdc+NBTiy76KrNxJnfg9SVshTQJ776FQy7BpFdgrIEHokdZJaLpX9MQZYHR+ByCDjPEXAEjgACVAeY6WGvlIKI+9srXbbUSykr9UpqX047HVjj8XjXmHPNB6yvr+9yWu1stKvFHmeW2AhZZsysnxcNkWJ28Am7/sNKR+WsH6Tc4+l4946AI+AIOAKHFYEcEEKFQMVrXYeKDizTf1V55lmAaU2bjzog27CQGGyjSMpPagalAjl6vUZG4+nbcOy229BK91DvLBwItP9oCqbeWZbBWD3Aj1sQATmRdFn1eAgKV5GflmsuHsVCEcysxNdz0rM5bnCgMVZPHKMoZvR7r4CWex0NKaeDxljMSWmnw4zA1c0tc2Gb3KCFoR6vYCqheOANQBXYUVjethYJI3eRDkYHq/ILksBMJjj31JN0YLWICX6fgh+OgCPgCDgClyKQMN3a6NnSO0otYqVfgox77pco3pOiwWCwq19pyMLQG1jaOJkV9cg9lTRhKTq4Uz+V3ePr/f22RaKxEmDlqxzwwxFwBBwBR+DIIWBGNZoS7X9DRX2Q2wajEPDi174GUEdkIkIbjmeG4rgKTGwHvaGwUDMde4HewqIT6/VvfCNSNOjNCDkQRItWqq9e5NCi7blge3yjEDigfiQnO52VoLysHlsHxYqkVUc5KHIlxjLRZ6/5XLrOGK+v7dp35TKZ3oEhOTMKc3iFm8trnos33F8ETFLHWxXvYYleqXowwuk77gZOnwIsoIOhHFx7xbrvKN5J6kHUV2XqsceQJluo2SYktqAcb9dn+TwjmRLNsx45Ao6AI+AIHCEEdP8vb2DpmuVbUXzIKHI/rrfRNS2zuT5UhkTtxjPDxd8tJOtwBm3g9PVBGidmuy/mcE7YZ+UIOAKOwP4hcKRGCoZWDzRoAA7ofMrNDAPyvv7lhwAagDLXaMeBtmFP4DFXG/MI0fqUDEg5rFgDr3rwnXy+lCHHVeHRCFRaCl8d9c4E1XS6pRDgOkOOTJLWeP3YMUAbO8oUAyRLim/YNdu8J8bjtVVIxsQxM86AQ5OPksL2oYlt5zx1kyNgZjCL6Lj4Ha/lre98F1BVAB3xeefaS/hYfnFIOYFdAAaAdZ7/xtdRkRdTccmTGUh9KD7RkhRPVDJ+cgQcAUfAETiCCMz0jQXudqHfkuX1F2eR9jxMlyC9UhL7f9JczIzPoqUZsesBn2az1GAXv5pltg+zLkNwCmXTiKKqrWhh8jg76nPp40IopeR3LSAHFh1ZZsZaHhyBG4qAd+YIOAI3CQJmhuLAQodYB/oaZqhpuJ175DHqiYxIQ65oCaoOhIRClhB5fSJGkMphS7Rpxl7AOix5w1uwGcdorCYD6ELbk4H6yCBHlknpw4+bFgHuOygRXFAJB7jDoFxQXiQzsBYtxaA6dpLlVi6x1MqQuID+UoAtemLyeoI8YnGAMFxn3zXknzKeRJKz0jVltsQ6aWOk2OmmRyCZ/vVEQOB6g42LLOwAABAASURBVPeT84zHb30zr0tflRiQIy6zRioCCMwj8EbEkCkvIpZ3GaAD/+xjT2CUqnKP6kKDFGYlHSg3gTLPmmASyRJJOSdHwBFwBByBo4QAVQ11R0DSbyNQdfTXHqgblhoG3JBAh/EUF5pHGeaxyJf03pzkwFLPi1jpnRQWmTvuuGPp3VLluOO1rUWdVxZfXS0pUlEPJreTVLxIAXrq3fvcEsxoKpRHR5yuKr94BoOqpuGSrm4wr+0IOAKOgCNwiyAQ0M46DIZ0NA0CNtIUo0GNUdvgwlcfAc5uARM6tJCQrMGMhlxLRVN0dSIELdC1TFhCpvNqFGKvki0AD7wV3e2vQaITazKZwMYtmnrGMTpYPULbTDGMAQa2Z1cebj4EtKXIqJC03py+HFcDeqZibumsbDCpEtLJ24DRMToLjJu9FrWBG76EEAKdWIGtrickNu7AjoE8xMqp+yiHdGZIqnKDHDqlCsnZ0IUMMGdyQojgx82MQObdpos1eBtC1U6RMcNzNXMfeC/QDJiveHmBccv9MMttynyiBDCSKLC9MQ50umLSAF0HNBlPfe7LsElCqAaY1VukTTYAAvfWkcQUGjrzm5iRLZUyPzkCjoAjcP0IeA83EwIhV6hyBC5cgPYh1CDQfsjMwI0OeShHpK4Rkcn8/ukMM86DI9Z1TX9PC7M+T1YJoZx5qqpqWWjWVzLrYxbvScjsVVCICjALBvlKCszCp5JNi7lIWdNAidjbuXEKHhwBR8ARcAQOMQJmEYiBRmBGSz2Rc4fYJdQbNNoefaxXH0j8AzJ1SMdU0StSMLwuM+MZCBakv2HKxQFQD3Hq296AmRQ8dWNnLftvYBwrZ0PkA56ua+DHzY5AKBcg39DCGRByb9i3LAora4DkQZKh1+opN6YWjAPLlbweCqA0Um41RhiuIoeIaIbSt+VeJrNktycgoCdGHm5qBJIFpC4gZ+OaB9TjGsP77gTWx8BwCG11tdqGTClpC0EH5UER2TCzQqgj2Blw/gI2n3qGzqrADX8HvX2Vw6xUD3R6GgmUoUzZ6ujE6vfepdhPhwEBn4Mj4Ag4AvuCQCj7C+19oG+1cUyplm2dYAADdKhAxP1zJom132S2mMz2yGGRHI1Gi+Shi22J4nxqMzcc5kh45Ag4Ao7AkUSANhgCrbyigIlApoJNBpgZwoyOgYe+BiDTEOxANonGIs9JClgMlgbmGQEWyc2I7KOwaA++4b0PYsb2gQ6M1GXQh4WB1TA6MkKMdG51LIUftygCkqW1Y8cpQoFXSMqMGMzmwjPPk3XNwYqw9c1X9BtYTCaSmfHch4V89zk/vxQCN1NZWVe98ZcCzCJa3lNe9eY3Aqt0YPH+Q/8SGNHdRBHkhSWmilRkZhRKRm2ZYEDivvi55/EiHVi1nGPsW/dIK04roE8rTqDPDItu4Icj4Ag4Ao7A0UVAv4NFhSA1cphAMNuekVmffu9738uZ9rMMfQSMx2OY9RUWvIOOd84mLDLSwgL7oCfn4zsCjoAj4AgcLAJ0JkkliGSUWQioQoQexzzx1a/Q8stIuQXonuqVXUbAXJkEsmkhZnq+Oiaz+JkJhQo49q63otOry+RbinRuBQzYumtapGhobz0TUFd+pMiQ+uu1PtbyS45EKhitroDLj3LM90dmVrLXe9ruJbCrjBX9F0I5HihXGr84SjUhli5CP8tFzuObGQHdswId4zHWaHgDOt91eIBOcwwoGRIJRhLLSAHMvO+knRfLspJdyEdkaSTnW48ibGxhwA1zRVkyOq80jqrLYSZSmjU9OAKOgCPgCBxRBKQLAnULuP/FdArs3NfsTONwHGa95lpbW1tOKCxS+i+E2sgrf3Es3r6QtPVFA2UsNPSOAoIdYHz6Dj8cAUfAETgkCPg09huBQKUmRZxl8dNY01szgU6JER1bTz38MEDnVQxG8y8Xijyb3mvodSF0pJTQUZ90NPjYFIUq6p3X3ofxXXdCXyM09l11AbITM+sn9onIkXb0o76cbnYEAjJlAZQTScx4hQ4scpATChssCTzd8JCB48eKU7SVx4H9ax9mlLueyJgH1ixTmVebcz26GRHQvasKNbYoXtNqiPDOt1HAuMLGq2EEkpKJ8igidzuoIGfo1apJN4NuTs9/9SGsoyR5BvfIYU4lC71hqjGVS7rfKeHkCDgCjoAjcEQRoPKZbKFsKnD4j/V1abh+nsutmN7A6lkHdSaIO4a2eXoRlyx1teL+3z4q5XRLIeAX4wg4Ao7AK0RAhlh5y4D19baKmUHOqHbWYNC2eP5bjwJb51maqJupSWjsBabIkF2oqJCZMS/HRSz5UkXJ8QCvecfbMKkrINeI8o6xD9DDJZeX3sLK7LZv5OebHQGtpUjLnHgxissbWJSOIhM713q+F2G16w8alA4KrNOBRa9UYj5bhBxY6jzsGItFYjndAghoXUXgok5ijZP3PwDQYS5RALjokjdGSoZyvf25yGLJ66RKQLKGmRZPfPkrWE8Ga5ql/KDvkM0SfV2J9RRMJydHwBFwBByBI4lAomZI1Am8+OkUCz3Ta5kEcF8MHlRPgNSFCHt4XKZr7YFEiyLt7y/7BtZwOITZAcxwMbMrxFlPPi8qa6mczQxWtP9FhZ51BBwBR8AROBIIBBiQMq81IISKOpiOqNRiTEdA++JZ4LFvsbwFqEdSm8BahdqOCjqwGRLM2AeTBmM9JsSPEYiGV33oQ5iN1wCTA6uCVE5kWcv+cjD4cWsgQJt/14V0lIFsAWvrx4FAWdAuLpO5q9b1Z0wyp26Mp/VVtBbQMW3GE8skbywpoUyB7ETKheOnmx0B/QeoGe9f0/EY3/6h7wCqGqmOyBUXmaFcH+UulLsW0Imx5DMjQSBVuhfNJnj261/DuJnBuo4tjMZJIKEQdBjvd6yvpJMj4AjcOgj4lTgCV4sAtQMi97KJugPUDbvaX5zfVbg/GTPqMJJGMzNF5eeuSoKnQCohhACzvoLZ7rhU2OtTPySwiAEqYJ5KyKA9UlK0UKD//hRoePQMPzsCjoAj4AgcOQSkYEl6KiN1EK2CmRUYVqqIup1g9sRjgF6PTgm57WBzrVIcUOgPo3IxJgMJkScRI6QOeOtbsLW6QsOxBlJkTF3EvnNmTMNT1ZxuTgRCvnTevXMocJthJCCOR6DQAHIQGMi7TCNc6yGJE7E9+8ZwQBGzQuB+jNwytIqUXpAcWYu0xzc/ApMEbK6s4rZ3PQjEGhboxDLJGq+NMejAipSEQJL0dbrZsYjCCPC+hq7FQPmNs9h67mlUsxkqFuo/i4NtesL2YRyQuVAEKTDlAYCD4Ag4Ao7AkUFAqiVkwLiP1d6YKqNoCxzyYzAo2q7Mcqm9ZASYGbQxF6m041McxXtJxO8luw8WkDgPRn09Gg76CqHmZi/XuG/hZ0fAEXAEHIFbEIGOBlygsR/1VpR+CZkqeBArNFsXsBoDHv70pwEpj6ZFPRxCSppNMKgrOqPooJobczUCWwLlJM0OHqp/8jjueOvbsNEFxGqIajTG5mwT6FJp4TqION3EQfueyEVX3FE4Eo16xUbZabnXwMlTdIDOADmwdl6nMZNJNyQEyiI7rGvE8RCpCpjQCREp0+p+p4zJwSYed50ohMNy+DyuBYHEe1c7qDDV73q87R1Aa5SFSEkEGu57KZql25gr1AgsQ6HClPxJICwy2+KFz30W49TyvmcUja7sm1nAENhfYAxk3u/UzHQqHD85Ao6AI+AIHEUEMvVFxX3GbDIF+IBXGPSagiltlBldMeyDDrnYFxWoL9elK+eTWs51nt8Vmdmu/F5lXg6H7UkmTmH+JP3lGrGmB0fAEXAEHIFbEwHZbv2VJVgONO/AGDwSlKhSg83HHwdmdFTJErxIn5l46A8ZdPqBY319S9RzqXnosHrde9+DrVBhxjEuzCaoB4PyGrOlG6iE+gH9vM8ImNmuEbVBypSkNtHYjwHg+qMasA7TyOUBHzPb4XpEQG3nMiSHmcSxXl1BChGgw0ybN8nlYjBOiTMAtuWe1dTHooLHNxUCWsdcR0yqCvfKeTVeBeohggQBXO3aUJKM5LWyHKDlZgmWh+RXDBofLz7yKOquQWTbQOrrBLYJJVnaqi/mJFeB7fQEnlkPjoAj4Ag4AkcMAekB44O6RL1RLl1KoiSoHEp8hdOy3hXKbzA70HG16LLmg75Futdsi9w8NptruXl+/6KLUZmDeNF8mkY/WLl/s/KRHAFH4HAj4LM7mgh0tMIy1ZUMsZACjT8Umy9ZS0OuxZmvfQM4ewFQCQ1AWnOIBtaRrpF+UQwUe4/JjkkRIwZWrCvc8b73Y4Px1qDChE+sMgfTfyIUMcl6Hm5eBBKdUh3MuNa8iEzHEUhdTohyXK2MAa49WJy00aMAZda7YWHRGcdEANZOHKcDyyCZBp1bki/RDRvPOzo0CHRc742YcKEyvOEDHwDiALAaXaP7UuItKfVyAB6SE7GZLJExoaBYb57OEp78/BcRuinFqOX9LFNkIzJzScR6cpjJOZ+MnBwQSerCyRFwBBwBR+BoIRAyuBfOfNab0c3kU8kFAKqlElOB9PEBns2sjG7Wx8rs/IeDy7mq4GIy2250cdmNz/fgvWS/qsI5NbMZzKz8oO5+zhC37uFX5gg4Ao7ATYWA1IEMfRmCoJEWaJAZidYbcmhhaDB75jlARIcEoDdo+kvU2y27lF/prC8rZ+XZZzEq77sP1V13YmtYQV8hREqYXtgsX+kpdf100yJgRmcRHVOLCwhWMRmQae2P5LyqmDeyRCWKPN/AwPFBOUswwALWTh5HS9eFGfOAuIXAQ7LOaVGKmWGwIqNMeLgpEWi53ue41s3aCCfe8Q4g1uAJmQttfYqlTCijtSbpniUitw8q02/1TTs8+9WHUSlN533OXV9O2cocRyRnf5o7/CP7ou9sKVvzyh45Ao6AI+AIHBEEtIewnNDqd2J3XTMVxK58n7k8ty/br/Pq6upyqF26cMmdJ8ykHeeZfYsSLtGqF81jOp2WKmYHMT/44Qg4Ao6AI3AIEJBRtlCqUsYyyuSoavV4iYbcynQGfP0RyBKk+wppXll16brgFVDf8HzFIIfGaAWvfe+DeJG+C33lp44VAjsaWF300BXbesFNgUBxZgY6rThb+g7Q5YxkwNrxEwCN/8UimxlYDYsj55eRnUXFl4qLw7WIJzTO2gk6sNivejaLkBiLMD80v3nSo5scATneN4eGE69/NXDPfRQC3mDocBpUA54zaX6BumdRHpVTjUoJ0ZwH1XzyGaRnX0BFB1XL+x4lGGaGxLLMuokk2ekMUKz7X9QbqypkmQdHwBG4VgS8nSNw8yKg/cV0MgGkFLj3oIrAYTo6/RYkJ5S5LxNd4sD60Ic+lM12TzvxKTPbHEy4WKleNLfZbNrPS4D3KT87Ao6AI+AIHDEEZJjJ2SBVIEWsWBB0oWWUsA7D5ue+QKutA3bokVKPChGLQzqHnQX+b85VAAAQAElEQVTmRYwAYypTL4aIb//QB3CuNlyYbqEif1wPoa8Qwo+bGgEzGvlcYjODNkeFmEcwHD9+HOA+iHs6lpFJhxJFZHm9ZuQtc9eRoByWftnf+slTSJQ541hX6pHFZa95pXLn3xwI6L7VDCPuf/AdgNEtJe8SeFCsGMC7TyEoI2KRHFgiJrHNZ+GXHsLKrEHMLR1UlCbK0kKWNY5kptziWJWlrIdCOAyHz8ERcAQcAUdg3xGI1BPc3EAvBUEK4jIzkL64DHvfWNJjGmwRr6ysKFtIOhKj0ahkdDIzRbymK1xNKd2/UwYNj8Vw3OgJ5JaK2qyf56LIY0fAEXAEHIGjg8DSMCuqINCoD73BRwj0dgOoLKTZHv4sHVj6Ve6FzqBq0w9XYpFn/UVQVyKUE7nS3nRY4e1vwcpdp6H/epiaBoOqQtfIScY6Hm5qBLQxMjPooV1Hb5Xy+tHQY3Jg0XnJIpgtBGLHpV6Ot6P4apKL3tePH4PkGmHOKZ6Hebp0KIEUlUw5+enmRKDco9ZXcdcH3g8KGEBZ4y2Le2/0B51RSkgEYEyJuPQmGWV2ySfvic9+DqtZbxEm6K3UGCP74Y1O9dhYdSVXIqXBusZiEat4cAQcAUfAETiCCEgHlN8V135GPpYFBsov0gcYaz+2c/hLfgOr4mZ8ZwWlL24k3l6QdLIIVLIQYMqQAhIYAQgkI81Dygg0IJRLrEEdrKSTI+AIOAKOwBFCYPHGlRSwjLJsAR1JEIgXaejVbYtnHvkG0Daw1EH8bZ0hvRLp56pAVdITdCTyGNPIQxgAejvi9GmcvP8BVMdOYNZlJA0eOoB6Sj+K3BNz6pLcRVB2Jy34iUzRIu/xwSAQuMZaSn1XT2sIyoj2PjmMUY3XgWBgFfkVygSZY3pbggrzek5GWWN7I2mgenyCDohBkeMEypdxLJK+7mUUclNWdUll3ow9HCACWj/Rcgrary6oZ0qutqnnAQGzENEevw146zuAyHsQA9mY38Jguu+wepEQY0KB608BVKon8bspnn/4UaymAKPIZIvI7Cuxor5SXS2NEjr4KcySIc1Hji6KVN+Pnx0BR8ARcASOFALSLUUHcJ8M+laoMubXHxlLuUAqack25kQ4oMPMMBhwTz4fPyje+Z3CVhdCppxa2sgxuWfB2HOkASDKqAgStW7glLghsDm/Q0RDpVtA5uTRzICNC+Qa+ezAgyPgCBwgAj60I3AwCBh1RE3jTI4qOa5mdDbMQoWOBlxNzTzQ179o3A2tAb78RWBrE1IvLGId6hnqnJZUdIsugQops8+OBChTg0oJ0I8rpwrv/fd/DBewgjxaxwuTs+hGLTo6sTItwp5oMhqQSJCip94KNCrlfBAFGp8GlSekMCcxyPNwEAgEhM5QhRqbswmqYYClGYZhiI2mxvG7XgduNNCh5eREiVKRubJcSIYiGyy55mAJnADaPEXZkk3Z6e2vRjdYx5npBBjXlK8Zu28RKUdVFzg2oDdwJEtsDD8OEAGtXxEC3jVMn+vAyZDoPTJ+9kX6j6XJWszSFMbbSdPNKGcDtG1Cqtbwzh/5SSCsAcOIzjqm0b/ZWW5Khg4JlApQ8FAOygAoC1YykskNYPIinvryV1Ff6LBWrSPniM1minoQMOxaDDkWOJ9M6Rm2AQP20cYO06qDnFilKz85Ao6AI+AIHBkEtE+dGqhOeNqkHukSQL2TsiCgHkMFajZmyOe5sKlHpEuY3bdQ1zV1WubeXXMCTp48uRy7cOTRMuNFLNl9ItM46FN7dU4EbLtvqm8CNs8XtJQOyBaoxpkWj+ja/KsbxJrMmzz49B0BR8ARcASuCQGjTuiNeRp+1GbSCZmGWuEnIOSE2NFYe/jrrJABGpO0/2DBwBx0sJoiqAw0GYtSkqIGykMpRsDqCsK3vxk4dhLTOIB+zJ2+MmRja1GpdOnJ5izNR8Qe5xyNLppnPdp3BLQe2uMU4hpqLQM9BUYHaKYTK+gNLDNKRL9OVnYhXO8bOFNtEANlERqC42J8HFMJaFWjNbovOC+IOKbeFtOcmYTkapFW3umgEJA8JN5nOL7uGSImtVaM0KW233zXAU1qEGNAqzc4Y4XzvFnd9ea3AyvHkSgDXcxskpC7hvEiJEodHVXWj9NzQxEX6EyHKx5/FOO2Qz1jHVYF+0UV0eUWUfe/DCQJDO+LMQXywCoJ7rzq0fSzI+AIOAIHgsABDkq1gM4CQN1jesjBB767pmPbOWqWPqNGIuWKTlJif0kvVy1G5Oz5oG88XuRhtj1rs+30ssI+Jwx2yYjdrCmbArNLyy6p7AxHwBFwBByBWxIB2Wq9cZaKESmjXlrBiiEZYGYIVMwPf/Zz6I+MjgmyqUOYWAQ1mqeDYuVJ5RkOY4Dc06dx75u/HWdpiNaDMdI0QQahxjJOxDIgwo6DLBSismeVZYnqiZYMTxwYAlqXELi+nIGZIYsq5o+tA4Zdx0XZXWXXmjGb9xojHaTraOlw1SbN+LBuZ5+9nO/kePowIUCJmTuK+lkFfvALUbYGISI3CQN6vem/wnRQ48Rr7kN44H6A94aOax50j8H8mN+/UHjqmVSMjb5cBoUpyRvUs1/8IqxrKarkymGGBMmPftNNMiNSVVEujZRycgRufgT8ChwBR+D6EdDvir+iXg6B/hgOh8upUiviij/ibrZ/s6XqLZNaxCUzP23PQqXW/2I+lbQbAHOAPHIEHAFH4IghIGNMGkGxdEGgMVcMxoXhyFheqooVHv/KQ4De3JWxCBUAaiPdUpSgEiQGGoJAfwJCBWxtNX0+Ag9873fjQmWwOERqGdPQLGMCxdRktAwcFjIeRR0HUaxCJkv3xgpqK57T/iNA+JH59FFvYJnRcUX5UTpRPhL5OHa8TMrK+aKTmAu6qOhqs1akga2MtL4GyUqkM0sOCHI83AQIaOkW0+w/57ozAXIkRTqeAujA6oCQazrQI85Gw9u/+7uA0QBa/r4NyqG1L4m2UxHvKwHljmXkigL6PLP0duKRL3weNpugNoNZxkJuOtYqMs57nqruHAPsFYDYTo6AI+AIOAJHGIFZM7lprn7l4v9COJ6/gaXN2+IqFkpwkT9M8WQygZUJ9ZuEkvSTI+AIOAKOwJFCQAaaLpg2HY1DFL1AGw4oBpq4wMCAyVPPAM8/T36LliakNAftvVKLTJSGQMn3rfqM6oUqgvYnSuH734XBPXdhq8sYxhHHNERahpEVNa4cUiKyivNK8yuE7aOvZ6U7+HGgCJhZGT8GrnrK9HdmSkdGI/7JY6UMRThYfsmK4QYc6refQxlmZYQ45hPGQIeafpNiPoLkqcjRvOqc7dEBI5DonALlQp95fa6z0blEUtqQeic55Qpcy5o3EeNCNhbxIp3g4+/+MMB1Rk5YvAGY2YFVdGplOq06FiOUK0w8s0gMSE6UVzs55Z9/+GGE2RRVzKhCLA4s7eUzgM4S3Vj9nJjdFQLH2MXwjCPgCDgCjsCRQcCoowIVynQ65TVTq1BXBaYUshSIEoeMLuvAksLbOc+L8zvLDiK9AFX6fDrbQs7dQUzDx3QEHAFHwBG4EQjcgD5oD1IFg4Zign7vJcgYzMobdJhZ4Q83J8BXv0pLrmP9Fpccqk5ioDpnNVZgNzwD1SCgY79gjBMruPdd78CZSYdQrbA8cGxGDDII1Z7JZSjzI1Pxoj8VLhxeSjsdHAJmXBwOb2ZlHbXvkcnf0MGAEycAC9BhOu0lLYRjEDE+cYz7mwyj0PSjX3ngPZ/XlYf2kksQoAFQeIwtQU4sfTVQW1VRRYd3Qo2tDKy+/rXA614NRANC4LaWDiu6mhb/REndGPnGhIhNoB2vnFgislEYTz2F2TPPoMotalYMvLvpHphYSPGB6uq3rvRfB8EyxeKbCnSncydWgdJPjoAj4AgcSQSoq6b6pzEXXbwcWFQpF3EPPrt44UozKfuj0WgEM1uSCrSRU3ygRK0thWzLSZDBtL6vqSdekXNm1oMjcCQR8It2BI4yAokXL41QbDGmjRnpBemLErMgxAg0DdZTh/Nf+ByQGxhaFMXH+mrDpmCykNJgDfBQ/x0LGDBj+2Js0rHxhu/6MPLaCWy1gSZhxZqBxmoAZAyK+t7JJ4ubA/04OKcCGY6ZZcXRxU7LHEstPx0UAnJW6WGYmaQGMDOkENFVXNcT62SAB9eW5xK4biXWqW+i1HXQjk6M41QBq6dP0YEFSoqVfovcMKmhEzmSJUYeDhkC+jxrjbQ+i9hoBWgvHXKkbNW880RM4gBv+/7vA8Y1wPsJTKsK3n8yLIbtqwpRTMoBoBodSxbEEqBrgS99GdXGeaySYXRitbMpghxfZmyT0XFSkh82vSRYvoTlDEfAEXAEHIEjg0BCBHWFfl6DGgh60rK8dmmdZebQJOSvWkymaMvBYLDIw4w7JeakdBntbchl+Jcdo58Rq+We9FSLKQYy5sqfmasNXt8RcAQcAUfgpkUgIM/1lYxAqmHQXkNvmLGMpp+MuUwH1krX4cwjjwLNDENkqO7isqVfZBgm1kdmLvcGIyPoGz6ql5Uw6qvREHjwQazccx/O0bvVkZcRIFK9xfiKlVcfS2LX4i2on+ci5/H+I5DKkDLwAyUCXEezCFCmGr1tNx4xHcjF7kMLartZ15cLoAAB6pOCU62voKPjI3Ae8OPQItBLDyD5WXyWF/cV8ViCKtaIsQJyoBM8YRpqbPGB8V3f+UcAOUm5xklvd/IqJWlRTiumc6s7EhMcxCRvTCqac2l0kMH7z/lvfAPjaYNBNGQaH13bIgb2FKryVULNQ7c0IJV7I1sBnAuKVIeS9ZMj4Ag4AkcMgSN/uUYEuN3gOaFLDePdwfLu/GHJRT2Unk+maLBjx46V7MIxJOeVnFqKS8Fen4pCvfwguezs5mWJ2pyKeItPnDLjOdcjR8ARcAQcgSOIgDSCDLSFIjbqBaVTMdAA/V7isdUV1HRiffF3fxtIHcasU9RKabwNWt5O7kqpWrQanfqU1j9xAve//32Yrq5iSmU6pV6yqqYBaZjNZtAPNxdjsus3BTIiRTs7Neo80U6ep/cfATmKtF4N5aObNdC+Z4tPI0/cdSfmnlBA616IyR3hSvKyo8rLJo01yj5LCTpD5cRaOaU3sDIsZZb2QSnJkGS95/j50CBw0aJo4y+WqEMu9wTdH2wwxlkW3vbGbwde/zpgQGd4iAha9/nF6F6jdlZFsGlPLBOfke5cvM8w1zLXJHz5d38Pd6yM0Gxtom1nGA7pnqegNNMWQ44HdcaquieitEbP4v2HbA+OwDUi4M0cAUfgVkAgdwmzyZSKgXpF+xBelJ6pGB+EoOgM8sk7yLD4TXbF0nGLuQQlIjfhig8zFVx3vG3FfcBhnq7PzRFwBBwBR2CPESgKjGPot10Y7QqJhqF0WzubYGAdqukW8Gj/FhakoReNs9R0KqoaRdGoQISSVcqYatgmhQHoocIdH/wOnBuN0dQD5BigrxjmH4qouQAAEABJREFUYCyqkOgAMQAam9EycJhl2hOHA4FMt6QcSJHrG8z6SQWDrY2AOgCUISyOzLxokb8hcUDOBkg4GGEQMVxfhVGmzMToi+iTgKphx9E7JXYwPLnPCHDtKDcadLE2kesoJ7ruRx3FRWVVPURD/hbX89ywwrv+2PcD1RBdx/XdKV9Qf9hxH1JrEu0HddVRVhXrt66ge9nmJjaefArp/AYiMmxQwWh0mLFfTijtcIBqTuSysx3hhsvyjr496Qg4Ao6AI3CIEaBisQyQUuITkcw0+kMqpE/1Z+mdktquUrL7dTK7RHuVocu8BvOvEJr1lcz6uNQ4sBORIrCL4bXJhObFp91Km5lwXxR77Ag4Ao6AI3DUEKARJjVBew36ram5+ce0jMFQHEoNHVg1H35UzQSbn/lDoKVumVFhGwAmeS6hTxaVCJ1VrALFynd8UpVoKiLWwPvei9X7X4cNOjuaKpYuE9NVVUFv81Q0TOUUUVv1AZqlMmrliBD1PD9fKwI3sl3ZT7DDQOOfEXIVMDx+HEUIyDDSXgYzA7c1/RAce3zyGLc6lJ4i1JK8vsjPhxeBxWfa6OQOGdDSyT8l2QIFqeECb3Cd7e47UX33dwFxgGR0hsN4UYE1+nWmSQE2R2GrqGRQjqabks37VuqAzQnwyKOYPX8GNpshVpQh3n+6Ut8QAp1ZvDcCfb+aU+DcwENz1fxEzHpwBBwBR8AROKIISEfpq+coDzyMyotAMAL3zEwdqmCmiW1PqWi30YhPG8kz211I1t6GxXCL+DKjyTgpkyxlrNhMASlwSNUXpp8cAUfAEXAEXjkCt0xNGWbSEaDZl5mRUSYDLdFwU1rKGdIV1mKAFt/4vU8CDQ3AvBuCXVmqGQb2APYKtHRcRVZfqcY0IOm8aqh7xiO89Qe+D+c5ZsOyhsZjNmqqWCHTWK0CW/CJlubGKqzRB81JKcUipZ0OBoHERe7XnevJKUSubuLadeSvnKIDK3I9L7cnYiMGSVWRDza9xsD+2dLMwIAicBEYz/8L4UJuyjwpW33MBh4OFQL6HOeyeMDiDSw50yVH4H2ho5Q0dI5e4HK/9oPvBW47BbCwCkNeB5k8L8JCrhZ5GFOkQGmTc0xvWoEyCjqozn760xgxPaSc6iuHs9xh1rVInFCUo51NJUO6B7GL0hVZHhwBR8ARcAQcgSUC5b/fcr+6ZLxUQsrkpcr3sMxs9+BBYy0cWEofNtIr/ijKez4zPm2SUSKl3JfN+R45AvuGgA/kCDgCB42AjLNCnIiM+8R4EWjDUWsENHzYUZU3pDqMo+HpL3wZmLImHQKLumBNpWU8ipSmzVkMPvoTaAoaH0bleT7S9qyAYY3T3/MRVKdOYKonVVVAkxPkAAkhIMaI3HYI7NtIpc/5KTPOLEEhZjwcGAJmVsaOXN1Ayk1G4gKtnTqFsjyGEpVKOrFM0Y0i7WXUVxFHKymMjx9DkSPOR5yLSbJdeJK7kvDTYUFA+1Ldk+ifgv4DYKZ8hRjRkdrREG/8ge8FbyhANYLpDak52fwCJF6FxBAt+R2GVc2mLVB+W8/w8Kf+ACvZULOexmsh2TWYRbYKrIcyhuYTE+hc42l+Lyr3S4MfjoAj4Ag4AkcUAekrkb410CsM6QhpIALysg4t6hhWO8hQZrBwYJkZFhuqPZ3UNXTez4vgziZU0x3Meu0r8K+hO2/iCDgCjoAjcJMj0GsBUCeQSoY6gtckFUzbrncE0KGUQ4uKtaZPPg08+iRr2NyUY5KVS1MmE2kZ5vyKji90LNGP2tDBEUcrNEhZ667bcP873opU19DvYCX2nzioHFgoFmKmAcl6O0JmWkWMWFtnp4NGIHPNNAczykRKZelWTh5HWTw5GHDRcQMdR/2+Zkf/3JGNj60j5QzJpGhHKSiFzGZSn2LCw4EjELD4TJc3sLg8yieuZUsHOkLELGWcftV9wNvfBNR0MJGXZ5w46/K8DFrVjjnFRQAoByiO8Zb3LxaApWrTzPDMI4/A2ob+rBYd6yBWCNUAJgcWJ5BZVS0kQ4XYTs4sIAFLuQ6q4uQIOAKOwP4g4KMcMgQSGn2zTbpGM+MeSNFhIjNpsH5GZtvpor0Wv4HVFx/S82LT2DS4ZNN3SKfs03IEHAFHwBHYGwSkxgKtRKMxJh8EbTaI+rRKATmTWv2LYNqMmfFIXx/87OdowCWo3sUzy+V9m6IWS1HRNTT8isHXkiXieNMwhF59uP97PoLBeIQWmVUMZiTWT03LnowNUPwguOjQPC9iefYAEJAMiDS00fDXulgMWD2+DgQDGHCFg8t8hZJXzjabD7DoTGPSeWY258+7SoxLFStn5jwcDgQCP/m8nXAykh39zpSWSDKlt6J0/2hpEKjsfR/5Tt4zIrJ+c5bLaJ0akZjmeRmUFS0ZdFqFoBylQEZG5k3o4YcxPXse9HQisf8yFuUWgf1zMPmz6lAj8F4lp9WC1ItI81PsdPMh4DN2BBwBR+DGIMB9MHWKvi1QFBk7lc5idOjC5eZV1GKM3N3Pp3u5SvOiPYrKFErf2rLtzpGTK5b1mwRqa6BtUUnxk6vgilgoODkCjoAjcLQQkJGXAhUwH26YFAEpQe9ZBcSEnqKV34WxUCG1CatW4bmHHqYemSEu4KKRp7Qxn5BoLrIx+wTJTKOwQA4FKacqIpFVVBAdHnjfh7B57AQalmfWT1UDzSl1Hf1bFecQoGYiMNUblMwZR9Lc2bWHg0NAy6s9D21+Lo/R4GdEb0FcGSmBpQMroz9MUaCUKL5+Misdln8CUIYwysbKMeQ45BjVfE+5LY+BMm6l4vWPfUR7uMGXnYqIVAnls564ftn6IYwJqweYUZ6mq+sI3/N9QByg4T2KNxko6mv2Z3bBOwSr9Nn+HLjYvOHUqHm/qgD2j65B++XPY7x1FsNAVgwsszKPlFp0vPeoWjVkfUoR5keR8XnalnyNOmd65Ag4Ao6AI3BkEMhSFLzawL0xFQfAJx8dHVraeORkKiH1QbmiZJQtGSUOht7znvdQMaLoS6ysrJRZ6HuQgcq2ZHjSkx1Gexqo44UVFTBIifi0HC8hE9hMDR8UJxS9jTQDZlOM2ShTSUMGBPxwBBwBR8AROGoI6L/6taFDsowq0YhLFWaxQkMdNuwyRl1LndwhVeRRl9TVOgbTgEf/4PPAxotU1lukHrVIJ9YAVDSkltbljGamYjCPJH5fTxqT3WOgbKSTY+U03vUTH8MFGplDMjfDJppBB3QJgzagn1eAsf/IOdYdeST1m8srGLjJjltnuoFboCpGrg3ApcJMX/dKBkUrt51GDv26G+tJDKCYi8/tR0na9UKh/kip7UDRxSywQ8nG8bsxxQhTG0DZTBnP1u+LrMhRLI42yRBbeDgwBBKfpzbQj6ivZLqYZsb7TcSEYpNnLaocsTnjAp+4HSff/X7g7tcAYY3OSgNvR5w1yxhkNGTeb0AK5MrtFBmXwKqQwDUVrK2xpTsPneiP/f5v4O7uPOq2ASgTxvtP4MNdo6DGKrNJi2kzQQoJFOlCWTcvdiq515tiImY9OAKOgCPgCBwxBKQPOjNU1QAriRd//jx1SYM4iMwwyPdSdEagX0YV+j0IS0qQ6iqJPT7pAaOGMKN2415cfqnTp0+LVWaHnW9gFe78ZCbtOc/sQbQLAGUyQVLMsRKnxhxTDBno0zw3CZH1LJOn6VF5s4YHR8ARcAQOPwI+wxuKgN56oipAoHMItAozVa1Ib0SIQjQaczQNaeA1NCpt0mDy3BngPB1YHY0/zSbzRJI6ATL/aPSR1Z+Z2Bn6SnzYQqZVHHKM43/030O7toat3CLWATIgG3pB6tGY3YVC0ldquojZGjIsYdRpyjgdCAJ6Iw7ca2RSCgYzQ3mIt74KUJ5APgWC6T5QTOje7NPXfdbaq0PGiZ0piVADdFwNVk8gxcFy6CzBAaDIoCPo5HTACMTK0M5maKdtkZt6ZYTRcAUDqxEkS+MVPLE1xTt/4k8BK2tAZ7DyweeKy5Nk/QX095rE+4oI0DqXxTfWkwMrA8pbipBD/fmvfwUrzSbry6gA1FVPrI9tmjdTU3bgwRFwBBwBR8ARoBox0hyIAffHmPX7YWkP6Q0VKZ2gvYZSmSzG0klM7Wcw42R3DBgj9SDzmhnqumYSZfOGw3YQM029TFQXwadMmqKZuEo5HSUE/FodAUfAEVggYHyAcTlNkKlkRWZWDEujRVjHgMB4euE88OijQNElVMhSLuwkg+Uw/oVCykGH8bQgJhWUVYwhdedtp/DAh78DF+IQzVYHmyaMjq3gbLuJNtI0XVZO0JwS59ZZQOYoiWPCj4NDgBs3Gf56ymdck8SNkek3io6fuHROZR3TpfwbwCldqx/KK5g5duokUmRCPKdDiUDgrKrAz38ImIYOE33W6Tzq2ln5D6QdRaWpBzj2+tcC73sQqCs0Le8NlDHw0w/r2AODlRwTfWB2RyIAdYRkQlRNJsCTz+B5/TMK+OEIOAKOgCPgCNwABLQf1v5j3tWO5Jxz8JGZwcww0B6N0wmkZcbMlF2S2e78suCgEppP0/RPpzgHbToZeXAEHAFHwBFwBKCXG/TCgmLaj9DvwcgPEGEY04AcVQF17vDwJ34foPOCJ7AIpc3cmaS6IlOBeAYoKmRMMxTFybhUmU3xbX/6J3F+vIqUKlgL5IFh06bQV9PUd4BcVQkptOiifvKdPZTfd1QnTgeHQIKZcd1SkQGtTD1eAVZWYPwr8zKeRYz2Iphd1DmzJ26/DRQjJDrVNCb9roqWVOSb9fKS44l9R4DO89wmxFDDRjUaObGaTd5z9CtXhkCH9nMp4Tv++I8BwwqgA70aDsr+tUsNEAxFxIz3AojQnzN4AyExdB2lgPVyrQxQZd5XPv9F3sOMdQ1+OAKOgCPwChHwao7AEoHFg7tIJVR8KbPZUu8sKx2yhFmv80ajUZlZ0Hk4HCqCWV9YMjyZ7c6TtXdBQ4leagTNRyCzjpmV16bhhyPgCDgCjsCRQ0DKSyoj0KjbffGZzgg5JBLadlb0RKIhmEmx67BiCV/5nd8BC6mws77VA70LIbvRUCHSNKxIiku/ZRCmAknp7ai0x4ljwBvfhJNveSusWsVosILnzp3B4Ni4OLDkbGATGq6Z8+rQ0RuRabSKwHFU5nRwCASuq363NHEtZgasnjjByQRwtRhfPrAaawOKcT0HOzCzHf30kzlxx22YIXEO7JyOEsxrhAw/DhEC06ZD4meZfmt+rukMjcB4WGNE51VLCbF774J970eAqkZXsdD6204oaS4m87qcpJPql3jHibLRMduQUqaBQYfYQx//XayFyNrgPQV+7BsCPpAj4Ag4ArcWAmaGpQOL6cDLK2qJ6onJQxPKHOez2eXAWryOZVamXarsrFwYe3TqFfdVdN40BezIDd1+zfEqZudVHQFHwBFwBPYDARn2eVtnAdImvdbtz0Bd14iVIaQOuZkxbjCmA+nco98EnpBDTZ8AABAASURBVH0WyGqD0rJPgZolAKVvxmCS1JJkSGbGO0Nr5OgrQYMaH/zon8LZXKEJAzqyIprUInF6rAFVAx1nXaBTgjz1YSkqcjpABBIdAoEerLKXsIiW6WN33sEZae1FTC4C1y8hUT5QnAcL9nXH830Xu593ZTh2++2YGJDoHGE052s+onn2Zotusfnqsx0jHVN0M7YtP+voIL8URQhtl3F21uHBH/r3gePrwGBIhyTQaTHnS9i0U+ieUASqP6EcuZzLqe+/LW/jhZqNZw0e+/3PoJp2bMr8jZXEMqafHAFHwBFwBG59BLTvkRYp+9MpH5Dwkl/qwR2LDyxorovBdzmwtMnfWbiotF9xepmBtL8TyNwnANwoLKoX0BcZjx0BR8ARcASOFAKBjiYjLS46gNqEngAZl5lKQ84JpIxYHAEJNZ1ZcTbD8a4DPvUpoGuLCSibUVT6USIxJWJpVyihU98LUh1SrGiNxkA/GOPv/AhOPPBGnCV/vLKKdkIDld1kjq25kA39BhbdEnSkBUTOW/NnlVcUvNKNRyBlrr88Duw6RUNDh8TJu+6iXGS6FCK580BZmqeW0Y3cf1B6oH1O6TwYqttPoqNsSW4oNGSrBrBzzFIGPw4OgYBIx1SnhcgdeGsB2g5bW1PKUYWacnTHD/4AIPky3iM6fvKNs40khqR7kPJM92FXprAyzxnGu04D6A2sL34RePpZVE2iLPQywSoeHAFHwBFwBByBq0JAGsTMkPUK+ty3UtIv00t+mfIbWbyYzyJW34uXrjR/xNhrVLP+QnZWVOVDRXpiygldqurJ9OAIOAKOwOURcO4RQKA38BMwd2LpzYimoQuKGpcmJOgTQLt1Aaep877x6U8DqaF52JKwfbAuLUZAMbnsrSQVi8hahswStba1E0A9wlv+2A/g/GiMLRqY42qIsKOPRKWV+gmi7gxVB8yz8ONgENBex4wLo+EtohlEDE+cBL2VAB2XPEH+iV5Atlf/xq2bBCRomJ7o1ESIwNoaZnVELnPYUc5aIUmSmfBw4AjIebV4i28YK4D3msmsRT59Gre/4+3APfcirxzjOgLD2N9SZjnRYEgYDvvf8ZAESNaC1rpkEnp5oxh2GZGZKIFstjD7g0/jBNsPAZjZ8v4CPxwBR8ARcAQcgWtFQA9Uiv7Z7mD3zmObr1TS6QDIzBC5fwePMr/19fWiDJmnYs0lbWbKHjhRV6Nof82Ezis0TZm8DJOgJ1viO+0DAj6EI+AIOAKHGYEEo+dJzoU8n2aMNYJVzFHVpYyUWqwPB1ilsv7Sb/0W9MYEZjMaiS1NxA76z2Gs3OucrqR4Suw1lZinS4LB2JZsOqzqH/kRPEcH1mD1OJpN9lvGVvuMNnUcP2NQ1xhWNdKscQOUsB1kqOsIfZWrigNcmEwx5b5nePoUIOcCPVcLOQIlYDs9n/EljDn/aiKO13BPY2pDEcva4+hp6L13Y4txomyVt/Tk2BKBcqy6pETycLAIJN5POt5LhsMhP+8TDFBDn/2vTDbwwMf+LFANeW+IoD8dkQumda4sIJCAwMmLlApcaWYvClU03pvAfnUz6vDF3/p3OBEMA4vcqxv8cAQcAUfAEXAErgWBKkS00xl1DHWJ3sDi/iMW3cTe5vubwCRwcCf5efSgMdJppb2SZnLixAlFRYPCjJMv2cN1EnC7pkZAMy0MGSiLmR7OmS9m57Ej4Ag4Ao7AXiJAtQC93bQYwyBLMYH+h8IKVCJmhgyjMdkhpxmq2QTDrQnw8MMAHQWRT0oiay+fibALVidnZ8hUmKln5D4K7FV6atYqXwEnjuF7PvYxfOvMBgYrx4vTysxQVRUGgwEqOrRmkwbddIphVEu1czooBLQxEplRPrhBmmpNjp+kTERSv7vQis+Xm9PcTjHDOuV8XSezfhx9Bc20edQc1lbQ0bmWlZ/3rlrhouHnRR4dEAKRa7eyOsL58+cxPnaMzlBgWg/xqg9/GLj/9QAd6Ma7Bm8TRVb0iRcBxjwJ/aFUUD0lRD0bbQPVRGxnwJkz2Hz6cXTnz6KZTmB0YiW1gR+OgCNwqBHwyTkChxQBs7nCofMKi/Qhn6v205pi0aVm8wsQ55BQmdjFc+E89eaV2GbccNLwUNrJEXAEHAFH4OghkGjgi/TbUqJAR5SM/OVDjkw9IQ8EDIlqTj+63ul3j5oGg8kWzv7eJ4AZrUQaiFasTCBl4ihi1Ad10DPYBUo1JUip69gzMJTCqlh7NMTx7/9+DO59NSZxiBk701sa0ltdkxByjdABXdcgDioA6puRhwNFwMxgdBy1dDTijtu5LJnziaQ+aJXoEoW4haOEqGSu76RxJT5m7Eckp8TJY8ijukiHlTevWLYjSJYp2lC8g+3JfURA9xpL/DA3pCriguLxMVyox3j7j/9IcWaDn3e9eVVuElxkSZQIWmPeuxbTFc+YKSKlxJwokrxZUPo2tuhs/yqmZ56jE7ylzz3Dlt52NrzFg1+eI+AIOAKOwI1HQHtlqRvoDawb3/0N6dGszHDZlx4GK0OVCphZUYjgYba7IlmHJ3BuHY0No1EQYAjwwxFwBBwBR+AoIiDjPfPCRUozSa2AQuBRFHMpCEjSFhaRA4kqrqLjaTCb4ZFPfQaQ4UmesRZNRZ7ZWBYlo0WQrlE5kEtYDGKWkVOLwPaFV4+A46fwoT/xE3iUDrI0GiDUFVLboZu1iCliGMfI9F3N8hQpaET4cRAIWELQenJsvYXVcgGbyIW//Tb0QsAChkzayZAsFFZfUJLXelIXgY4MiiNHn/eiAdZWEFZWkFnWc8UEKG64hsOb7BECgQ6sjs7vMKxxnkLzAp3St7/73agefA9QjTlq6EWn3B8S11hSloDilOylT0WQIJBYUv7jIJOsA3DLC3TgEfDo7/wuqm4L41HAgOO0HJsFHhwBR8ARcAQcgatGwOhLMbO+3XSGonAWLwbN2ThEh1k/qeFwWGZF7QrOuWeCh9l2mtmDD5qOtPkc1BmNjsWktOlcpD12BBwBR8AROFoI6C0U0eKq9VZET1JtNBBL4TxN51UbjbajQQ6nIfXKma99DXjhBaCjYZlnvR1JHwYWegc6MrMJYpcKPaskjR0Zu2dzdLQ+s34lfvUYqh/+IUzvuh0bVQb9ZhhT4Y7DELGNMDJSDWzmrdKHunM6GATM+oXW2/NJCzkYAOvHAa4R5geXtaxTpoPCSBDleeENikz9iTSYphQCVk4cK+NqiL6cgoZAJ1YQy+mAEdAyVRScURXRzOhlOraOR4YB3/ZTPwGsnuDsaiwWMFvLZEMe62Ut8rKIPAaxuP4M9FclEnkKYmxOgcbwtU98EjXbdrmhAzxgxhtO1iRUz8kRcAQcAUfAEbgGBDL9K4vfl1L6GrrYlyZmvcIbj/VwCNwNzYc9tJOWAp/PUdECZDNT1skRcAQOOwI+P0dgDxFIVAXFkDNZgaCB31NIgekA/Qh2pqoTJTopkpxO1B9yYKUXXwS+9GUgdQj0ErSgcQge7JMWJxMJgWdlRYWXgcxMIr9jO+YQK2A67XrDc2UFuOM2PPhjP4QX2xnOb25wHsAoDmmIAl3DDgYBuQ5I8zmzKw8HhICZIdERYXQaDVfXgAHXKdL5oAW+zJy49JfhXj2LUrBsxKFB3wSw6JxCd/L2OygfTKAnneHHoUFAjvKastNNZghcwLOUoePvfyfw/nejvH1FX1WZbATkkkq8t2D+ftXi/lHKJQgiZiRySipmFlBGb2ud28CFx56geLTYmm6yP5QxSx0/OQKOgCPgCDgCV4GAsa78PoE6LFDPFN8KY7IPTdD8dk7GTLPmXno0KuxQzpc5XdzwMlX2j6U5px5Z/ZbI/g18OEbyWTgCjoAj4AhcikBxXpHdawcUR5HUBeaHGXMyAOkESLQGO5Ji+qoQ2Wgw6/D0Jz8JejBYw0h0KoEHm/WvXIFGI8hPzC7NymJAZgCNXr1SzoCqjmV8VgZiwGt+7Idx7N670dIz0W5NMUAFawO6NiNVAS19JDJk2Y2HA0JA+xwzK6PX9RArx/T2FbNzHlPzoNXeXv8587qjTHlUJxpOXyNUGkWADKfuvL1ktbksCcqx5LakeXLZIQgHHCquX5rNMKpHmA0rvPsnPwqsDXg/CcCMk2PUGlirZUZEr5ac1hInci4OYrPGNlsMOVN//1OoZlNKRofEG1egw8xC3K7nKUfAEXAEHIFbDoG9viAzKigO0s5/A0t7Iioscg5XKPOaT2nXb2DNeQccJWl5wKjxIUJ/KEl8y2aNyrziE229tm1m6Jhn6Ov52RFwBBwBR+BIISDj3uhAoooo1y09sVMnmLHEEh1LdFtlugvmxBz0+zXjNMNTX/0SsLXB9olOKtZnqgQmZUx2xYVVUadXZNNopI6aqyUM6fSY6LcDVKJixm3iaWUIvPrVePX73od4252Y0HmVZHDW1FshIeUObdNwXii9cyjsPsKSrzLRolxOuwUteB5fGwJtllMBMIuIVY1qbQWIAWULYujfqANg/ItkBhJEBpCF6zsCJReFKFyUhYzSJ50ToCCvHD8FkCGnValJOSZbRYXgx3UjsHMZ9ZnqAtecpLTIckBMPSkt0qAqK8QFGa2t4UUA6/ffj2MffD+yHE7qmP2QzRUEKVBqxIgAUzyVoFsFu+hZBtZLvFOE7Rp6cJsbfP13Po61pkOkkTGgnKpNt+3xhB+OgCNwWQSc6Qg4ApdBgLsNcqWTAL1NbPOHsYVvLGKYR0ypHnMM2rEoEocF+xrMNDIQ9VulHLnMIXNTH7hp2qkQy+tkrLAfoUyibBUJHTcMmeo7ceBtSjDOD22HATf9AwKtuea6hjYRrOrBEXAEHAFH4AghIOeVFG+VQOMfAHVHonOpo66QIaofSE9FryTIARCRUUvX0U3VmbFBwsrsPJ596A+Bc8/Tcs0YsA+bsCiTWKVh1LB1B+oaEtg/rUyGlr00jA2j4Sp7BjgsazPQkdVahL6K9to/9wv4Zh5gduwkXuimOB8nqNcDNl84i5NxBTWNY33VUWQaeweJtzCeda3GrvWVQ/23xTYkiFz/EZTrCGYZZgZLEWfPT3H3698AVBHc0SEzatl3JkW6FSzXMDG5RjAyA0kxo2sNHaWotJVzojJM2F+nzdlwBWt33ovMBZajFe0W5XsKDAPaaND+xzSx0thP14IAoUbFG0XV9a11v9Bnahb12QIyP/e5zVipRohNwMhGGMQBtmYNGoLfcR1a1pkMVvHUeITv/OmPAdUqWsoKBuyT9wEkIHYkyQ6G7HPIOxLliMX6TLMYDSu1oUVnbWk2pHxVKsisVM0Au4BHP/dprEynGEoErAb938jBsPeHj+AIOAKOgCNwKyKQY4B+PmHIB3mD1IAZQPsPaqqyx5EO4oV31HOd9Jr4ogzuhbDnh5lB/ikNpHkqFq3xoZHioNPlyMwux77hPE2gjJSlsefdE5x5CskytGEHAWQCgU+gqtSyOCCLx5TAZIPuAAAQAElEQVQHR8ARcAQcgaOHgIzABenqpTp2EjUy2amQnF2Lulm6wxJGVNzD6SY2v/AFVmXLRB9BZPUdgaxlLhuTImofNmAGTIWizKmq1GvhdUqFGrjzbjz4Iz+O59iwG42R64itrQ3cefoU2gmdEugP+ilKIhv1GqlkrnBiVxBdodjZV4FAAtec9WurUIcK1foqwE2dlo9+B5bMg6rR2QiRWMZ1Jyn5kvQShWlnWebmka4PDdNo8FhhsHockgdNJxZnRYbeGNOGzsxYi6QG8OP6EAjL5v1+s99zGhJlIpY3sLR5nkwm2GpnGOgfMoz5WeYKzOIQz3UJd7zjXcCHP8x+Imbc+c8oGxMtqdZHC51DKUtswwSFB/09AyWJDhyTpMBhsU3s5CtfgG2cxZAPbgfJitMbHFNywOYeHAFHwBFwBByBq0Yglb1mQqT/xahfyoM7Kp9M/bWzs8zM9n5ICo0MBRUo3gcy255UmD8tllZdDm22XWHJPOCEcTOwcwqL72masWQfwds5B087Ao6AI+AI7D0CezmCHE6RCtymLT7/8d8BZlTR3QzLB00cPJBqGp0V40h9ozbFyGQe5GdSSbJMfGNGFLkJKKqrrvC6P/HHEe++E+eodEMXsGIDTKdbaK1DF9IuSpYg0kMbVkXHzpSm3cqewf1FQKATRXMRFaafrgsBOQICF6uiw/H4iVNgkkAbl7Nf3Yj5YYxFjPYksO/AjhkBFjA6fRIJPOj8CFWENpW57YrEVWE5K1bwcK0I6HMlUnt9toW/PlcL0qZ+1kyQeQMIqzVSFaA3pgLvGbNZi621EZ4d1PjAT/8kECvoNhB5A1FcD9irLaisJDMo61cSPGkVIzlGoTPm+bgZhZTWE3E+sP3ab/022o0t1BSAaKyVMjIf4oasUVTRyRFwBBwBR8ARuHoEzKhT2Kz4VuZps55H9qEJZttziuUtMVBzXmF6Cw/XFYr3lW1m/Xg0AJqmKU+uxNDGU7GTI+AIXBYBZzoCjsBLIFBTBVZNwhOf/SLw3AvAQtfMbcMAsAb4hIqJOY8pGplWIpmlopKZn9RGhilKS+ZedR/e/+MfxZNNi2q0ijoOcPb8OdQjGsS0muWoom2KnhLjVBxXS0eWzTueR4HzCAlFDyoNP64Zgcz1lh8g0inIpcCxUycB7jMkB8ZetY4iKLMg8m9EoGSUbrmcKAkAGiuAHGPm9G1IFujozOByQ3uy3DFFB0ZcNGA1D9eGAFGm8xiF1IPRURjpzYqEOIj0VJpCMWk2kSogjCp0jBs6udOsQTVYweNdhwe+9yPAO98F6LfwqkFZq6kcjVpgEZ3SWi69ZaVxCmlwjsHuVcQ7RSAZ7ytssGCqp60Zvv7JP0CccDxk3ofYkOufcwfzD3+B0k+OgCPgCDgCV4/ATh9KS52mHjL1jOLDQmYGzdOsjzWvuq4VIbznPe/JZlSczJr1MZMw204rf1hIDqzFxez9nHwER8ARcAQcgVsRAdl/0nIjGq329Bngi1+hATlDyi2KdwgoDoWiKmk3yp7crdupUGl2slofaPCCxqqhhRVOBAYDYDjG2kc/imNveAOmYYitSYuVlZXeIVHqJZ57x5XettpJekOrOLJYQ1NQv6IoY5tEtodrRECoI8SyOeKiI5FRnZy/gUWQjauoN3HkTyhDWDnf0BPdFTDJTWSK/dM/QicFE8b88XXYoEJDh0VTvGyB8miFzIzz5YThx7UiwI89FkTEiTsQCGlFZiTexg97XUeEytDxnnBh6wLa1GA4HCLyCXAeDHH++Am88c//XD+FE8fRcHX0OdWbnewCFKHSqYwC8UXQocScIvMchVUDYMoBsBbQVzoefQwbX38Uq5SRih1WIXDdW8h5xSQATphnD46AI+AIOAI3EoFbv69AHRSpebTHkW9FV2w6HXJaOrAG2mDPJ2u2PfXQa8d5ySGIqLy5n0Crp1ycjkDP4jHtwRFwBBwBR8ARuGoEuowRFfixWYdHfu9TvdGIGUBHlIxDaUSRdA8uOWhwLnk0JEubjhzuCmhwgk6IthoCNYnG7ff8zMfwZDPDrKowWjlWdJn61uYBPBSLmEQ/PsqRWYk2dUkvTtp4iFi0YHl8DQiYGZ0TQjHAjPHpk+yF60fHZGCqrLuyTJeIVUAqafKuN7CrvovI0eSQpPiEwuRpPMbwOOUkGhq9ccM5RauwkBHf//TQXc85E9MFqZ/INRC+XA1l6bBqEUc1rAb0td/AfXFNh/T5psMT0wne++M/CrzudQCdWQg13UmB7usOQ65Z4BKCHC1Yxzixx8SY0XYQk8JUqnIuywLtbVOHrU9+CoNz5zDmvYSeVpgZo4xQJpiW1T3hCBw6BHxCjoAjcKgR0B7CrNc+7Yz7XuoiPWw5bJPWPDWnRbx0YFXcTKtgQaogWuQPOpae1oZiMY/yPc1FxmNHwBFwBBwBR+AaEZi1LUYWcZyOrIc/8XvAi8/TOKQWT812j8xCJI50fSFppgAlw5KvSi1zC8MylDcyukjrl/3b930P7nrfe7C5voqtaYvQGcrXlQBUKUNvfYj02zYiLAdlis6xxZtYgcNYMbQDW3q4HgQynQaJHkKLxDJWwKlTAJ0PhLjvNjFaZrgOdEDsyLLw2oOxKUflDJRiRkHjkTK54JzWbjuNPKgxS9xWslrQZpPODeM8zMhQG6drQqD/HEH+JchBrHUVT6Q9p96E3EpTNNahDhGjqsYoDDBtWpynjKy8/nV47R//k0Cg3KytYwogIWOICHIAObHJQSGwpKfEeheHTIao3FDQAWkLmG3hKx//ONabxD654nRosRq0PzfKRlv6F8fJEXAEHAFHwBG4dgQWvhXpv6Ksrr2rG95SOk+dLuKF3yrEGMVf0qLCknFIEot56TcgtOnTBsM4twI2Yw+OgCPgCDgCjsArRyCgpVFIWxDjtsMLX30YOPMsjUc6r2i4Qt8noqOo9CdlMycZmgsqukgVStnCNGXMvOow0vtcwLHjoGcM7/jZn8aTbHSBFnNdjxHoPJETKzJfsZmoZhxF6kB9z4lVS4pVS+ynl0TgFRQGOgOAbAGpiuj0uwrjIdcp0uUQSlnpROsgKhmduDiKbhCZ2bwnDqKuGbUkhIDBiePo6MDqyuJTcFjT6MxiBFOWjk2lna4NgVBWum+bBCg/79pbZgMSqRsYpqmFNveDEPl5DTi3NUV3x214+w9+P3D33cB4BRuzjr6nIQIbUYIA/VbZrGXHWkj2tUwxocC+2QCFcNHBexIaPg2fXsDjX/gC1piPyOjosJJ4dJogHWhdbsscL2rtWUfAEXAEHAFH4BUhIHUSqKbkW6Ga4b6HmR0tpap2ZA9F0qyfVRiNRui6bjkpOYrM+kKllwUHlOBzxzKyaXPRNEj6oQpyFAdu8Jj04Ag4Ao6AI3BDEbj1O6OticF4VHRKnE1wz/oaPvMrv0Ljkw6sutoNgFRigPQ7UvljhjWk/MWUyheRtQwyNtVMduxMifVV4H0P4vYPvAfd6jFM28gOK0QYinHcZMiBNRSn6VCRrzeyWGm7T/aTETikaMn2xDUikCUEocL5rsXxe+4E5nufpm0WSVx8pIsZNyLPdYVFcGnLcpv2O1Zh5c7bcT5TFoa9nC72amYG/UfCGzH0Ue3DeOH6vEXuKTOBz8xLHDKxTzB0rNBUhoYf8lpv5/HzqRczu+EKmrvvxNqf+ChAp2dGjeFghZ9aYMg9afEp0hEGfbtBnbJvFOIADIVlTIgCcGFzyjsKCnFYIBjQTNH8/icwnE4wpGymdoLIe1JL52WoBpg1LQKdruzFgyPgCDgCjoAjcNUIBCoc+VLUsPh7qAtjiKAXqycVHAKKMUK/0aVY01l+hdDMYGbiHX7iPDMB5n6Cm4WbZM6HH1Wf4V4g4H06Ao7AoUdgRuOw6xo6kDjVC2fx5Of+EJhMqLw7lO8WYX5I3dAylfNKBqgoqUgJktIJQRySYhGT7GZU0R5lEjI4mfngX/1FPBcqdKPjaBi3tJSHwzFS26KbNBjGCtYlOrBCmYKG1hshC0pkLCgvx9QATleNQOYjsipgOqhw7FV3oYczQA/HkjoLPBkpA4qwB0fuXRcoA+wchPudU6++Dxucg1U1oEUnL/NxaUpdmSP8uC4ELKcCuzrJFqDPmNKiTGEwfj4RAzfPLQajNVxogWb9OL7jT//p+ddNB0isrGXjMoG3CCCTIW6JVQL1xHGMBarFSMk5ra4OS5Ou1GdZ5iB0fv3hb/4mRt0Ug9xAHWsc3iqQKQOKlYcfjoAj4Ag4Ao7ANSIgjSRVtHBklW6oY0p8iE5mmiXVK/dsIWjWQJBHy8yW0zTbTi+ZB5DQ9ERGtV+Gl3Ln3Fpu8kueJ+PTKEYeHAFHwBFwBByBq0JAKkXGacsnIrQXaSi2OPfQw8CjjwF0bKFU6LvMRlafvOxZVemrYllFkuaiE4Qp5UTqq6UZizoCr309vvunfgaPTmeoT5zCC5sTnL0wweqxUwg0mJtpg7XxSvmR98A+POwNAvQDAcmQuRnaHETc/aY3AHr7BYHrEMtDyLL9WCyCFvmGT+UiN4TGsPkgHHf0pgewSQEyzrE8IeX8jI5QbTbNVHle16OrRkDrT4ghJxYFAVqJhMA48OOqElAGMuhLRq6G2GDZuVjj7ne+G8Mf/EGATmeESC4QM7B0XjENHaZT4EmJQFESgTFQTqHvX+M2bMPtLXKi80r72o1NfO33fg/Dbsaq5IF12U1mJdVn1oMj4Ag4ArckAn5R+4OA9hRmVCwcrvhWmO5zZByyYLY9s0obds4vKGG2XUDevgYpY+ruVzim8UlYg8AGZgc351c4Wa/mCDgCjoAjcIgRsBigH2tOeYa12nBia4pz/+63gfI6BLUTdY2m3/HUJxMi05cPEZnmJuY15F+IBgR2U7MBI0xVzjFWPvbnsPqWt+GxyRbq4+u4kDt0MaIajbHF8mgchU+a1EfRd5kdLEOC5txn1Wuf8vPVIzCIFWZtwvkqYVgcWMSd3cgZoS1Ga73jAMJ/DrWSrLI3gU4NdcxhGTHzutegHQ2RNJmOcwmcH2VWv4dk1tdiRQ/XjAAXlYstJIk2MhOdEuzPmMnTDqvjVbzYTDFZX8HWbafwpp/7WWC4CgR+qi3AJBAitimB/elj3qcDo4rZQEdX4J0hMCarhAQ5IVUDXFvFpa+mBT77eQzOncdAb9qpEBmsLQFgS9UUMenBEbgUAec4Ao6AI/CSCBhLtbdkVEI705u+4pYsqJzwsseO6i9b9zormPWDyekmv5W6C3VNJcyUmIwOXdCURWVivIDZbAbNVbyi7EuBnxwBR8ARcAQcgatDYEJ9UlUR09QgTTZxNx1HX/m13wTo1MCUhuTcME3sVhQZS/coLiakMiSjWRpIQAUoVjtSZj9UW6BvDKCTKoL69sTtwGiED/3SL+IpGrvh1EnEkyfwzIULmLJ1pBPr3IXzWKHhzOxlg+u+y8JylcyAYRhg7tOpVAAAEABJREFU1nRoV4bAa++Blk6d0HdIlwHFgBn6Frh2THA9jVEfJA2iPnctZ3ZHp8RFLTmAfj6pcOkcwYljWLnjNnSJY6WMLOdVAPeWqqge4Mc1IpAIoUgoaiNvTNBnhYxAp1SA/pnCmg3Q8j7QjEf4VjfDh372p4C3vBEgv7Ehlgf7glaTn2coHVgSeFJaSVKcU8/ieqo+SW9d1RXKW1ylLYse/7e/hdMpcA68B6GF5gkeRuEIpMi5BsZkeXAEHAFHwBFwBK4aAflSgpQO9xbyrezqgDpmV/6AM0H6dD6HwWBQUmHhySo5nsyMZxQnUUns16kf9vKjzecExvohL1Uys/2fowZ2cgQcAUfAEbglENBr0/VoiBw6zDYvYL3JOPvQI8CzzwPBABqT2xeqDLU6I2NU+KwCUmBGBiojQGUiZuSDADsxUp5OUWUqXqvRtnSLfPC9+OCP/hC+fuZZXFD52grOtw2G66s0WQ16ywa0qJdjsb+doRjdOxmHJX2TzKPgyo1b5jqv3XsXcPoEtJap6+jAQDk6nkXQeoqYV6AIKLohVPq6qG+tLUCpigH3vuH1lA6DfjKB4oBWv9vk+58bgH1CItDCVJ/PIg+ZmLNnshHoQBqmiNlGg3Y4wvjbXoP1P/1RYFChCwNY/+EGFwbgCpVYr1uS1Kd+p0rLKlLfIlUD16/UnwuV9uWRPSzZWxN889N/gOHGJu8XlD6ThIhYicE4x0JMa56MPDgCjoAj4Ag4AleNgJmVNgvfSskcspMcbYspKV1VfOJDRohRqhMQk/lDH9r5b2CZ9aAf+gn7BB0BR8ARuAoEvOr+IaA3kKVTQhUxIg02ZhhvNnhCXyOUFaqpyAJVLFJ6TjJI50lIGykvgpiJlRVTvaY0Y6bDsBqgfBto0qGTs2Q8wH1/9idx/FX34IVuhri+hpZz2KQDZbCyiq3ZFJpCpq5TvwuS0Spipx6uEwE9dRzQgXn3t70WXCCATomQDdoWJfTLRRcCUwxaT0YoXoiSuO5T36VG6rvi0H1icY7A/W95C8wMWn/V1z8eMMrJzbJnW1zKYYuFtZxMicAGAhtJmmOm49DoJKpTgG22WButIZ44hj/65/8cMDTk8QibdHQv6hd5kJOJ/WTk8hFv2JHkRsQkyEYRG42xIBXMX/Vj07K+3Ihj6w8+i60nn8Fo2iDSq5VYT/MLnJMocl6RTBGLPDgCjoAj4Ag4AleNwM49hPbBpQPppJI4vKelA8vMDscsc+Q85nNhxACRdD0LtgONAStbhARtQLYLPOUIFAT85Ag4Ao7AK0JgWA1x/twFpC5gdfUYWjqSajT43K/9KtBsAfpRZSqhwN4CDduilIqxSgYD7UieGViH50tClgGa5oV61WJjAgw1Aqvqe0P3vhrf/bGfg504jafPvohqdYizG2eRKyAOaiy+OsTaxcANpat+NonOFtCoVdnRpR6LxfUnrs2CwPSCr1hY7qRswKxJsPEKnYj3AuV7nmRqndig/Awa4xLI7vtLJRskC4VK9ppP6jaU1lxYykovX4UBWATCECuvfj0dmwPoN9Lo+kRHB2dQ2ZFfe/DzkQr1a4PlYUztJGaXYSkD5HRm3EcajFjKIaTPVyjrkNAZ+x8M8Cwfmr7h+/4o8L4PAOM1bKLCykqNVt/35bKxm3kwxuyP5ysGVVkUSgDpjAL7S2XMFtjawNd++7cw2tzECTm8WVfVOn7WeYtiTiHp5OQIOAKOgCPgCFwTAlJd0oVmxgclLSL3viAza1+jvdMOXaUkdyMsVipgv448d6Yt4sW4Yb5HC6PRCPK8LRgA+BAow8wKLRrsRWzsdAmFVUAhRuCRe9KGLRE2UIErarfOorIp5zzDzjmztgdHwBFwBBwBR+AVI2BdwrhaQZVWMG0rbI6AqW2g+/rnga+QJucBKqo8y+UHmMGjzQ3k3JBhKf3FYqjOksSUtmdsoUJVDwG2psICjq2UJIehOqPOWz0F/OifwrH734ywsoqN6SbWT69is9nELLc0ogMSNxTsipsMNs2gsQ3yItuTDEf4CMSiJxCj4riiByKFjn69DskylySReogy67Tc+Ii0don5PBjh7CzhngffRVAzyh6Ea5U6FH+WQQcdC6EB2K9yxnbsmmPjug5j6zjvC3Jg0HFqjAP5cp4UeTHKy5sfxNkUMY2RctdCP/yddQGcJ+h4YfUjGZJxZ2gZmeuSTGuXCg7CNdAxtJOs4BQoE4CgSyExHcCPPxIq1NUYmc7M9apGoGeqzRNMh8BzowrdAw/g9p/9eWDtNGZYI+qRBNShLeOBa7ggYzqS2AtqoNQzxmShkDFjAWU/axXnUnF8zoksTM4AzQU89uv/CsOzZ7Cu/1gKYBYqzKKhZZ2O8+4J/b1B/bGOB0fAEXAErh8B7+HoIBBg9QCT2RRj6tJIvYcO1EmhQNChhfYhZBU9pi1toq7simYrVfb8ZGbIOXPP08ca0Mwgv5XSgYfiAyOj+pYOzpyBiBFDvxEBQTWoBlkKvBBwU28QpIC8hyi7AhU6OQKOgCPgCDgCrwwBUzUatvohb9Dg7ahQWmrpEFsMz72I9rf+HSDDOLWoa0MnrxX1UYwVAnV8RzVU+sBlDhWIShErFz3FmIFdcBsARWDHQJPxHX/v72Hr+HEkOrGePXMGK+tr0FfFAhJbpjIN+mbQHzS8jSXL/nvu0TwHXraIUQkJMBJ0KM5MKGa0DH1ejoyG6HZjOonufRWguCxshiLBS5RZg32oTzoPAKYX/SgpWuSvJS7tF/NP7KErcqFUqwnoh8JHazj5utdjNhwiB0NNZ0YzaVDFAesf8aB12QGBINuRheUFtuIK1Z2x0gHBKjR8+myVYePcC1hfGSNRADbqCk8fX8GH/+ovAqduQx6sYKvcA9hO68Z1YIpBY2yTIUDzWBAWx4KhmHXAPsrLmYz5iWatDvjd30b9wgs4MaxwnvegzHrZAiSrrIDEtou08k6HDAGfjiPgCDgCNwECO3VJpLMqtC1A51CCgSqp1zWYH2KImJ1HgKVd2yHs42FGRcjxgn4Dy6zPMH/oQi5QzqdFB1ZKibgtIZwXeOQIOAKOgCPgCFwlArmDHuLklq6MnEAblk+jKhgdBJ/8tx8HWuoapqWGMp0H6t2o4E2JpNN1ELtG0wIn14G7T+G7/tJfwOOThOOn78OZsxcwrGrU9JINOQc5rzqjmWsV9FQshw7ZurLJuI4Z3PRNMzdRosWFhEznwZxQjH8jTuhxYl39plAk7orVJo2HOHUfnVenTjIbClEMwCWGDuNJxOjSoALRpSWvmFOcEeqDDhNwfbEYGPNDU6prvO5db8eGhCBEDPRGzmSKGCNuteNqrkfQ2HKtd7fU5lwk2VCs0gIz195I8kUaEoZxCO0pJ90WqpFqJTz/wotYO3EXHttq8eaP/jjwRz4AEG/jvWI0d1p18jzZ9eMfeBGal9FJDvb38L/+DdSbM4z4ZLwpgghovoMOqBLAqUPXI/mtWC6RgB+OgCPgCDgCjsBVIqC3mwL3HNIxrRxYV9n+oKqbSWsCQT+GZWbLeZhtp5fMA04YAS5ToPOqvPNdMn5yBBwBR8ARcASuHQEpcNAwzalDxW4GfEgiWo8Vnv/GN4EvfQWgEwntDEvVSIcSm6BSA7a55kCHisbW+9mJ/a/9wB/De378T+LRLT62qcYY0YG1cLZogwE6ZOS8SoGGrNHxBVq0hZYzOGIJfQ2sJxAHwoJAj1AkQIpFOxEShiIZ/5HrzKqY0VHwwLsfJLRV3wMX2QJ7yuyREAcE2OVQvSzzchWvzOMQHJPitahSHFhhkStlkNM0Are/5x04Q4dlw0aRAlOxrtGJcgOmsRzvpkvQeaU1XtDF89f6ytlT+PqsMWFENTAOyOUruaDjOlIokr4WTKfw+Ngq2mpQnFd3vPsDeNXHfgYYjYG6AugwovsYgX2wCxTBuJ4FmLctU5tOgXOb+PrvfwbHrEY7azBeXYHmH3mqu9A7sNgmA5RzICaUKcAPR8ARcAQcAUfgKhGg6lu26KhzQI3CrRF0GNOKD5rMOBPSznmYWcmGix1YhXsYT9LadGAlkoyOwAsI4h3GufqcHAFH4CZEwKd81BCQr6LrGhqnHd0CpC4jTBqshRrjScLT/+tvAJ1Q6RglJYAQe9V+I/RPrU46hOOngdWTeN0v/AK2XvUqpHoNNkMxVBMtXOPI2mzIgdUE0LBtASPh6B6066E3bEQFI0Ipoz6yINKJBTo4QHdDNgJGmLRfqLl/qOj4CVxKvdF2hp7IY+9/P0sjKAWMWXf+lg23GGytHgx9XyyeBw6FXghwXYf6yRylK51xHKZBJmdR+k1iRebe/AZM1lbQcHepZddvQOgfDpRKR/nENbYdJCwLETdhJydWoR0YxQQUxzDjdjJFbUDkmm9NNpB4QxjccQceG4/x3r/yS8BtdyMbnVfEvqOTOTUTDJAQWJ/Nd/R69cnMJpoj6DyDBWx9/LeRnzmDNTK71HAuxhoob2BVHRAl06AoGgpP1yCZhh+OgCPgCDgCjsBVIiBfihkVCtvpPzIzwuLBGHcdZVci3mGjQD2tOd1EDiyqe24+5cDSxJ0OIQI+JUfAEXAEbiIELAZ0OSHWVNd0ZqBtkacNBk3GGp0JX/2d3wU2zgMRNFtbtE3Dq2NdY55GJTPXHDJbZm4eZuy70wBxCJy+DT/2v/ubOL+yhuemHZrAQs4DyJCjhrsLOrVS4YgHzordHOEgN8L2QgQa+SLLoWy+Mtcpz9ExYhXoAIpqwrR+FDsdPwHcfz9Q6/ekhnRSBtC/BbBRFVBwtnIGeYFsI4GtUWJyrytoKqLMMUSlU45t7JXD8xqYCqQ7b8PtdGI1YQD9FtugrpHa7etm9SMZiMwl103/D0QqUCxSmrDys6MUYMyIxsMB2tm0vO3Y5YizFJivT7bwXT//54AH3w2kConO5BYVbDBEXVFOKEP8NIJVwW5wPUdCC4QEzFp8+l/8Kk5axLBLGA6H5cd1wUNyECXP88F0PZq7iMUeHAFHwBFwBByBq0IgzPWJGfc01GlN2dtud2Gw7cwrSe1jHbN+biFGbZABeeL2cfzlUMJQtGQsEmKSpLxFhU0HluapqUeBW3aapcRPjoAj4Ag4Ao7AK0aA6oWGbkCiGVoNIh0DDSKt0iGdSdZ0GFKhbz72JPDJT1FBNqzXIMyf/JRBloqp5K76lNiCPaKRLqMDA3S+INTAhz6Mb//RH8GZ06cxDSOOHVGcLaFDlVrot29641Wa8DonwTncvIErRyB6x15GoJEvioyNBBK5kMGvawwZrIOCdraAWYh47XveBRxbZ0GE6rIK6ENAm1AO47lHWCkRGQyqpyqKmb0BQaOI2BU7VWp7NPIGFd70nd+JtqLjivJZ9kHGiiw6qkH4BH5mROBaF9oBhtApsgGt1I4CJfk5V/vBsELqOtSJDqo4wlk6jo+990Hc9rGfAuTBHK6wdsD5Rq6mAZFvBGcAABAASURBVMoY7E5OLxZcZ0iUxQSkBvjmt/Dilx7CGnu0rkUIZEdmNM8MyibTukcwkhyTjf7ayPDgCDgCNz0CfgGOwH4jUPYR1C9GWvwGlnj7PY+rHc9M2hvUk9KUV9v6oOrLYSWaj29m85RHjoAj4Ag4Ao7A1SGQ+OSpoxqxyqCvoVU0WoeDGiF1CLMGK7MpHv/k7wFtgyEyQozomhn08suNUJ0tEqrSM+ctg3VAh1VV4e6PfQzxLW/BCzSgN+oRuqLrEh1sGRUf5EQa7kajXcYsWx7hkHZdO5cScmL1uAQkMmTsA309YybTbdAGwyZx/vYPfgBcVMAqzJDntcAHeigH/QiszTOxZqLw+lPfX5++9jN7XjY2pdRtBoykssKToNFxdc873ommGtKZWaFrM2JQDfhBBALx4tIy1Qdm+wTP4ksOmMQiVlp1Njc3MBgO0WGADTqLzxw/jg//nb8DjGrk8QiZn8nJDFiph+DHjvcBYt4l1HR4M8NuEunagiHRFcnO0xTT3/8E1iYTpMkmmq7B1nQToa5Kx5mOq47Dau6WQTGU4zaho3CIBz+EgJMj4Ag4Ao7ANSKQpeCoX66x+YE0C7VeRefEzagNOQV538yoWsljdt9CusJIRnXd0ZgAY0ynqLjpDEz76/PwwxFwBBwBR+A6EKAfoBiKm80EVgfM6KjS19RlKA6pB+t2ii/93m8DmxfoaGohz0YcDGh6Zsgwvo6haZYG9jmkNgt0ugDsFNAGIgyAE8fxnf/wH+JbNKibu+/CRtPBZi2GtXEKCYHW6zCM2CiQjm4wgWY06AlBMeblaBIRXbJgEdw2bGHENatj1Tsh6BA8z4KN4QD2HR8C6ChoWb/CQE3Q8cxtBs/g2qBfE1MceAo9jylo7BJf+0ndcop0ZLCPTFoEpiWD5SurkoeOjG97I1bvvQ9boUJrhkCnG27YcTN3FC6dPGUCpK7rUPaMIUBp+p6QjI5NGCwGDEZDXJjNMB2u4cXxMfzQ3/rbwOteB1SxyEHDnikmGHKDOpJc0YENOhEld+yRvbDCS4S25T3jSuU5sT3L2wm+8Gu/geHGRKIIoxg2YJlZaSm51teMmwDWB2IC5NASZfjhCDgCjoAj4AhcPQIV9aI2RcYHuTV9QVSS1EFUNFff1Z62WPilFAfOWbpcAzJ9eCZLvaw5XUJm1vOorS+erTZ5faGfHQFHwBFwBByBV4aADEPVzFQvevtKpPSCF2hEroSMyTNPYesTvwt6t+izoLOED3dqOpLk/KJKUnXgGs/SZ4XUEQ3a0g0VNFbXgdtux5/8T/8+PjfdwkZVY/X4CWzNGtQ0ogeDETY3J/AD0B5A61YgLGuJ+ZG4N0tYXVvBdGsLW5ubGI5W8OJ0hslwhHve/jZgZQwMh6xfk14msG+GUmkRl8w1ntRHWXu2V7o4L5neGaqKc5Pzql4BBkO84QPfgQt0uE0pg2al1c7qRzTNdSYUkoMFAIu0mdGBOeVHt4FVkb6nAaweIMcKU3qzLrQd7PhJfJOfvY/83M8DH/5OSB46ClRDF9ZyT9qxZ5GEzJhmMN4feENg6soh8rOqTbec4tp0K96uzc6aKfDII9j45jcxnk3oNzNsNlsYU2bl/JJ8AIEOy4DEjJxXxg40r5b3Jt2zmPXgCDgCjoAj4AhcMwK249ttL9uJlJAqLWKlD4CCFKzZ9izMttMHMJ/LDmnU82Vzx02bNgPU2zA7fPO87OSd6Qg4Ai+LgFdwBPYfAVqEOVC1BMiZRZu1j2HkaTYZtbWI0wv4/K/+Gmjx0l6V6ciIxTdCBUX2U0m/afNAIxqB/RcrtQKtWOBD34G3//SfwYVTp/A8PWaRDo3ZtMFEhnf9Cpwu7P9WDVw9GNcPNPDBNessQNSvY4J+IyilFnqymLsOxkVuEdENxniWTsK3fs/3EmM6hujQAA+thfoEuCBGhohJpgD2jTKOaohwQw5D4swTGEHDlk6tnPt8GV/jca1tgNMf+W6cHdaY1rwOtpzXPJKRoOGSQlQAMOKIhMDPUdkjZmBAx28po5zkEDGj06rhZ63l+k+txiQO8Bzr3PaRD6P66Z8CRqtAqoAwgP65g7E/Uwd911isEbteJFV6RTIrrVH2rRwzkJaVuZ/Vj609/ZsfR/fss6ibhkUdMp3j+mozM8vQUQQ0hcCBdXtITIi3rOAJR8ARcAQcAUfgKhCQbyVwH6FYOoqKaqnjes11FZ3tY1WzfnZBr1ebGedNzbiPE3ilQ/XTnNfOnCM3H2Y996o8hvMubtHIL8sRcAQcAUfgKhCgDcjaVN9UK0xAjo9FLKNYbzekZoLTgxpPf+azwHNngKZFlxqq/ExS7WsnaTFtHJDVB3Ml0wKKI4Cqgt7CeMuf/4t49f/G3nkAWpKUZfupqu4+4aZJmxNLzjksOQcB+UkGRCWIYsYsiohiACT4IwaC/ARBBUmyoiCoCKKIgIqKgCywu+zO7k6+6YTurv7fr845d+4Mu7i77M6dYbqnv67QFb56q7qqvrf7nnn4w7hY6ZabjKK/wKAaU3QLTE+lPGnPIEycyIkocqkRyWR9aIa+kVeI0GiIjIcDOnnB3NwcK4MRfmGJ4cIi2b3vjdgtLI/QF7VF6lOvPNMtBld3eEXOxPIpeD1P09RkU3Yr2ApNMr3nM0YDjQsvEus2t6K4ydmMRWKNNYCbTVlPRq/13ayvrf0G28wVPCKzwP50NO/oWdEYMeJ3pARNUVD3uqzPLbC8fSd3+o0XKtYwVnyTU5OJvO6kMWFjLA0MK9xEKdGdqDSNykzBr3NxzhFCwDmHHWYopC+xRKoyLvnCRz7KIo6gZ7qqh/T7PVZWD2F7c6aH1xhHdZlr04NFT9puvlZaBFoEWgRaBFoErj8Cti5pc/s1Bfividm6iKSjqnfO6Qp+8yKZYo7Di3NuopXeWM0aoO3AcUu6TZRtry0CLQLHCwKtHi0CV4eAGbkuGYd2NzIxSD1mHBoBEusB87IY8yv2w0f+CaLWorKWKdnI5DSxfDeA2C5BRi4uqO5GBjTJzeYWIXS47Q8+m+xud2WlO5/+R7TeQp/14YoqjpKT81S3iKDwBOsT9YghUTuIPgo7CzWKFYUlYiCjIQsFwxr2iTS4yT1FXp12BmSeKPi8JEh8U6tfLWYqKk8RbAg39NGoQKtLjuqyoWhiYy/VqWipTqfTBV+ASMvbPPyBLKvxtQ9EkXaW5GSVRDI7DCJBYDhGwRY1LiZumb5qAuf0klbpyHKciOERjkNItp/CY176UggOdmyDqiYEz6iuAE8mQftObHBkoCypsqg7TYq0kcM1HkZUzfaslsj8FuecQ50Hn7+I1f/5El3VUWROtUViUxFjhVMfkwYDGuOQRdQu2qNFoEWgRaBFoEXgBkEg4FI5ti6JVEn+2cXPPMeZ69xEZ59pMTfdmqaR7o15k1g4eY6Xi/TTqp50dM7hnDteNDsZ9Gjb2CLQItAi8E2HgJEf9lWDEVnWOKclMPEhFiCS57Jah+vsKiP/9Vd/g72hyszY1b1YlSnVN3SRUYqZ37acGRnhA3qtRGMKOSnjVLpT3I5dPOoXnsehnTvYJ50Ora/SMYNXSZTiJD09Xp1lUBkA9idVJorCxOK8dmDWXZVIq+FwTN6b46D68p6PeTQUOQjzjS6IIq+EucMBFjsTrIeS6Ea6aylMLPyNizrRCpPUKsxGlbnyYpWN7esrU8XIDB8552EPJs71GInmVE5O1sP6uBFmJkZkmWtjwcQwSa7tG0ULlSKda4GZFQWDOjIoK6qFRR7xwz8Et7ktLCwwNtKqV2AwV+OY6Kk0DFJhFQT1jJerMdVYnMpNzte5eA1A51xKYQaCSQgB5xQXGw7+3ceYV//WayuaawKFyh6urrAwN4/9ZhY6ZvNTmFSqGHDyz4T2aBFoEWgRaBFoEbiOCBzxV2xaj4xjmRWxiQOaRW25e7RO3hZT0+roGxZ3vIhzWuxNGW1GNuu52W+3W2kRaBFoEWgRaBG4Ngg4WaomZhjaCmMGoeUzw3dmHBe5w41HLNWOvf99EVxyKdhLH61FwVvqaJfrLyIkGhERVoqqwMT8ATO3a3CAjGB62+CM83jsc3+Og6csMr84R6csCY2lVpqT8LR+MrE+bEQmTEQcoxPh5CJGavggYNRXlq6uG0JWcPbNbwF3vDNoX2G/i6TkiRBQhDKiQ+wAeqEn39Wedvtqb1yfyHhEJtEjmNREaaB7Ui4ENUJ1Wlc3XZFu553JLe98JyrnMdLmiAJOsoD9+aDJRrP1EDua1J/yUoSMTDgZcWT7xVp4liKqdp5xGg943GMJj34kiAxkVFNobKw1pYhBWBSRlUWV2kiUByfyijGNXOsbxWLR5l5bsfq9PcuzDGsD/usfPs6ixqVocr2crZPe6WtBpTOdLam1I5cuWU26jw6r28a0vO3ZItAicFwj0CrXInD8IuCcw9YSW5+0CHEiHVpP0y58y3S2hXhz5bZfQIYF2sBtjk/+pha+lsPjnLmK1UZV1/ZsEWgRaBFoEWgRuA4IyCqcrR9pzcm0kDsZiZ5gt7QYmbFrf87jyxFhuMahT34axjJkB+sgI3OjMqXFZBphXpNpcMOxuEZrWy0xF6tfa5k4lo00ZoA3xlbgGIk8I8tVl2R+Ae57Xx79oz/OpT7jYNFjHDxWhhFu0XlM0GHEVtggwczyjbqnGzqd2moi7wl9GkFlhIQRGEZCBgNBmDWGA0YJePLGEUciHzod6n6HQ67hVve6APrCMu+hbsZx9GExjkb/jr6zERaGG/5vyKP+m2mganWKirMCvXSTSMFQSJcRqFk4V8iTc/6DH8ahhSVGImg44rDyvMavRIPNytt828Im9qWaSbTA5gTH2J/6TXqaa6qYzFQw3UwmegqLTTfNa5tup34wmeRphBmoyydBIanuxuuiEwNw6HNW5hbYds97kf/AD0C3R6U4un1ApVqhqAyxiOKy5NOpaF2RmirfJ9eiLGkqVzf1hKEseuKUV6loFJJUleYK3U95m6C8ymnP9oEDcOklLH/ly4TRkHmRaOOqTF9dzc8tMlgf4fWMK6vOiLM8mitqI7xVBGrkrG4l+OY+29a1CLQItAi0CNzgCNj6avsoc5u0CY2TOrSuTjzRVsWJ19Yd+aaOfMfudO7qa/Ud29jVNekt3yZ9LDxp0KbIG8MroEw123ZZ8dEuFqHFGtsIoA3DWJFOW4SVg3QLbUTrmD73dpltCHSvPVsEWgRaBFoEWgSuCwJaYxo/IvoxtdNa0nSgKWQs+vR7M0YCRR8Ic30RBRV5NeBL7/tLWBlqUW+wZckMU9IlQlqvooIRrVZJ0i27mExTlEpX6e5YUml9i6rbuLCgNEHFeO0mPIVSZ2QiWRSNkinsQMZ2/rDHcvef+AU+01tk2Tu63Zz1qmKshCHrMh6W9EVsucEqGQOcUxu1fhrR4xovkm4i5lehJ+zZOKhCTS0mIa/FRVRqVyygyYWSUurIAAAQAElEQVRwJjfQHQsfXzDI4SpfsbJtgcUnPgGKvvBSGrXeS1BZOPlMEthe16A7itM13Zabzo3A5F6Ku14Xy3+4DivCNDIJqt2beDWjihhvlf6mzQZdWIJHPoF9N7klq3lOFhwjkR9RuispRdbBjSLdOojIAlPXNqm4iH3F4zVOKqUde09jN63iLRCrOouRXPs5c01s/Ft8lH6N2l9JR9PVxOJMnMZwiF7PqKejf+avhiOldnR6XWoHpXNE4RJUTrk+pF8EEUwNyy7jvEd8C6c8/1dg52mQdwSrB9WD83T13GmoYB9ZJsx1SzeBXEOkg5cbdPWgMOqcdKavtgYKiirV2IuKlC+WhMyneaKsVUogpSNaoOELb3sri/WYwtWMyiHkgegzhnqQs0x9qGJUJPbc1j5SmQig2qssYeAal55l2qNFoEWgRaBFoEXgOiEQ8ZnDXtLampkVGYy0imlNtvcljdZDraIqsdIaBFq15N90ag3aFLpRvcZFmQT7Gl012X9uJAfvnDN3a6U5svoUdLqayEl3zTVJAXDuONCb9mgRaBFoEWgRODERMAsxanGW4GV4yjKU67Uwm5Fvbapizfp4RCYDuCND89DnvwD/80UQYXTECqQ8bFqfLO8RYvdMNiKtblKdFm1LXcpv0RZhorSN1rlSqbDKpAOdHswtsu0+D+ABz3o2+0LBlWsj+tu2USr9ytoyu07dyYG1FfqLCyC9ZPMSVJ6JkhCtLPOorU73k/cEvBhUZsxbeyZtjDLoZw2xRnrWh2O6c/OsiyQZ6WXdrR5yPzhlJ2S5QZMSW8qEb/J4xW0WBW/M0/A3mdZhNYvnUM9MIux3kFyuWO0tU4ylFUHH/Dbu+rgnsBK159Sb097SEmvDAfP9PtqRanhWZJ1ikiVdVYbyivdJ/W9NnY3xdHuLLrZxnvVhIx0aU0zuximd2UBjEmt6OyU2qceleJ+MbrevNtcsLy8zHo8xss6+nByUI6LYqDLrMZ5bIr/VLbnNz/4MzC+wok6vVbbDDuEjv2FvYjG6zYaICkbilMbSm2DHhscCECeOrvK5SFmOsfLEJ0s/lWDpNZ9w6ABf/eQn6InA8mYtKKeaRKPyTbB2m6gkO43ESqKApZOjse7NaaVFoEWgRaBFoEXgOiNgeyf7vdVGZFXKbC9XtBYlf1qMbbVpUoz5LP54WnW8DpyzVRWM4TIFjzdxbqKf/cCY6ejcNHy8Kdrq0yLQInAUAm2wReDEQSBqabGvVUy0Iqa1MWjF9q4h947x6gpXffCDIKO40DspJQe7zESrvHmT0QrpFnZYpMTLb/cyGapBdy2saMVuOlXG4ZCjkoFbyrRVFpI1bGTGOWdxrgiM2z/s/zDediaX7ztEb65Lf6Fg9/4rqJbmuSo2lK4vW75LpwzYV0q1r6hCRXSHazihfWbk20ZLZAGGkRN5QSVka8zgr7oFB0Yj5jpLBN/lnEc/Cha7JBxPgIbPfgdJDQLbXKY3kBogDm724Icwd+ppVP159g1H9LdvZywSazRcJZvLRG4NGQdlU1ojfaI2qYPMM9KAtq+duiL1jPjbKhiMvBppLNvXcUPpNZZeFqfWiZyJanIk09g3Xc21NiR9U1+LdJYbNZ7T10sukOUdukWXxf4cc7kn6H6xMMe4N89XRrB25k140O/9LmxfgGbMgqsJKp/rezhlVB3mdOQ1UXPk0+nkkxRZga8V1mkvuHNrXF3CRz/K6hVXqn6L0M32bBFoEWgRaBFoETiGCBifMqsu+fUyzMJGsZiYf6sl6XWUEs457nrXuzZex1G3juOgwJ01xjl33BJuNyiCbWEtAi0CLQItAjcCAkYfgbgpGctsHJtNSlsfe0UH+zOkPEZ29Pt8+u//Hg4tw3AoQzidTAqw8iQqIJUpFxN0mJU7dYKYqKAMRmJNo3VnelqEiYKzrI2IB7OBK+WpzeA2IkMGPzt3cvb3/wjnPOChxF2ncsXqMplILN/JGQzHRApJR9KVGjKoRfZ4lYtiZmIkT4o6AS9e7XGNE9nh1T5oXAWuxJmIxLK2hV6XkS/YO6y4/X0fALe5FRSe6CZvFTnOjmnXb2iV5zmN/llEci2BkVg2BrYtcY/HPparNFBKEaq5yJvR+oCQOY2DnLV6oHaSBI05JWNGEOWR9OeEzgreIlHXJYLNSLbKg8nsayxTKUhhI5iMvDLiyvyIMLJ7Uemtf4tuxrgeJ5LXicQywm8kwnJ9fZ2xCNwVtXtft8fo5jfnoS97OSxtI8GpNESNFwSEFXg9RSqmnKZfoUCeQlJOzywmUrQeaEzqXsLayCvNIx9//1+xQ31mpFzK0l5aBFoEWgRaBFoENiNwDPzOOZxz2NqpyzGo8bpX4dxEx1lO57THsfUzaDPknJvFH+E6d/XxRyQ6FoGpHgawEVjOHSd6HYu2t3W0CLQItAi0CNwoCIjHULleJIicdE6+7DDj2iRWNU0dqasxmQziblMz2L2b6uP/BAojY9RMYNmnMFuWZLRafBIzkBVv902S8SzihbiZUOIaj2j5U8FOlAzKllHbpxxBhXY6cO5NOPsXn8+Ou9ydcOoZXHZwhUyE287OAv3K6shE4OSsFDlDLfhmaHfqBi+Sp/FmwF9j1cf9DSFAXmc44VmqYWWohFSJp6RxdUKuKiHMLbIny9n+tO8GEZBo/2ApU38cp62M0svEdEy/9+DAqf8aI13Ej6AwPtJ9whMoTzuN3vx2Du09QKeb01voszJaI4jcsd9OiiJSKu+FiSdobGYq2BkROiWD2MKjUW+ZRHdYCSN1tJ3GS8cNSb0Z1QY9i34mYH9imaltmQjdSs9opQ430tnlXbKFbVw+LInnnc9j3/BauPl5oLFC3iORV87QPVzvdfVZ7pgy6VrLU8EEUs+YQCPRUCRXn6gLqIcD0m+MfOki9n7uc3o+a/VHpD1aBFoEbhwE2lJbBFoErhkB41Nmd5Nf+9lZ+Hh2nXNk2g95I7COVtQaYnJ0/FaHo8A1MT2cc+0XWAZEKy0CLQItAi0C1xuBZDDLGjVeoJka0jPXiaSy39mZK7rkujc6cIDTugX/9lcfkDFagu5bxWaGqgjzTmRToJHxHZNMbsmyVT75N9Iot8pOpISiZ+ckSgu1GcKKjDL2o/yNzyCYOJjv6E7NnX/zN5i7012pluz3rypcHUS4IRJAt5WvRsSXC9BkTOx2pTHremJxW6ITT0RGeEkQKWP9FX0Dzto1xr7Wsf6M5Fy2POSu3/ZEERjnQ1FgP9wtxIUkJ8Thgp/o6WBcVaRxkgUQUclpu7j/U5/K7uV18GqbxoZ9kTS0HwUPYMSQUMHa64RVIU9hZAvQpIGgCPm36gxSzrptJkklKWNhOdOxar6Jnna1r8jS11oO6rIm84GgjOM4Iut1CAtzHFTDL6s92+9+Lx78G78Ou7YRiwy6PaJ9fWX/C6UVZkVfb9lUQKNCLGhu8no9XZ4EvMU1DcEaK4Lt4ve+l+76gKIcpXGq5Mfr2erVItAi0CLQIvBNjIBzDufchE/ROoWtV+7IBmslOzJiC0PGTTnnyLIMryMpv4X6XOuqTXFL7Jw7YXQ2fVtpEWgRaBFoETgeETi8NKevUmRxRi+6aUrsZCEkEigXYdDI+Ozq/kITufI//wM+91moK9FDpDW//prmRVA59i2QSaO82GEbBBPdPhxUQGlxFjMVpckUYVEu1YIOr1I8pe7VWYb9njc7l2DHEnf9lRdy6l3uw9zp57M6Lqmlm/1JnW8qerL4szqj9Bkj+3rL1SqxxtmGRaWeiKcXBl6kjJM0ws5+36v21q4G+3PPTARGDF06Z53N2U//XmhqyHI1VTiIxDBcvUI33vmNl2y/f+ZE0KQ/HVVxWWH6y2PKZ9Jefdl7wuPZfotb0VnczqiODNZH9LtdjHhVynQaTvblVaciEZu1wBsHQWLlpBTH/hI05Dsal73SM9PLRrfTCBf/hEkjPaPIKZNGronpbiSWkZa9rK++VkOqMfaj7SONgysHI66KHbJb3oF7vPCFcNoOyDOs7PXRCq7fVWNzUF5d5L8BTxuTKk5Nw4SOR48wdRzKFfjLB/js3/4t26ild6VbKRXt0SLQItAi0CLQInAsETBOxTmXqjS/FtHkt8sk1nwTOSLcTOKOxTXpNa3I/CYWDLY3d+4ItSz+uBVT3GSm4Gb/LK51WwRaBFoEWgS+CRA4hk34eqtg5nwiA8bra+xaXGS8fx/F8goHPvaP2P/45mJMhqhoL+SZCJOjoZGp2iRjVvQJ6X7D5FClUT4TOYdPxW8ERDDJ1Fa2KAMcZKofviXf2KQosC9L2LmL2/3C88hufzv29HKGCx2MBChiTS5io5gq0Kg90aF7ESMBVMSJe6oBOkXEkYTpkRt5RcF+H7jHk54EZ50Ou7aDy0TsNfQ7nSOw5Hg4msNKiPY4HJBvMBhgt4M2bRoMDEdDhRVjXxKpLfd+xtP5aj2m7vWxNvbyHiF6xP9Y8kRaGWEUlAUdjfZ9aQzIv1WnhqDGJUky6Wq6iaOi0Y2ZGFG1WT/dmrRJ7XAiLisRteWwBJ+R9+cZirDcl3XZft/7cB/78uom58KuU3QfvWGu6IjYM9qoIiNFOjk3xOlViImcI06LK4dkBv5wFT75ScKePcwrvhyupbYckb4NtAi0CLQItAi0CBxDBGzdvV7VNdcr1w2SyT6+0jJqC/tEC4uwkp1zOOe04E/iLW5LJWkJ9uOcHW3WjLgymem7pbq1lbcIHKcItGq1CLQI/O8I2OI9M/RBpI6ymAEtJ5EizjwSW3vG66ssdXJO8Y6P/fl7YG0FxiORS5VSRJFVESyDSVWqNLBVtNa1Ucj8G/eVxsImyqUUgDOfCSmjU2LTr1ANHYmZ3ebPRUIFJXFUImKUPirkRXWddxq3++Wf5lbP+C6+7CNjlZq+vFG5IZYsZZ1EZqyNK2JeYCSGijkhT9O9DkJABF2mtsdhRRFyymFNHnoMXQG3uAkLT3gMFF0hlYMLEBthJqcshS7H7eGlmVc/y6HXnyPK00zFiBgjbSojYtQ2HvoATrnfBezXGOkt7GC4MqbT5AQxQLkGsx/X9LOCKjhWx0PBEGhqK81qUaFbcHpVH6bi5JoKUheTSjdrRdpzg541JyLX0nbV3kJkV1aitjXMdXvyeMqYEzuLfHUQOeWC+3PBrz4/9T0isxDRZWU7R+p3r6sNg1qR02rlu/6nPddiCyeFO3AqNDA5BD0UwljkIkQ+/sY3cGaRM15bptA8gp7LScr22iLQItAi0CLQInDsELCXs1VV6aVeTcdehI5GG5XrveyGf+bRSnZM90ybeZ66rnHOYbyP+Qvp653TisuJcVhjTExbc527UXW3alppEWgRaBFoEfgmRiAZmal9MV0PX2x98TgzeJ1nckR8XVKIBOivDzj0/vej1R9XjvAiixolio3KsUKzQjFOZquZrhPRbVTghigldlg+czfupYAudsNECZOtK3dWY0smHQAAEABJREFUoBnKhQz6oGRoLWwyT5WLpDnvLM563KN56HN+jANL86z3O+xbXza+g0PLB7ANwOLSLur0I+8pt5VwwolBXAmU0O+ysrLCqTtPZbQe6cxtZ3/t2dcpeNCP/jCccSqI2GqElTqEWFaYmxtWx2Gr3SadZqNuU9Qmr0acgRBE1GUNd/mJH4Fzz+WKUU2MBa7y5CI2Oz5Tc2tWR2siNCPpd6KER6yaLf8CSBpIN7VDjTbiStwUUht1X5Jut0usahDp6MVY2v+yGAcVXV/QCR2N6xVG6se6v8SXVyru+Lhv424v/A04/yY06n9yQGVjJFYSR9DzpBODjm/gcHriJ/0z0V9BJnVNHLsnzUkgj4bw2f9idNnl+OVV6a9nVYYD7dEi0CLQItAicLwhcNLoo3dFh9uqF0UpoAVSW8rkPR4vzjmcc7aX9cnDpsPIoU3B1tsi0CLQItAi0CLwTYfAYSM2JjszNVCkSJTHJEyt0sY+2fAio3TP2Rc/4xHd4ZBPve9CGA8kI9EjVcrVeA/2dYvlmebXjeSTJQ4OLGAGu3wKKr0ipIGCE//kywzTQFHNUWLRFlcrvpSYte8qRq6k1r9GmnCb29H7zm/nLj/6Q3x5W08kzg6GQXe7sDYa04wL6mGmNlt9KuMEPKODJoNRPaI3v8DuK/ezc34Xq0PH7l6X2z/l2+A+94ROLrLOY18iCR7yTJnUj1U1ZssPtUEDgA1hclj0xIdGxmGZxZnrdMmNlBHBysKcyKuzecAPfT+XFR31dZ+57nbiWiVytaYpGmr1vbmlCNZ6XNOzr5NUxlad1n9GVtlvcW0Wi5s9G2traxrNTrp28OOGrApsn9/BXDHPvoMrVHN92LWTi5ZHPPz7f5Tzf/lXQWOBrEOjf7XY3kZ9jWEUc6jV93p+3A3UaKfeUXHYY1iprtSPYLXpzsQVA6d6ay76q/fjDhwkL8cEp+dOG3DLq+Tt2SLwTYZA25wWgRaBEwmBxPsYgWUyU9z2mTP/FrvOuQ0NnHOEENDLWM+JchjAMzlRdG71bBFoEWgRaBE4/hCwtdmMaJONpTEZuzNdPeKqaMRyRecxo7pRQidDNatLuuMhq//zRfjUp8WkVMpUSxqJTiOx5CAz1lbYIL+bihysHEtp90zsXoq3iwVM7MYsbO5mscwWNgt46vfKY19/jWiovUirhe3MP+UpPPKXf5GvLHS5opcxErHTXdrOUNxNbca89LNiTkyJGAnlc896XdNZ3Mae1ZL9LmfHBRdwyjO+F/IO6yX4XMSF4WRdFHxqbmysz2LyH48XJ6VM5Mx4kQ3X4maysrJMRQHzc3CXu3Cnb/82hjt2smd9TLe/gI21sa+pRWL5TKNX7R6PlcP+9HAL+79RA2ofNVYjVXL1GCnOTqebXtLxGU4NqMtIEDEXOl32rq6wb7BG74zTOKS4zw2GPPoXfoHi6c+ArIClbUQhZT+Ab91dWxuN6TSyr1HpEi9nhq283+DpaVRjlMwKCqpj8sxHEGHM7qv4/Ic/yjY9pL0QKMuSPJeuptss02a39bcItAi0CLQItAjciAg0TYNzLon5ubq/G2zAcXwdzjnS/0JoLNY1qebc8ab2NWnaxrcItAi0CLQItAhcXwSiFum4kdnL2DUDGrFbjaTSWlh5L2NbRrZILieTtScSa/twyBff824ojRGqaGI1KcOWThEnQSEvIzWo9CC/stkVq8nE4jJtEMygthsWZ0a3oiZJZdiTRHetTBNLPJNM8eaXU6iensibPH1pokjfhf483Pc+POZ3fpvBHW7L5WrXgWGN78/RWZiXHkqnvCfiaf1ThIaBCI3+3AKDkHOw02P99DO44888B7ZvU7NyOrmIHfmiQI0IXeEZ1XdFniv2OD2laxoAcq3Lzb/Znfnr0YiFhW32fwlQUsC553Kz738m5XnncZWIEhbmRA7BSO1eHw+oxmN6InmCzxmXwmKLm69Hy5q2oYX1qUkeSb/VFpSgV3QYVjWrIn2C+rTetsDuWHKJwiunnMaTXvpyeNJjYFsH+iJuGxXnAzh7OMLsyWPjEHgujfxK91TRxo3r7rGqLFfQxQTNDfJqkmDinTDgrLz/gziRWH0PVT2iEeHqvelHe7QItAi0CLQItAhsCQLOaUFUzRsElkgtBbU22vWwaOk6HNhCX9JT9efav/kQ0rLLLFLxR/gtfLyI6TiT40WnVo8WgRaBFoFvMgROmubMDNCrb7DXWuhonKfWol6bK4la772W964YkZ2yf7/88X+GSy7GPtfKdK9WPFaw/E5uwBNUQWaRjTIoTqdimBi5Cpjd65kcCopuIIn5TVQdG2IJVba4KBoVnO7XikyBQJDhHkRQ1GQcMJJi+2lw57vzsN/8LW7+iMdwsN9nj8iMdTOkrWJOzMMZCaE3ht28YLA2YF04X9EreOQv/Tzc7KagePJe+s0joZ6InKYTiK6hNsLxRGl2M1V0szv1hyKnEokVQp4IrHEQgXPqqdz/p59D53a34IuH9nFguMZcr0M3d5TVSLxOIMuU3n4LbFr0VjlGVjlVLh4y/W+ERlwV4tVySaZOKwdD3fXk3R5lnnFlNWQ3Y6oztrPjXnfmUb/5YhG094cdCzCXoyGP2CFq+30vBXwSTzpSRfKJwERoufSEKfwNnlZ6UBlh9nzLn07rIxFVqA2f+PP3cUbWwddjxlVJLr+GIdb+lLa9tAi0CLQItAi0CBxDBIxPseqcc9rrasHSPtfCx5Ns1nGzXlmW4XVsxM0SbkS0nhaBFoHrgUCbpUWgReBEQUDL9lRV85lMg3JsfXTIPPUyT2UA291GLkRyLfYLZUl2aJnPf+CvESuC9gFKrQSWEB1yzcDd+NZCRjlGYunWxmlxCphBK0clqyh5ZMMnE3viRuxPGJPoXqUqSrkm9ptB0dgs+1H2WroamYXlIv1WUE0H/BLsvAm3fMGv8fAf+2Hiri5Np2by+0Aq6AQ9DVc3HrNQ9BmLxLn/Dz4NHnJftVeod+Y2gFQ3YcTjkCj6I4pAEE4iv1D/bGXTrXqT66dD1DDU+OvkIkWiWgYjKyhXf9/l9tz3R7+P/KZnMRJxldeR7b7Q3UgZa6X1GqvCQKSfIrfkdKo1qAkzssrIK/N3Kig00E0WuvOsrq9TBYfbNs9l1Tr7uo7bfOtDuNtv/irc9c6wbTuN86wNDlH7EbUxX2qXOZkeAyexZzbxu0ZeOXtqVPH1B16aHz6dvCZydFqhKls+zFtF9v3Nh1m7+KtskxKN+sFngcxeHEsvS9ZKi0CLQItAi0CLwFYg4JxL1Sb+R+sTjS1cKeq4vCQ9pVnQGuqd26S8Irfy9KrcBLkb50Q9bDPgtfFyerttG33beJtspGs9LQItAi0CxxiBqPlpJshociISNmSmi33lIolTmfzuC1i+WZKrd202vCYx093uXX3ONvbaITDrA9mW0wxu6k6cRGB5W9CnRqmizdfIYG5ERLlqwHZf82/vex9csRdksAbrlpRIiadnM3VnjtViyWbhza7FOxtLXP2xuSyrxlL5oKuJV8leJTinEiK2Vtp/dtZY/NwC6Xjyk3jAi17M8Nyz2dPrcbDTYT0rGHsjODJCzMiil4BKww4bu5NxGzVuI7ipMBnHUQkPyySN5THZnFbJU5lKPnWn5ai8w/lnZXrVpbaoJemZUubD+aBWH6yQUy6eyiXjirs+7nHs+p6nQi+j6fUplU9sIubkITlU1Eg7yHIVICSdCj2RT/UzakahPleLUnPXKjEj/Q488P7c82lPpTnnPHavDlgb1mTqZxufTjSe17gWT0SlvFFYmrjGp34JDZg4YWMih1n/1F7QTcX695rkavvdyp+K1xibpfF6lrz6Jmjz7GikQ4NGBkOFy7zLIZ/x5cGIzi1uybc/7/mc+eM/Bdt3MNLAX5OC0ef0ewvq83HqY72cZWxsXsPGYeVZ30+i1AAbGBt3r5/Hnq9JTitPikjzFDZvI6JssM4/v+vdnCZSsRTR7RQfOhljMar2O1gpbXvZQgSs32byv6ihOWo2Xo9wp9lmz4e506g0GpxGsro9+S3e7tvcZWJ+i2ulRaBFYIpA6xwzBBqtr1aZdlrirSYro4VPBHHO4e0zLGuE9x7nNNXqraT5OVbHdGafOtiGwPxfU72Iq1A3euvtyLTZarT5qpS4XQC+Bqk2okWgReAYIGBzj0nlkcmliwwi32SYBBlnZqBpRpUmMsacDGcRHZWswiQ+ynAEy2/z3YZMjTu34WaaEyUxxx0tqgvVqQra83oioGVkklN4N1r/kJskxUbqptLCXmP9aEb2xJWprbRVsP5bZ8GP2bnvEJf80dvAyANkKo9rlCmJfKILkHnORndpGJDZfsEpTuXM0toosmCu6Fx9G6bi5XrFmQS5JpZGNAWZwrP8G67SO4n9SWOhBFKXxG5sX4I5yT3uy33+6M/Y8ZjHcvCMM7nUZQzzeXBzMIBM0q0DuQaoE0g2Zkcas6WviBrH0VmrGoy8aJxw0L24IQ2NOyxRflBjXZR6Uc+HCRNX8S4hY+lFLzjSc1FpP1JpnXciLlA7nH2Vo/FuX9RQ1gTlG4q0uKq7i/8MC9zx+3+QpZ/8Cej0GDcwUk1DlVs5kFfpoYiw1OT06Sh3oLE/MVTZbOExVe9rNZjdmLmWwvybXdPdqXM1Zgu1uSNRiJDnGDbM9ym+/bu42bc/lfImt2Wv66c5pKdNa2iWcdkqVQ6joPTqzlpzVhEK9XkgCLiuKzC8g3Czaq2fba47LOovjYXGl3ytaL7TGPF5ENY1tVhUVzvRjRnBCNJarnRvfMOQMWv1gBhqsl6gVHlr5Rpl4RjknsH8Anu7fc594CN4xK+8DB75bVCcSt09hUzkVgeEhFc35+rZHoX+OcWl36gP8niw8S9nIx3kipze5PofUXtSyz0y/NKTmNHUFbgRVCvUH/pr8i99me76Or0ix/baLgusqn3ZXKbnh/bYMgS8aj5SouaciZD6JjqN8Q1plH4m6nDNL07Pkh6qlLbRoGs0wkyUEAU11iOZbJfM7CqRtJpOsbltHDwms7SW/oaStpwWgRaBFoFrg4CmIRrNTc45Mh8YD4cQAlq0JTbXRRVjImfjVFhzIsjdiLtxPM45bM00cW7i99ob1nVNt9vFO+eOqNm5I8NH3LwRAgaRyQSwr61g455u2UYqfYWlxGmxSCDqRnu2CLQItAhsEQKywdJm1aq3Daq5Nj+Zu1lsZrU5LChRkLFoJIaJESMmtiDYmxDbEE/y2QIxFaeZcCpGDlhaxUyStdcbBoHGjJmji5rgb/0zkcn9htRTxCxSrq9wmiiSL/7dR+HKPXDoIHQCVJO0ceJo1ZLHBoGcjbXfwjNR/Mx7XV1lJQ3CWUYmxxFBC4SMpugQ+wuwuMTtnvdLPOwnf4qd97yAS7X2H1C7sm3bKHo9bJPQyEgry7H8JXkR6HW6BJdBqTsikkB+w03kEsn1qtgqMpFXp43TmM0NhUUAABAASURBVJRDGHiiGYmqB4mbPgtM7ytI40hHkMFHVVJrU1UUhXirKhl/nW1LImgca1nOnt4cD//BH2bnd3wHZNJFcT7rSmtUeiCiw0nMs0mi7taSRrdOiNPaYIpuds2vzZyaQYJPjREtk4LoWtMBET+nP/0Z3Pv7f4BDp53GnrzgUBXpCrfx2oBqOKAvQmVpYY4id5SxFGY1lYjbteEadlh/OHmcyg8mmruc+jokN2i6ynHq/8PiFfYiKD3DtfW0AbXNZqerdJosY6wYVyOG40G61+8U7NBYbMQJ7D9wiCbrUJx6etL1Cul1+VKfB//4j3CHF/0G3PKWGkSBqr9AGXJphY3A1HzUZqeQk4sdTpeZbHi9fJtFwSPPax8SFt6rArmN6pT6JKwylT9aB2H773/xlxT797MQPHU5YqixbGk6/R6VDIdrX1mbcisQ8Brn6k31LhrPTuOaiYBcu8PhQ2kbzW0odUzu4VteRJejIWishAj27JjrDidpfS0CLQItAscUAa/5yCq0td3ciUwjJ4Frvm7x5OWcwzt39VoY40V7tAi0CLQItAhcLQI2+ecyQvK0IZ0kaVyk9CZQBqjTRtZpwxooqkBH0htnzEn6Y6+3s1HGV5PEa4PrMLNa4kpNziW4cZLGy9ibSgzyS/BDkLmpS3tuEQINgawQYTIYsHr55ex+71+AL8BVIKd2YGZOJsM6KG0K2ZhwoO6eiLzH8nTO4ZwjET5z8/CwR3DBr72Qh/zoD3Po9J18fniIQz3HsAtVqOmKjOt6GeCrAwb7V2Hk6PslFvIdhDrX2Fbraol9WRPlyu8SoZHLyAtqWlBTM41sidpeqqwyeGoRYSF2yaoOTnkbYaTEGHFViOToiEzpyj3r1J3sP3AVh0R4xKU5LllfZa/eEg5FtD3saU9hx5O+FU7ZCbYLU9lOiFfVOJWWoyNKZqeajaRReHO0gifcaW0Ya74xke2MtcvZsJN0JcE+lRrK08kpnvxYHvrLP8+V55zBV3vz7FmBs3behFNDh7B8kMHeKxgPDlIzoO5EmgVPtq3LKK+pNZ+hw+a5QmV2JL3S06kKOuM5yYJkXtKnKHsTqWxcBBZVV8dnjNV3q4MVRnGA60VylZ/3PF3dG+xdYbh3ncWwxFLvNNbrLl/V5PmVosdp3/oYHvNnbyF/6pOowwi2FbDY0ZviAR3pFCRbeqZOAHGAGuMwtKurEZDwz5/mkn/7DD2lKfIMr7EZ9NwZUZer3XWp+X1LlT/ZK48c+YVVFEk1E+THHilNK54gsnYiQX6J5j3fBKUJoLkuic04ehAbzT8mtvZruUdZVY/KakjrfVcE8lxZ0Zdrcx3t0SLQItAicLwhoLXqeFNppo9zDuccPgRNwBw+nHOHA8eTT28wjFSbyfGkWqtLi0CLwMmHgM2UXptSb1+KuCgAIrVcI7Ea3dQtbXD9xgY4007WJJdrm2GnzW5UOtmDmFjeysv2URnmN2lkDJkYIRJdpY1wpXrMLeWXoaS0imjPLUCg0VopG4QsK6irklNFZH3mXe+F/QdhXZJZX4G6WCaNuepc81mEDQ5u/OOa1kvnHI3PaURg0OnB6aex8N3fycNe/puc+4RH898dJ6Kjw0p3jhWN17rKmMvmWewukclwG49LhiMzwL3Gt5uKx8a1SV6bn42wO6qpk6fFy/izOyE9J/YsmUHntdYHWfn2ZzfNeMRVl+9m1ymn0du5iz3KeEWRs36Tc3nwc3+a7d/7FFiU/l7Pwpxc56n1PBYuN3NSeqniGdZWlYKpQ8w9wUXmN9Y0czUb0MzaJ4zS13/qA3pzILzoCY8H3ocnveIVdO90N1YWz+Dzlx+iVhf2Raxsm59jfn6eGBzrIv9MlsdrmmNUumvUPzFh6ZuY/NZXLlWY0ZDTNBJjbDU2MKJWc5uT2Fd86hJC5nCZ5kdfpd+pGojIWh2tpTG045RzqIs5do8aDvSXuKw7TyEdv/23f4fb/twvwuJ2GrWh2b4ToyXX67GapPKIW9+DzUSFIKehUdtGGtN67gcln377u9lWNyzkOZUIbuca5np9osgL+zF3hI+ytecWIpDGsx6W5E77crM6jeZrEyOjovzmTiTT6NNcY4NbGbz60jXo2XBJnMLYIddeYmgKpXFRMUok1yu3pVdEe7YItAi0CGwJAs65I+q1/WKKODI6RW3VxTmHcy5Vv6GfQs459FLIp5ubb6Dj6LCitvw8HnXaclBaBY5AoA20CGwFArY5jdqYMhNtUIP2qkF71kyGpBn1TptZ0802tKWHUQbruZe4qXgGMvQGmdc9zzh4ErGltJbH8s7Ktw2wSYprL1uGQFTfluOKjn3lMhyweMmV8PZ3QqipGcmUryRoNEAz0zJ5NDBS7Czy2LsO/atVr/3PM137sqULd70tt3zRr/Ctv/dKwoMewkVZn5V8OyHbQR7n8DHDZ4G66yg7aqOPJB5DxUxIDTDXyKciRkzsf8ArVIf5JwRVFCYy8l2F/bZWpQyOqPIjWWzkVipjgk9fBNp8b4nhoGEUu+xW/Wc//FE84jWvhm95GCx0wFXQKxCTSAPkIq96IRd5poAVY5FO/qlYENXnJYo9YU8vzY04MdfaVCssYFG3bpJM4zBnzXdphCO3vj0PeOlvc9rDvgXOvyXDfI66DqyPIiurA7kVRX+O7vyC8jVMjkiUtd34GpMYSqIfU8kdipRaL2qV02D+scJjTXz21ZbJQATkOCqf5jL7TMkMeYsP3Yy57dsZhYKvLK9ySOTkgfPO5Ipb3IT7Pf8XuNdrfh/ufT/IRUrO78KFRaImw0wKpb4NgYEINrAOVuRWnQa6OsEJqqoeicJzJFbwI//I3n/+V7aJrOrEitFwlUokt3O6L5W9OipTG7ZK7bbeCQJO48d+x8rc2doaXUTTehINOa3DMPZe4/uw2Lo9zDx2315CWWka9uQaD3ocNIdp6KoQ9TZ2v/RoTZ9KkCspQ0zzleVtpUWgRaBFYCsQcM5mKfQSSovYVihwPep0zhl5ZaKZlY0jeYwoMkmB4+Wit7KmynGnlynVSotAi8BJiYAZLtbwiasNqW1+JUZomaEWpwa+bWJteTAiyuKrUGnzK0tGpJaTUe7MbYIMdy8J2ktrUUnMQNDK4iVmukk2/lzB4iRWeStbg4D6DBmiQWQJdaRTjThTA+GT73g77L1cd0bSq5ZMTvX2xGNXp4vGiTpanhvvdM7hnLvGCuJwCHlG4wIjlzPuLEB/EXfP+3C/l7yMJ738d9j+gAfzhazgq0WHg/0eX11b46q1FbJ+V8ZZk6RRu8FaGDV+I05+I6ucfbFDrfBhwdXSpyb6irGeg3GI6Vkww9HrDngaSelzrhpV7Ot02bOwyN4du3jkc36Se77wN+GM86CzyKpSVtKpDkbUOIW86vITVaysxi4SJ9k4o9KQhBP4cMIogMaZT22J8s+mDN3CxH6/rEp7py5j+6M7EVb2RdPNful53OOnfopD553HJSKs9nYXcLvOJPS3s7xcMVopWcwX8THgNc4bF7EvQm3esh/yL0Ve1b4khgHpB8vdCCfB/vRZNU3GdcR++8qqH5c1lTSNWUd3Cw4NI7vXR6zt3MGh03YyuOk5XPDsZ/Go17+Wxcc/HuyZ6s+LdJtXvTbveYrQwWuuLEdjyvFAnGXBlh9eGriJFGpolxKGYz79lj/mFJFX2foaRVPREcEqPoPxlMTyPsMJV3G3ytyeW49AIxVM5OhM05m5RKyPvFxn0qB+Q3ERC9tEY88GrlKcxU/uz/Lbeh8dlHpQjeyauea38UB7tAgcPwi0mrQInDAIOOcOE1gnAjE003Hm0h4tAi0CLQJbhIBtbIOMkCz6tHk1NaIutW+0YY1UPmJvXsdBrsS+TqjkmhFYy3h3Mum6FSyMPAvDLEk//TZWRq8sRIgU5FVBiHkSL9fHDiax6RHNIFX9tMeWIeBlVAcZ2/VoyHwnUAzXqK+6nEv//M9BRA/qY3UxdmhYkAgGr5CLusga0nXLTung5wpkien0dOoMtya94hyERSCHB9yH2/zfF/OYN/8u2eMewpd2zsNNzmHHWTdhbXWsNG7SJpVlBBRyk2h0gtpnZJXizMir9TzYuK809u05KEPNOCsZ5WNGWWQUZOhpU1Kr3sr1WM3mWD31dC5aWmTxid/KQ9/2R8x/9/dAb5tU28baKMdnC4xEjFSSUqp7udRSq25S9WoYeIWdZOqaNyhoYn55T9jT6fkPEiGRmmlNT8axuk7die8UZCImvcgUZwNRfvpzNE5Ey+Mfyd3e/hbO/qFnc9XNbsal+SLrbhs9v4N+tUhYDRRVF9cEKu8nfaR+KrOaSn2HH9GJa/SaQ3RNzF8PFFdSxDJ9TeeioxEJ5nyPUCwRsyWGzFMVOyl3nUV+73vyoF/5Be7/e6+k+4T/AwsaeyJKY39BRBeIv8SOGHVVl9I4EVld8tKB5l3Fbt0pFWy44cH2pIUNqOGI4Qf/lis/8xm2J0Krpolj8n4Hl2fE1BClr+oN/9Y1oK1Zw0lDSmNU8w6aLIx4ChpnufopfTWqFxP2m1UmfU0w/arSs1Exp+epJ7/XZOOS2MMl0XzXSGofKUPEnsWxxoW5JjaM0eFVR9jq8Ss92rNFoEXg5EXAOVvEwNavEwkF5xzOObxzjhPpONGAPpGwbXVtEWgRuPYIyDbT1jXDfhMjOlkxyuppsA1wkPGibTEuGfK6oVN7VqWNkka2l0xNbXRDE6fpSa7sQ2xza2IbXC/jNMQM1xwWmhwfTTKVOqlXnvY85gh4gs8ZrNrXIDlxPKCsVtnWcfzrO94DV+0BGfKRCuslM46idKwlW3Xa+mli9TfSqoqNDGlpZ8aUxlpe9JC64GSaLcwz7nQpuwHudgfu/sLn87g3voH7/vCPkt/69uxb2MaeXoe9vZDkQDfnUCdjuchYk7G+ngVGIVC5oDEf9GR4SYa3sSxSAxEj0TnsR90HmeUp2N/tcUV/jotVtxFXZz/5CTz29a/lNj//s7BjB9jvdeU562vQVV2oDSUN5toPY8dKfmdBXaK5E2kUnOBukYrTc0cS+b8JTqdmZ2pHkNhZ6VIRSW1WO3tZQeFzLELUFeNdi4ysX7ctcc6zf4jHvvYPuc8P/ghrNzkf+/H0vb15DhZzrGVdRq5HbETARJOCUOcE9V+IjqB5zje15icpoPoURe1g7APDkHNQDM9yd44DKu9S1+HLIidH592UC572LB706tdw5xf9OvmjHg67tkO3CxoTKK+GheZO0LDASrZoDVXdB3TT2TiwrrSbbM1hVdceSpEczglx+1H2K/fy2ff+JadnOeXqfjqFZ02k9no5IAYBk9oWsN8G8yIF0fjdGu3bWg2BKPxtGKG5z8ImvgE3leRH41sSNM43C66mUb9HX1H7GnONqHd6DryeOctrYs+JVyVec2zQAxJUl5dYHbRHi0CLQIvAcYLAbG94nKjzNWps1s85hy+KAjucc+Ym1qDjAAAQAElEQVRgCZxzBG08OZ4OLfbjsd5kafNqajnnkq7mb6VFoEWgReBYI2DE1SgPrGmudDK+Io56XDLnPAvaGC/EwDwZ2Uib2+GYTvCKbajqMb6AshlRZzIys5IqVEnq0ND4icjSl9/hRAQEbXgbvQE2cfJ7GYbaJx/rJrf1HYVAKaO1JwOdqqSshrDkWV3by7mDMbtf/xaoRspRalzIIpLPrutKq6HCaLCumBvuvDYlOafxJLG0TpfM5RqTssKjArNTQWSUQa2YmsZnRJER5B046xx44pO5+W+9jAe/5S3c/oefRXG/e/KVnYt8oV/w1aV5ds/1uSwvuFKDfDWbYz30qOjRMEcW58jrPt2qT0fiouL9HEPJlb7DZTt34h72QO7+kl/l8X9zIWc+96fg9rcG+zHyzvxMJfo9CNJZjxF9kSLm6tHBW9sUL8UhAyOuRC1QKsKwN5FXN3TdCMh/Ap6mfuUEiQQLqLucJJPfaXJopmJjDRnUKY0HdSdjtbcOAsh1wQnM085g/ruezEP/5A951GtfTv6kR3HJTc/msoVFDqkPo/qqN1pgYbzIYrlET64f91RsgQt9XDFPlfdZUR/udx32FX32zS9xca/PV0U8jm5/B27zjKfzuNe9mgf88VtwP/T9cItbgMpvrF/znvQoIORosODUabn6MTA5FKRUoJLKhGkjvNIi/yTJllxNL8MTkddo7ufvPs7+f/5X5oV3o84Ya473vZzSNcJcDfIO22MHWzMSI7clareVThGoKtG86hY0jrzL8OrMRn0U9bDU1DQac7X6sVLvDf2YcSYpSsYmec0gqxhlSqnJp8kczjVamR0dPYf2dfWcJp7OesWiXjr1S8ecK6jWxmQquJN1RJT5qSat0yLQItAicGwRsBcpsxqzLMM4lllYC9WGd6s8tlY65zaqt3XTAqa395529jQ0WmkRaBE42RG4zu2XnUipze6g1ia2rMlFrs8VXWr7bZf9KzTjmnLckMuYy2SgDatGJmXAa6PcjCMdGflGVqW3t7LGza18qa3yiHEcM6zWKfXmvq5Loq8JmScTYZarzqANtna/tMcWIxChiRHnHF4GTNNx5GIQmt1X8uW//xh8+WKKOCKTgVONapSUXpaL7Crp9PscN4ftETYkqlHIEJtpl4lT6FBlIjs60nlORNIpO+Gcs9n+Pd/DPV7yYr7zj97Cd730t7jH9z2TM7/lUXTvfjfWzr8pX5yb40v9Ob6sPF/pzfGV/jyX9Ba4ZG6BSyXVeTdj+90v4N5PeyaP/e1X8aS3vI37/vpLWXrYoxgp3TifZywCrBFmeOkTJOaayJtJRHvgpLIerqS3osCBSQ0b0ZZEQezRmci0kBR5Yl6sTc1MdfMkianvrHVBrfeSwwBZDhNkngsKjVm6OXXmqQuhudQnu8/ducvPPofHveF1POKlL+LeP/2TnPPYxzK81a346uIOvijC9uL5bVy24zQu3r6Lz6ufPpMVfFZz3OWnnEZzpztzxrc8hts85ak87pWv5PGv+0Me9Ht/wFk/8Gy4451B4wD1PfNLjNwcIzrSpQM+ByetU2dW0FQ4SZD+Jo7JYX3aKFkaD7PIya0tuNbSscTGGgcP8dl3Xsi2Q6uMVg+Q9QKV15wvHWvpa2RqNKWT8kyPSV9MA61zjBHoaSwWWrMbral13Whejphba4JonMOE4InBaQ5sGNoP8mu9N0LS8mQ+qP9JeexlRllFtMwrX8C7DKJjaW5RewK9xBhqPFfQK3pa+7usrx/7FxjHGN62uhaBFoEWgRsFAeccnvZoEbhBEGgLaRE42RDQ9KkNrG2CjZlYO7iMqyNLMsz6Cwt4GfvrOIYyvsvOHIOYge8SXIdytbKfkKEa2p+djajqIbgKvZin08kouhmdXo7LIo0fJ6md0jEUuTVIUtkXP7QGEFt0uAYyM7hVv/3ZlBk3g/GIbhbo6mZ52W4+/6fvhIEMXJGRWdeRWx6lj42jwcm3dWejqqUGjZcnSMxNKsljYzXmhDojkOtmLgMuZyCjbBQyRp2cZsc2KOZgTmTWGefDfR7Eqd/5VG77S7/MfV79ah7xp2/lSe97L9/65+/kUX/yRh7+5tfw0D96DQ9+51t40F+9i4f+zV9y1z97GzcVyRGe9f1wj3vDzrMhW4J6iY7bTlFmIgC96ofKyzi0Hw/PRhDWSA+QDX8ZhekxsAY5JbXkci1ot81V7FGnJToq6gQMBumsppKGkjXJRBEWnwNZGmWGgMQJDYkXWIV600ihgfwjD7VNPCZGIuUFaP7i9B1w/3vA9zyBpd96Hrd595u4999fyAP+7kLu/+63cv83v577vPbVPPytf8RjL7yQb/2bD/KIv/wr7vamN3HOC1/I9h/9EbD/SfBmN4c59Wm3D90F6C9QNjlrw0b6kUaXVCWNRVM8k65ZDeprKEUQlGSxpmhiSm9pS13GEqXUdWtOJ+wKiS8HoOf+0HsvZPVzn2OprOgVjmEzotaYNfIqPWRqoM7Uzq3RuK11MwLilhiORoz18qmRKeQ0b+d5TmaSFVqLM0ajMRp65FmPbndea/Mc3hfUlaMa1HTWHfPDjF7skLsuMe8y8jlrmiMHwVN3e+xdXdey32V+YYnBcKg1PTDUeLH6bTzQHi0CLQItAluAgHMu1WpfOiXP9b4c24zOOZxzmrVpjxaBFoEWgRaB64qAk/VULq/Rk4m/qLeqfW16iQ0HB6tctb7KPr19H2zfxqWZ47I8Y68IrYNFH+Z30ZnbRdHZTq+7jSLv451MIVk6ld7gjkYVw+GIwUCbXRmVjXPUTUMt49OkEanlO468n11Xldv0NzAC3qlAkZa+yGSYOkr1W1BfLc732NXN+cL7PgAf+wTozT1NiRm9yGAqRBIMypIGrwK25ky6iMhgJhpfSR1r01Ql34QU5VPYpZQj+U1kllF35mXM5RJl8j1Y2EUiKXqLsCQCZOepcNZZcMtbwh3uAHeU3OoWcI7iTrG0lkdEmKXdth3S3wZmCCjSoWdMHIFIDBQVQYFapEaNCA65iNRQ5OSUChOPrvJbatNbXuUltUN3SAEHyeXEPawJQfiYpFaosYmMdPIowu7T6DoTm7AkjoYsSdTMpYTC1AlPZ58Haiwjy1pDWCSTYntzVP0FxnOLjBcWqXfspDnzbLjVreH2d6S45/3UpyK5bqbwKepT68d59adIfOYWoKf5rtOnyUV4ag6sAoylkvGjeTfYX0mnPwX1UsP6q5ZbSRrJxml9bBGmn1wVkfrS8myk2QqP9HLlAEyvr1zCP/7Zu9iuuXpRc0GeByFaY9Cbal4ep84xsXArxwcC6hbsd6siDbX6sRRbVWp+HmsNHg3rtDYjsnU8ahiva+YZOpzIqk62wFx3uzjWLqFZwOV6PjpLHCo6XNUruKovd6HLV+oR9c4lrhqts1qLDNN6XokU86pvqT+PHsfjA4hWi61FoK29ReB4Q0Br2Var5Jy7WhWcczjn0j6A9mgRaBFoEWgRuG4IBBkwpxV9itUhfmVIoey14tZ8ZNcdb8udfvAZ3O1Hvo9zHv8YuOud2HfuOXzJ5Xy58hzSBnjvmheXMUcc98RtyNCretrQzpGHBfJiSQTXIs6rVJcTZZRGWWwVkUEcsyrDaVAOiS6q1vbcKgSiDJEylmkx7ctQ74oawEhIM1aGA045sM5n7Lew9Kaf1YMgA4nSvh3xFHlvq9TeqNfJzBbtpnCjlqg1DsSjUoslaOSXzY1uyEgD+zCmq5QmhfJ5SVCCkPUInQUIXYi5Csig9ODUPt+HbB4K3TeRv/FzVLpXRaXv6p7LVJLHULGvgdY15Nc6sG5FyZ92KbWKl5gOBQ4UWZvr5XUSc2di4RQVRdBEciYS5CramoOyT8RZzAkqjfS2x1+u9ZXhZzJSdD1roE0aJuonDK+pBLkF0BEmHY3JvKrwMuCxfJprXMjJRcrHuhE/45U6F5YSGfPO2Kcqg1hQrWcazjlNpc7y6s8kObFRvNiqqLJq79J4Mt2G0nVNJNlQdZvq4spoHNJCEen0ujqFPc1UF7zqsmiTqNsScfiYbCkBoJcVjCsQaX3x29+N27OX4ZqecUGxPljBvuYx/Zywz9QHJl7tVwt0qhFqpTzteQMgcH2LyDoaW7nGm9ZRzX6pmEwvonq9BRbntlForkrCvJ6VpSRZvUAcdhivBPXxKVTZDvY1PS5WH1/U6XD56bsY3vlW9B94Tx708z/K7X/mR+mdfzZjEVvbdm7D6XnrauyMl5c1wm0cpGrbS4tAi0CLwJYhYF9hmWyZAtejYtsSXI9sbZYWgRaBFoEWgVKmdxVl/Gkm7WnzWmS5DLqKiy69lE/+48fgMY/hFj/zMzzkVb/Dt731LXzn61/PI1/wAu7+7B/kHN3be9rp7Nl1Oldu28nupe1c0V9gt4iQq7KMq1xgrzbFB5oG+9OtmHXIuj0RW126nR69Xl8doIp1bc9jj4AZ3nk3xxb9OBzj9OY+DwHvPfYm35UlO2vHwc/8F/Vf/w1kMpYaGby676SuiZytPZsAIhsQRYHMqRo0oqfiFJCIk00R0j79CaQRH7nojMIAMIPcRBmtaY0Ij0bjliJHxUHuIXhqGfHj0jGsnLBBtTkIDgWxL3JKlaGs2KEcug/iPZIuyqrA9E7St6PATJTaKTiVpJKMUUQOTKOYkAikMtFhJqN6ARNVq5gT+bTWzASsPTMBw2YqGnMYuWpxJgaq5hYGQiF6cOovEYkpj3WExPisLBTkPqScBlhdqg5J6hhVqymJPFN2Dwlgp/sSp2HlC4f1h4YGJaYViCugr/FgvefBNEnZ7CsyCyubwhNfJCiXni+5WIFO8TqVTZWk69Ze7MFopMI/f4r/fP+HOE1Y4WsGDPWoe72UqAjCOERHVnv5SWOR9jhuEGj0MsGLULKRZo9I1Bhb18A/VI7YMxqzV328RzeuzAuu6HW4an6eq5aWuGrbNq7csZPPdTqs3OymnPv4/8O3PP8X+M4/+D2+4/+9jof9/qu406+8QOv/o9nz3//FvrU1ltfX2LN3L/1+V4/PmLwbjhscWkVaBFoETj4EnHMnRKMb2UCbFXXO4TUvz7YDtEeLQItAi0CLwLVHoNLsOVgIrM571vKalfVVvEiMsxZ3sV1vbq+86Ar2vvt9MKqhK7Jp13a42x3gcQ+DZ383O1/4s1zwvndw7z97M/f/g1dwx1/8WXZ9z3fQPOAC9mlTfMWunSyfegprC0sqv8u6iIbBqKFc17vi9ZpGrjcD6tqr3Ka8ARGQXYqNgZB7CpEzrJVUMupjltPzGQshAxkt21Tnh9/0Vti9F5z6reuRZY4RAo4tPBKJIR1rkRcaW4hOkPpSSKSGKAfHCO9Mxjgn1kLDWLwQsr6SMR7wiJ+jFqPViJGwD6pi1xEVti+4hrFkKMZjLANRew1ysRfdzFF4NV9AlWVUDSDbHuP2lJXOuKIrw7GvfF0xYoVAiqp0rDyj4Bn7DuIM0QAAEABJREFUjEpEi29yvHRO9eueEWGmda20kzaoGTI+kTE6EYV1w8mxR6Yy3SWKUswJehpRF9QCkSaGkVfbMzXFRA61LoatieFjWDVqM6nfBZrIFfIuTMkhu1fGhko4N1mOU6fFusYwcwJN3CwhV3L1r31uKvipdL+uo0hcmFxquTWNSH0nqUYDsmZMT9p0qAjVWHPkCPsCpVCZ1gTkmpg/1YNP/xBtVstnUsk1SW3wkTQAzXWqd6tOqcFgxL+8491kew7QGQzJ5rush5qiKBKhbcScfSk2EbXL2jrVt/16dgrEFjn2BXWh8Z5pLvJ1hRlJlZHqeikxWOhzaOccF/cdl5wyz5W3OIPVC25H9oQHc/ZPPJ17/98X8IC3vIqH//P7ufM7Xs9pv/pT8O2Pg3veEc48DTRPUQe44hAf/9DHWHAdtnXmGZdD6qzhQBwy7jjsN9K2qPlttS0CLQItAic0Av7E0/4EVPnEA7nVuEXg2CFwgtZkv50xrEYMqyFBFnh/bl4mpGO4PiAfjlms4GPvei9ctQfimFoyzgOr3YxmzgitnbB9Ec47Wxvfu7H9yY/n1s/5Me770pfy2De+kSe+/e084kUv4cG/+Hzu8awf4KxHP47srvdk9bybsXfn6Vy1uMTuuTlJjyvmTDpc2e+wV2+K93c7HOwULMuQWssL1vOMkQgVIwBMKm2wa+cxsbfOm2VzdzgFNosZZIclctjPEX63KZ+809Pmbs+sLqt7pgsyVi0PsmLNsLONvYmFLXNMN9mow9KY2L2tk8i6SMsgy97+98mOrPtG7ahkZY+qkkrGeqfjcOvLlBddxIH3XAgycp2RKk5az5iGRv6ZTL0aOphYNETMwDexsIn5kyj9N3SmwlTC1FXviCpAEpNgdftaCeyUK1WQk8SiPEkNixKNwVjEl0lUgiwL5JLgnaVUwob0Iq2BLHi6ubdvayYEiVKkVN6Dpa+VSMSIonVG00IlklxTwSo1skM3zXs43iI2i5E1qMzNcfI7yTfDKZRS+62F1qagRplrMrs36RtSOt0+fFqiWcj8yuzzIOIqUIn8KzWGgwx6hG4jMrGuxxrTI81jJTb3IfIsKxzBSC357esjS0tTq4wG68pOJ8c70w6QQpn6PRc5lgIiNi0uiW6nU2ksbH1ruUwti492kdht85troqgb+LTSo1SIGm/mP6p4q1TYIDwQPnzsH7j8E5/gDLUziJwYDlfxGvPr60PmunO4xolotZagY1bezFXUlp+mm8lEEae+3iw275pYPzg9S1F9afO2udckk5Im15RP3pl75HoRj3j2Z2muyQXT82slas41qZ3Iba1rts4NsoJ1yYrWv+Wiw4FOB1sTbW3c0+thckV/jsvnF7D/DfUr84vs3nkqg5vfiu0PeDC3/Y7v4t4/+EP8n9e8mie88fU87q3/j4f9/iu5+/Ofyznf/Z2E+98Pbn9bWOzCQo/YLSg1Bqq8A13FqW49RPzDC1/EKXrL4Q8t0wzWOPXUXRySG3pdhhr/MbVJALVni0CLQIvAMUZAW1XVGCWaXRsIEkxSjC5uKnKu9rT7V3vjxo90zuF1YEe0TbU8zh1rjQw8iQwXVb/pVJwW040I7Xy7WhhqvfFzmvSbxmnxC7QHtBi0CLQIHHsE7Oun3rhhEVlww5pRWTPMPKMMeloFdqyvceaBA3z6pS+G0SGCH8tgH5HrbWzdZDROG135sc1u3oO0+ZXbm4NtO+DUs8B+JPlbvpXO9/8QZ77oRdz+j97Evd/3Pu737j/nPm/5Y+7/W7/JnX/xpznzGU8le8RDWLnLHdl9/jlcvGs7FxmptbTAlXL3FV0OFAVrcofa0K9ro7+ueRSFY8iIzstgczSKa3zAOYkMFl3JGkfQ+pBJguZfk6yqCZJik+QiHJI0DbmsHsvno5cR50HlxqmkOuSvXM6q77AeemT5HJO0uptHSmHVFFF6NaC1QSpgZeQ1mB6Na6hCo/tR8VtzWv8XeaAuq/SRXVRf+qaQMoqTkV51PENWmOuMOUMk53/+2dvgU/8O6yORUzVrSplO4UpUOxWoRdyM5Q4kK6KDImqfGcwpTVQfkUQdNfFMsin19Tid8oSpeJgEPUF9E8gVzkFuEo0JQkC2Iikq0y2HUqL0E8mUo6ubJplig+76qThLrr2FTpQsicXloBwolTx2Bg8iAMgy0LhEd6wMSyfTMKU1/6wcrzxBYnEmYZre8qExjffyTsXJ1f0gUempKV55T9zTC0qTkFyvdjk1xk8lyDUxXEzMb/eVGCWdiEVaBscR0ZmwKjSGmSZ0PlN3FGSao0LIldYnmd3fcF0Q7JnuBTbipmXoBkksrPLxSuOZJHNyjxIL2m2lSv1urolXfjcVvtFDj1d6xFROY570dJWiYWs9o5FSpJ09a+NxRbptz6HmQIy8OrifD738pdwsDumMV6AZ09d4C7Uj10uDkeaFRnpGNaQKUfOVnmb7akx12ek1v5q7deLVpKk4Ia15NmjuzjQXmXg13OWORoRyUzaahh0Dzff54oJxM4yESdBaUqsf7cu9seb/qIm6UdjZOGi8ZgGHrQNZKjeSCb8kKicofRCWM7H4tM5YWpVj+UITmIm30lSmmwppDS2ILld/ZQxdwZovWMl7HOr02KcXSrtFIl48P8/FS0t89dRTOHCLW5A98P6c9V3fwa1//Me446/9Bg987et5+IV/yYP/+m+5x5++i/Ne9irmf/znyJ/6fXC3+8DNbwnbd4HKozMPucRJmh7Y56d1rrVLs17TYZQ6swGRU5e/4Y24i77MroOH2KYXXV1fMRis44sc093Zp6oaHylLe2kRaBFoEbgeCFzfLLYu6TUrUfN7wGHzsK8q0hKIpig0j6X5ySsETkEtZbARN4lXxI1+OudSHfaVrIkFvNbaY6eB1fiNiBY0EnDfSCFt3haBFoEWgRsGAa8JPYuQi1Sx6SnKCLA/17HSbSPetT+DOnSA0UVfZOWd7wRtXoM2tpkSaI+ujbctEiaK8YHG55KArESJzPVC0pVoAz6S0TAQsTWy/91Nfs44E86/KTzkkSw88Tu46Q8/hwt+7cU86g/+UG+M/5hve+vb+I4/fhuPfvHLecSv/hoP/pmf517PejY3f9KT2PWQh9C7171wd7oTlywucenStiTmv3hhka9oo/4lvZ3+koivS/Rm+tKFBS5b2CZZ5HKln8kVSnvZ3AKX93Vf7mX9eUwuUfgS5b9E4Yv1ttvkK/JfujDPVy3/0nZ2i6DbvWMH1XnnUZ52GlcNhmpzl0wkm33B1u3kjIcjfBPTwpnVnhDRkuqphXPjBOLxcjoZptInan3yMqpczKQj6c9D8o6nXDtEv1yns28/n33TH8FopLGwKnNMRm2U31vDUgEEbSbMGNQ2QgSLkWGzRiqNvEqlq85GshGQ//qeVobJNL95ndphog5hQ4S59jgcIXBEcJL36uO4hiMo3sTyHi7MgzYnOLlTXSzNTJzyzNKa/+rEkqC8s3Qbrm44yRFlKXzinhOMUFvdtBHmXpNMk7CBxywhk2MWNHcSc12uh3VB+lyjOJX59US3Z+c1JZvd/4bdaQVT52uLC2qTbhaZ5mh75uzLqyiKeW2NL77pjSyurjGned3XQ81TZZqjgj2qIllwNsogZVPJM1fe4+I0A8YUmc2lznS2CKwBmtPkr2TQmMFQ9LogLBYWlrhq3wHGXa1LZ57Bnu07uGLXKVx5yqlJLt+xk8u2bcfWkS/P97lY68LFc3Nc0l/gUq0rM/nq/AKXaV3brfXlMltHJJM4S7c4TSt/v6+8JvPJvVTlXKIyTb6iMq48/XT23+Q8yjvcnvn7349z/s/jucPTns59f+THePBP/wyP/p1X8YTXvZ4n/+nbeeI73sO3vOmt3OMlL+fcH/1Jdj7lu1l4zLfiLrgAztNaav+DpvRotHZhX0j3+jTdHlU2J3Ksh2hKkZpqt15UYJRqkwshiV46IDKuHo/p27ivGvjMZ/ns33yYxVFJXxhmTZ3WMrRWGHFpWJvYHkKFtOfWIdDW3CJw0iJgc7+JoyFo2kprl6Ehv8Wb9whR/Cy8yTuLOuauP+Y1thW2CLQItAh8EyEgboWxbJVSYoSWSRQpYX8CNxpr21tG/vb1Ii4+dzGMKi0UNWab2wLhtAqYVNr4lhJMFEctgKJE/sqh5UV+nUbopK91ck3dPb0F9gvg9HY4nAKZJJcsiNw6VRvyc/Xm+IIHwsMeDd/2HeTPfjbbn/sLnPuSl3CbP/h97vyGN/DwD32Ih//N3/Hwv/4Qj7zwQh7x9rfz8De9iYe/5jU8+Hf/gDv++m9wu199Ibd6wQu4+fOex3k///Oc/VM/zRnPeQ6n//hPcMoP/win/diPcdZzfoLzZDDc7Oefy61+8Ze47S+/gNu/4IXc/cW/xQUvewUP+Z3f46Gv/X885K1/yoPf9ec86H3v52F/+T7u86dv5l4veiHx1FPZOyw5tDpmrrtIITDn9EYd4WGb/H4JHQE9yDzransU/ROSBebZqsOqb2SQ1I5J/8g/08UlY9BTVZFCpFymzs6qMZf+x3+y+ufvFTnlmBN55UTU6BZEdfZYogIKkVi+rjH6KuAVI1E689omI2ugCWA/sZKICKVozxaBFoHrhoAeI9Kzq+c3cTa18qeH0YuecJphPI2e1ErXdH+0Dl4TUSP59H/w6Xf/BV4k+4zk4ajDiJ+joo6zoEgqrVM2h20opvY3WpwqzTe1pp1CE0w9HjHWJDykZrQ6ELezxOWar+7wzKdxwXvfy4M/8EEe8lcf4KHvfjcP+eM/5kGvex0PfNWruO8rXskdfu3Xr3b9OPMnfoLTf+w5nKr140yRTedoLTn/p36GW/zcc7m11o/b//KvpPXjzr/2myKcXsr9X/kqHvTa1/OgP9b68Z4LefD7P8jD/vZvuN8HtIb8xbu4s9aRm/3B/+XUX/tl5p7zY7hnPD2tedzrPnD7u8BZN4Ol02FO62Nv58Tt71B/dtR0hxFQUS+X9L4krc1qtuLBaZBoqtV4QOLTmMAOZZmlIQusFjVNJ+AGa3BghX95zRtpLt2ttT5ie4Ox99TC1WldEJSKRxKtpFZaBFoEWgSOCwQ2r1luY4I7LlT7GiWcc7Ylpj1aBFoEWgRaBK4HAtrvEx1JzBBIm1PtS7XvxcJzenMd1gbMH1jni69/Cwxk/GiTm+ldbm31pYTKL795sSlZm1xUhkmjN7v2tZbT/SDJbFGxSlNEBl6xwWkDDk30SiHxii9y6PRBb5Axoqu3AHp7jd54J9GbdJa2Ebt9Gr1pNj9nngO3uBXc8W5wwf3I7vcAtukN9fbHPYFdj38ypz75OznjO7+bs7/nezn36c/k3Gc+i/O///vlfh9nPf0ZnP4938Ou7/pudn7bt7Pjid/G9ic8kfnHPJb+Ix+Ff8CD4O73gFvfBs45F0RYsX07FAFuewtu8ahHsK43673FXWSxw/rBdYLa43tNpeoAABAASURBVNRWJzyCwHESRVHJGPCKs3jDW43estMM4Ogj1tdSL+mhHsD0Mqn1Nj7PZSTpDfx8yFgQMfX+N74RvvQVGBtlWVNaRwuGlFmFmLevfi1ShC7qXsGAdb0lRWls7FSkbte1PU9YBFrFtxQBe45sqp08V166mAQRF1kiK+y3wJwevGjkVe5gZRnW1vnnt7yFxZU1jJSebfqdczjnsLCJCjvuT/sdQVu/kqKaU9H60+A0x2LTDEGMTjfLGJZDRrVmHJeLkCmYt3n8yU+Gvl6izEm274CzzwNbP+50d8J9HkDvgQ9mx7f+H3Y+/kmc+sRv5/Rv/y7O+i6tHU97Ouc94/s4/5nfz82+71mc/4xncq7iznzqd3Pqdz6VXU/+NrYpz7bHP4GFx34rPa0f7oFaP+55L7jd7eAmN4HTRUbt3EWjdazSulZKj7HWOZOyN0fVnUipNbDOOtRZTuUySi0glbVTawi2TqqtWFhzs/c5zrqfyRHtz0TldQ0aCxKlM38CxumGpdU9WwMaF5RmDHXDHr2kOfgv/8bpKttrYBmBVTtHtMIbl9aGEKPcqBSR9mgRaBFoEdgKBJyziWxS84myZk20BeccnvZoEWgRaBFoEbieCEzICzMEGpVgG1xtVSF9jRPp5RmsrHCe73DFxz7B/j/8IyhFWizv04a3mlgJlpGJ9+jtrAses5sCpMnaOUfaeGszHKMyOt0wycEZ4yEXVYkdijcDrVSyUvlKbbIrlVIpwVhSKUNT9EDS5F2aoAJkoKCNfEMuQ0xhRL7InwpXeoLCQXmyqXTmQYYDMhjozIEMhiS5yss7MhpyETQyHlRmGXIZElmSSgZDrTKaxW2wMMfO73saw9NPZRAz1pZH9PrbcMqD9LWm1A7sizantmQ1eBkiIXrs3lZJIq3EUkUpZSSW6SEvE/EKOjqdHsPhECUj1xv+eGAvcwf28+U3vxnWB3pjv459pYdT8sKnD7HQsMjVzjSEFN1MMZB3MkjkEQSYyNueLQItAtcDgag8eswSHyHv9Nny8kp0w57jTu3T0xfnMiZfX3kOvPmP2fPJT7DL1RRR0V5pJM455T0RTzViqnaj1katLY21RRNQWY6Y63WwNagRqR62beeSUckDnvV90J8DzfmNCCJbOxoRREzXD2wtyfoqVesFOWn90BpIUHi2fuS6b+tHV2uIyrGyKBRnMl0/msLWEUlWEEVCRZFpjdZUk1prSCTT1JnrWqgWSZORNYFQOwnk6scwlUzdkwfIPBAlNoEaiaVy0NqogpiIbiqNt5crIvDSpFwpQtFpsKgcwYR9ATvObF2CUbWCiyP45Kf573e8h7PKiq6ITqcMUekbYUrjtA74SRVSwElojxaBFoEWgS1EwDlNUFtY/3Wt2rmJvs45m4ZpjxaBFoGTE4G21d8gAnEyl2pjStqYGqkxiWv09hqq4YDFTkFz4BC7qsin3vFu+OznyDvaaIvaYXp4uVaU9tqkgiyADouQeHSR2J5b+2Aabbi97chnGWeu8hmvVSnhuALZVWnDvjmpU7Hax6dqLO04Sk+JsqB9fxIsgQiV5NqOPyhXUKQWjaSJ3iDXklKkTCW3bpq0HZ/oBrL7iMpilbuUH+ksUd2pHrmlZE0VrAy18T99F7d73KM5oAKKxZ0EET+HZABYXVbWKIvpq4Agg8KMxlz6GinkVMZxc8rgc0SNBesMid7YN97ppbwjywJxPGBJVvFpivv8X38APvBX0HgW8g7UY2w1lo1IrJpJk+ToVImor1Qe08Mp29TbOi0CLQLfCAKaSOwJ0zOlh2zyYNlDZ0XKDQGGo3Xd0qxV6Rm96GL+5S1/orl8TBiuIjoe59yGpGyaC809MWTafinbOK95WyJXwXRmIozWVlb1IqYgiED60vJBzn/g/eH+D9KcZUkcI0Fja02pouxlSeUEo4mw0/QOaf5XhBYjQUoUPo3WjKqusbWjUlhFYPVr+peroj1EZZmtR7YGWNhEvZB+LL1WYV55Q1OLPGpwDSjLRORRt5AO+ZOr+8xE5ZtupRbKSpVE6WNS16Xmay2cqDEp0/Ri+SzKXEWNVWYpV9O3pu2SXcKGA8v8y++9moUDB8jXlul4y1BhOjslDHo5o2xaH5QRu2di/lZaBFoEWgS2HoET6Sss55zmXtrj+iPQ5mwRaBE4uRGI2jjHtCm1DXSpjbGJ+YM2166u8LGkVzhqbf5P19vrT73ilbC8DOuHBF3Edty217fNbQ3Y5livk7ENNo0iqhpfaSPcVIy18bUNvGLTWbsooyOK3KlFPOmuV9pQkeUVhcSpbqd8rikJ8ifRJj2YKJwrv9kXXm5Kpwqlqa41sRlTU1HLbZy26ya+woUap1fbQZJnkOkVd9Bm3TvF1yNcNcKXQ5wIm0wE10wKGRpZA4WkY6IW5Gpof+EU6HY4+3ueQudmN+WqsmRFltDcwna1C8oQWRdjNVa7OnWkL0spk8HhlH/rzygVJmJ9nkg1tc38aHkdqd9ckZFEkTv6HbLlAyyuLPNPf/QWuOhSGFbUwmtUrWNjwXuHHVZqbR4TlUn0aDBhaRyk4SGnPVsEWgSuBwJec2mQIGk0x2w8UPbgmahMI1R6nZxQD2DvHi793T/gjOU18rVDIigq0JymZOlsNN+bpIAuzjldj+czEqSzpu+kpDW5FnnVaN5yiXDx2J8/r6+vE6pA7TJWdy1x52c9XZN4D/pLoDcj9lWTpjhyrQG2lswwRWtHpXWniiMhPAZX4kKN18sIWz+yQtm1IGROelBrHdV9pXci88N0DfHjESahHBNiRaY3LrZ2dBupoFKd1jFNnqC1DOXDfmBf9dGMaERzlXGdyg2pQ0ml9XA8lZHC626Ml/IhOLz3EvDyNw7sf58spQNHH7pXSUrFm0gNqkMHYWXEV1/9Jgb/8V/Mra3p7hBnSroKr5cuuRi4YPO3cDVCq9FCYSLFlbY9WwRaBE48BE58jZ3TZDZtxsbapTVhGnXcOBu6bdLIOaeVivZoEWgRaBFoEbg+CHhlMgPARF7SHlVrgsWLr8DJ07hIqU21/RVKs/cqVj773+x/29sRMySxbTDavJPspxqoJNruk2bntJg4EKmRO2fchbbtShAl2j07bfyROMX6dH96Q9t3TFR/cpVWOZKXVGYKKRxVr0mDV+leeWZukPLaz2OumyZPeZW/EYGEifwpbnZfhgBBJejNvc9zUsMMCJWNWQbazDOVFK3X6A0ZB4cDWFrggqc+mb39jJgXVCLuonQwQrASwFGbfqe8ZhAgTA1XtvhIbZAOUk3XKDl8mqFSS/+hCLmx9Y/gWLE/IZTuu2S4jb70ZT772v8Hq0OCmEDnLX9UyoYZXMwORWHi1WVKERRvoqB87dki0CJwXRGwOc2eIctn821lERaw58xciT2N1XAZxjVXvPtC/ufvP8J8OaJTD+mJrXEisGxzfbQoK87NCrTQ8Sc2d2haJWgON/7ONLSm15qznIgW1zgqtbvfW2CsyWwtZNzmUQ+HO94OdB8RWig+ELH1x1prLioPrUlKROadJOANC4uX2NphktYPEVIpvVU8U8CrpBBwaQ1RXpFMLmQ46YVTQmHOTKzcmdgkbH6vgmwNkptlAVRcrVW1TK9/SpqkWyRTeSoN8WJaa6JIq0qprC0OHwKZfVXl0KGCdMUcSZTfxFu7qzW6RQc++FE+/56/ZJderhQaG65oWDPSU7WZWsqiU5lVSKpTIStDEMt3kp5ts1sEWgRaBL4BBLxzaYbGuYn7DZR1o2RttABcU8G2abime218i0CLQIvAjYmAzZhZDbPNf6rLNvby2D47SeYY6s1wNt9hoA3tYlHQW13jk2/9M/iXfwO9YU476LrW1pb0R4WV8hutVTl5vF3kTk8LefnTdK2dsG9ywvSfk+sUBjElm8Up7HMaiZgS0KvvJkziaDIw1i0G2QZBdoefhi1+syh9lDR6bS5x9ttYTht3+10srzir4wjJaJzyz8SIraNFjekorhqVzPUXoPDwyAeycJfbEYsu68vDZEhUZmHIYOnofimE1oWjrA8qkVmCgK06nCr3kiAReJvUiGo7WHSj/nPdgqHaUCmm0830Rn5MGA3YrrjdH/0Y1Xvep44fUciwMqLT2dd6wiYNiE2lYnHTcCbjyWRT1PRO67QItAhcWwScnkmToaiL0SyTTcDjiD1vFUMRGQH+43/45GvfyjY9zz6P2M8jVcM1nHPMDudcCjvnUtSNvT9NlXwDF5u/XB0Jam/QXKrZF3v54EX6eM3LTuRUrnXE+S4H9aJhvGs7t3vm94Jl7PSnE5wDWz9q5Z66rgk4rRUmxEz3TXLQumHitHaYcC3Xj7SOSJ/GeZL4QCPB1jOT2Vpm/tkaNF0HnfTPNLMWqrNHV/868uVJCjIydXPwqI89Wcg05Toaza1sHB7UxLoq0U3N0GoGKMVYZZR0jIC7ch+feM0b2LZvhawc6J5IMhFY1nSntLZGRHkOk1WeWmPEINPt9mwRaBFoEdgSBGrZHSbOOZxzIvK1GOglgykTtSaYu5Vy9BrqnObnqX6ZveDYSuXaulsEWgRaBE5UBGxjGhpwoE2vxDzyu0abXu1WddJo11tqIRg32gAHcL7mlG6HzpV7+PTvvxYO7ofBKsiAcpJaZJcCh08VpSKwSqx4FSGaisOH6k8GRFRCEwvPZJrKgrX8Jlqe9B4a0UBgYStXSuquTksoZyNs/v9FrI1WjmU9Wizr5rhU7uYI+auyodvJpYb0N6NkruCBP/kjXLq2xvYzzqQZkwwsV8X0hrzOlKkbsC+yqkkLrJotE6eanVSSk87oJuRVCuhi/W9ixoqJGTLIxAlNRVdG0Y71AX//xjfBF76oDqnIrMHqHTOYrFzrbyHDbAyoSGGlq9U5EwXb8zoj0GZoEcC+/mk0MYnK0FPZMFodkSZYkeVUQzp6Tjl4gE/8xks53ymV4kbpT8sivaKDPaMnLoxeTQ3irLyoHKcXMVFz7Jix1iD7faqo2Kr0ZPPb2ZNn3Ps7vgN27kBvGzjisHnIIo52Le5/E6cusDRHuUcXNQtb0pnU8tTKV2lytJc9tVwLN3JtXTIX+UnrsVdFR0lUAZsKPiqomzrdREI3Tx9MK0RdrzNnY2btEKwNuOj3/oDmkq+ypHU+1wsrp5cUQ72YyrzH9ghWhOlVequBjTHT4DTmpBPt0SLQItAi0CJwXRFoZ8/rilibvkWgRaBFYIqAEVi2STVywjapmUikPO1TJ29ZS9cQg7awmmmdNreHxivUMoJOqzwHP/lv7H6DyItaRtPaQW2wSzpKX6jsalRpe6so5ZOVQQqACI6JyDs5ra6rk0a3ZyLv1Z21Im2jb+XrpTlHiJ/UffTeP7VT92oP1l4VYSZCUk+t/LqupT1aMmFicS4pooJ7PbjtLbnL4x/D5cMhWQwsNt30Hn1UlpRB9XYyRgK9Ea4TQshKOPYibWWMeBkp8kl/+5NGE2SWmCSgNcINAAAQAElEQVQ8rA+kWhQytbMxoTu6oeRkMo4LGUH9g3v52Cv+L6wPVV5FrFYp1DavN00uopyI2mSCt5WXOo72aBFoEfgGEUj/+YSes1zlFCIgOl3NvvbQBc3JpV4siKC4+A/fxMF//3fmx0MoFa+5Jy+6DMsKe46V9YQ9G81JaJJ3mlec5i2nmSaKRLd5vgkZje9w1aBk8e53o//Ex4H9b4EitmzNSBO/pj7zNwGOEMWrWI4WK3cmM+w0HSozaZ4j6THxW/zXE1UhbfkaKQGbImeS6rGCFL9xqp7kN1eiU1VHIWCxXk1z0kc16MZIL1kqJxUV9Kqtr7k5W9V6bV9f/cVf8oUL/0JrVKV5e8R6HDFqavJQkKmhrlE+FVmFqJcumsxVg4aPYlSYapGnPVsEWgRaBLYEAec0sW1JzTdMpTaL3jAltaW0CLQIXHsE2pTfBAhMNrxRa4D2qWqPFwGBxGszPBGF8HoTW1UVPveUIi0Gw1V25Dk36fT51Dv/DD7012BvZ1eWmfPezAPmRdLYT0zVoC2zlSWPnTKyVLj50A5b+ThSwjTs5ErS5l3eqzu9Im1Lbbqbe23E0s5E2dOpapJ7xMUSWcTRrsVtFmW2T5hjZS3NwKkBVeSMZz2N8vRdlFkP3xRkWQd8LiwclWuoYq2kSssWHrLOvAB2EtPCHCOwovrSTQ0Vr/YHkZpeaVGCRkaLiaUPMpy3dQNzo3VGn/8CnzMSS8RlYRahyDt0H+W3tLUuJnLas0WgReAGQUB0RN2QuxwvMqJjz2jQA6c5mvFANcj/Vx/kM297NzdZnKdaPURXhHvmA41kmOYsJTuBT6e5JmohiZponGuwD89y73DeU2c5Q61Re0LOBd/zVNixA1xGORCJ52BUKpdcoaTZjmsllnYmkU2HytkUQupMgpbYfNfg2gpg65iJFTELm99kFm9FHCF2cxahsk2XWmF5UzscyhklitBSkwgxS+PqMVSiyJzuffGLfPwN/4+dIjZ7rmIch/g8Yziu6Yau0jV4zfn2VS6p1AhGjppY+bRHi0CLQIvA1iLg3GQyPPrP9bZWq2tXu2bha5fweEvV6tMi0CLQIrCVCBhxpZesmGt6eG12vRlBktp7xWt6NcNIxMt4OCKKkZrbNo/vBMrxCLe+wq7RiL99zWvgK18GW0jWB9hfyQWVpeRoyzsVlcXssFiwL6DGih75yEzG2hybVHL1TphauU0aubNNdJD/sFQ4Kpkx104ypZ1JkB9JczWCNvQWv9k1/5ESsR/zDTIGkTTSAgqY3wZnnsb9vu/prPS7HKoaqiYn+EK6ZiDQo4ynkNLPMNka16mvrWYbAzMxEssLYy+yMf3GivoyyBjyTYazzxSkd3QeSzcql1nISuYO7OeivxSR+bcfhYEZSNpUjIYqOko2nx6UF+QmoT1aBFoEricC3uuZxJNpjsEIY/vf7Ox/A21q+J8v8pFXvZrzRiXrB/Zo2qmYL7q4cUWp9FnRs6ecE/Vo1O5G826p+Wmk9tZawHIHucK2Vq2odZfncP4jHwb3v7+m5p6amhFEaKF7WR41H1//9cNfy3WjUTquZj1xik9fsYpwLKZiYZOgsImTy0xUhpWzIWoDaqsaISdqrdTSohZiEdFjt016HYECilViI6+0lqN1+l9/+5WML/4S20LF8so+QpHR6y7Q8V2aEarWYWsCOoLwNfFaExScnNO1YxJory0CLQLXFoE23Y2DwGYSyzl341RyA5aqWfoGLK0tqkWgRaBF4CRBoJEBkP6kTbOo12Y006bXiIlEXumewdCManra8OeSshQxocgsyxhXIrT05naXDKb4lS/x76/6fbCNsQuIrVEqCBmpFBWf3BTpdDWRY/EQ5Tt8aot9OCCfJTVRqaJNOEKc7n+j56yMo91ZuTN9zD1aTHcXLRYyNbbUbj/a92ehgG6H8OiH0bvNrTjYKxjUkcJ1yCmUIpBXDiOHZHPNqtpC19M4MELRjECYtMmrb0zHiXi8xgfWkxorSNRcfKdhfWUvO5T2lOGYC1/2KvjSV8G+7sgDsppSafLhUclOl5nI254tAi0C1x+BXARWesC8PV0qx9VogoE9V/EvmpObL1/CznFJXo7IM6jrkqGe0+A7SqwIvNwT94xqfy1CfKwJplLbfT0mqK1O8+0oeAan7+LW3/c06Ki9Pgel93mHSuuWd5N5jut5uKvJNyvxmtyryaJJUbGWwUTeqz2vrrJNcep1TDaKMI8trSOVJr9ODQtlsPW5rLjyD17HlZ/6NDvE9sVqjawLWSdj7cAy8/kcXi9bcLmGltcIachEXBV6I+UUoxKx/YLTGmCuhY+xtNW1CLQItAjgnOY04bCZuMJe5CjuRDj9iaBkq2OLQItAi8DxhkCt2XMUwL6CKmqw/5HQSIzSa0+tdcG+uunUAW9/FlYUabEY681tI3KiLgKdee16V5c5VQvGJf/4Ca5605+AXofH1RVsw6wiCfLYF1kqbhInj9WBDrMfCm2CO9oibxaLyxRvhFqQa+LkzgQjUkwUh7blzbWQWbrNrvlNnPJjXxddjWv3rkksD2YQ1GBtcd7pnbpjbawI4cXSIrd9yhNwtzyPWgZBJmBDCUXl6QrXjlzDh608hGEj/KPESKxGutifjDj1aYhM+k8DxcaC6eqVHqVFVKKlrX1NbyEjrh5i57hh7rJ9fPzFvw2rA9Bbe1wUtZVoPUMXNZ/KqRITOe3ZItAicD0RsAdQzyjDCux58gpk8iwvc9nb38sXP/Rhzl1cFCmxh9Pn+yLNI4Oqosm7eoIz7P/l8FYGJ+YR1QrxVFSad8dqdx0aXF0T1Mau9+QLc9zhCY+CW58PI2GjOb4WUDbP1bECzUyNymg0M/1vYuuEpTnadcp7XQTpYOnNTWU5TyNdN8TCSdQ/bpOoHqt/JpYX6a7mYNKkttiVyRHlmMix0z68ckrDaAyf/jc+9Ka3cFYuQo8hMS8pepnmemVYKwljByL7KjGetXSx/J0q0hHYrhFqzmJMvF1aaRFoEWgR2HIEjiCxtlyba6fAcTGDbsznR+msuX4Sc00JJnfba4tAi0CLwJYgYF/RYBth1e4ktrmfxGkzq3Cv12N1dV1cRE1XpEyutLYRtrfd9hZ7sRPoj0ecpcnu429/B6O/+1u8/a9846gNMdiGlwYdNlVrs678CoCIDeywe1ZVrcDMncUpKuW18GaxeBOLk2vZ5Nj23JwNNwWml2nSVJxFzcIpYha4OvfoOMs8k9k9EXqGm0Xb7410Ol1W1kcgvLKHP4TObW7NuDdPKeOllt3klS8IDocClimJJ8pYmIlFWX+YBL39NtfE4q1/NqezuBtWpNxRBTrpYHqn/pzeMx1KkVR1U5HljrzROFDWlX/7D77yh/8PDANhE6bprYvNG+2CXSVpHMhVWLCk7rB0M//MTVmOl8txpUcUZofx+xrVjgJwFjSMTRDupHE4KeNr8l9txCyt3FmB5m5Ka8GjZdPt1psQMPxsDjCRP8Wh/jws1kcmE2rC0khmwE7TI6IjeUvNOaN19v7dh/n4H7+V28wvUi4fYGmuz8rKKpVI6RgyuiKzhsMh3ZCzlYfNZyH6tE6YHjav1T6K7J+IEekWb+mciPOZkNYQTTS6WWvuqTUxNZnmzxBQZsV2iP1F6p27OPep3wm5h4UFjOjBOWpN0p2sIMpFhxDVlfQkmGcWNv9MDHLzH+1ydMTXCx99TwVGtaWWmHukTPQxXUyU9IizmYWcPJpDzVHrVZLCdqrJWGSmwBjmLTzS64NLL+O9L3sFN1+cI64cEPYVQbgd3H8A+3LhtF07WV9fZSzGyzlHY2WoCC/8kVh4o+4NxJSgPVsEWgRaBFoErhMCXscRGYyFMzki8kYMTOf3I2qwCd7EIl1aRcwHpqtJCsUGrwUi+dtLi0CLQIvAMUbAaZIqao/9iVgtw6GSOBmz9hscTptT+42jQRxRyOBpZF1EI6U0n3mJXnjTKG10td54D9i2vsYZ6ytc+PKXwpe/CNF+C6vCjrJqlNZ8Xu+RPS7GFI5NREVdP/FoQpXoNK+7Gtfivp4oC9eqfnRYQXKOOK1isxq6IX1ZZEm6ijM8+3OLEDpQ9LnHc36W5oxzuKqG3sJiMhAGrOHmGhUXcTIMIjLA3GFBYdll6psoaSRKYXgpR6N78Yi0iryeZyPjR52F1WV6uMbJ72i0NkXVYeNiJmZQztI3TI5IYCx9qr5jGJfpjZfZsW83e975Xuo3/gmJxCpLRkpuUmssTMzmqJgKRIBBLX/UiIsJR8Umt1Ts5I6Syd9I2nMzApEmoVZPXQtPsFLExGOgmRjccs0xXE0M56jew9COY6WvqavxEVk3B8R/qHIrwUR1jofKoyiVu5FuGrQUR4sl0+0j86SIk/ViCAlDTGykCxqBpK1heiJmfTRSqFY/p+fE5oBaaZXOouTTHCP81G+M1+EfPsIHXvzrnFsOmB+t0lPHlErbdOcZaz6KPjAcjylsAtfc7qwQZd+K00eveU2iNcgB9p9HjEPDKKupglqcJqWIpQtKa+Ibn+ZLNOc0TnlCRd7xjG2OGSptvg2/cAZfGNTc55d+GZYWGOYdhkpbSYIk05yFMgdXoKBK4mpdu/e/ScqIDkso5+uGLc1mUXovCRJzv55szjbzp7qUqa4ihcroSjKNFdCsIPww/MpISndgBfsq9t9f/tvMX3Yx2dpVdPwIXwfcOGOxM0csx6xo/g59j/OaHZoSb+NNBYxCwKR2Vjs6hHUaOypfofZsEWgRaBE41ggY12OcSpRNkWUZ9h8qiZFPajjNW8lznF1MZxPT1R83ujVXr8nG9O5Aa+bVJ2pjWwSuPQJtyhaBGwQB298GTVDm2vRl5IRtWGeCNqi15i0Tq9DSzcTCSbwjz3OKWJIvH+IMGVIffemLQW9xGQ1UxJi8UCFKPFwvE1/hXYaRV+JHFDs9J0ngaJfpYfGbJOm76ZZ57fZm1/w3tticXqsSW4hS/aaYwsgsasxQ8jls38Z9v/epjHft4IAMrd7SEj73DIwASGlJa0OUPypfcp0CR5zNEaGodMiYOyLyGwxM+lYtsXIljcpL4kSMTAWNCUVPTmt8k6nLMqqqYqT+7uWRMxe75Fft5tPveAd89GOgt/udptL9IbkMZ2tfXavkCSMyKWt6Ve0qD2tdEjeNN4wtn3JNYswzk0nMSX01bAwAc03Mj+GTPIcvhq+J4erUl16JhiKe7esLhHzICkbaDBp5Yn+ZtsEviniM6mPbKDI9XF5MfVfvXE31V5/wZI61jrD2G1jqOCfXnsNZlLlB/WKubjH7asjCFm2EDPYnyyIfuOgi3vWrv8od5ueo911B0YzAVdj8XWuybSToqfLqd+zlg0gKK5MtPKy9ptNMBVuDTKKzmCiyCmtmEqS7iU07EbB0ldpRirhbyrssdLaxrIF76bjiQc98OtzyZqDxPNY8bOlNsAYn8SpBonnOyWfn0a7F3dhiiWzyOgAAEABJREFUdV4b+Xp6BK0lVoYGh9ZXa2UjVByamknMVj3GgNz3+tdzxcc/zrbRiMXMk2vtDiIGfQwiqjx2TF5WiLxSCV7klZ9iZePHpEl9YCmjLiZy2rNFoEWgRaBF4Doj4I3J2pzLOYdzbnPUUf422CLQItAi0CLwjSIQcawPGlzR11tuz6gesrCyzKFPfIrdb3gj6E0/sU5vRcR/0OuKzNHUbAaIvX1wZkjZjeuhiIpR7dcj4w2cxdoQ1A77na/QyKiSHSCbKG3znXlMyyzAtzyU0+93Nw7kgUNlzeLcDup1MxSUxzBw8purskxFFZUMTzPkaq1njZVjNyTW9smfFUaFtvJUY6tA1hT0mh5B7V2TsTTOa6psxIHLv8wH7Iu8gwfhqqvYHiK12iezmlJpcR0pL2xS27zMTFQWMrzlqmn2JVtQCjuNwBJCym8h3RTJYgabhU5e8ULOa6wFQeCTNLraWTuNK4uSa+EkummEQaY+6EgKSVnVdPtLEDoMx2b4QhTRMVIGn4GzomXMGhESfEOUDEF8l57lZCEr4A6LqlAA6YR0m7imhgmzw808J7fbCKUxHY1pPQciEeTBxPrIkDGYAk3iIKwbKvkr9VOl+cQeH0vD+hj00oArruKDv/5i5tYG7PvyVzjnjNM4sHIQ+3Hz6KOezUimZ6aIlciKiBEVlfoyupiK2YqLzW2VBkYaq1LA2p2JUDHJay89TXRDZ2MiXU3vWm5lc4naVRQZldq8re7SrJYsFx06t781c9/7FFjsK5cTwiQMNWJJg9KA1RgnCSfwob6rR3oY5WosNWTkoU9QawuFnQgogu6zBp/6Z/7xLW+hMx7Q9YG1Q3qKNW+TAKE9WgROEgTaZrYIHD8I+ONHlVaTFoEWgRaBkwkBT91kDGWBmCEy3y8oVpc5T293P/HWt8KH/x7KUntobaJr4ZIMBxiNaoosV8T0nMZv7KUtPL11wjhxoqk5s6ZOYrREibQyVuY2P/hMytNOZSUrWC89RT43SSKDzIwNbwaH/Egah4xMiYws2XJY2BIrWoZdFFQTSXnsxhZJcAXNsCFTexaKeZGYNcvDVYqe57TFnOLKr/I3P/zDYF/kidAM9UCmFXgfJho74SPDC7PIkyg6TsXwkHgibirI1d323EDACxsvTP1GjBn7Foh2cbrI0J/gVsmR2J+g1bqrhCHriDPpMCgjnU4u4xd6ytMpm2T4Y39e6GvwlSTqvpMElHzSEw6kQJKGI4/DGh0Zn0KzfClwcl6ieg1yGskGmTLFJRMkNkNmumtRsW4Ec1CsulBX+zoOEeGIkGC4zide9hLWvvg/7KwaTul2WV8+xNzcHI1r0PSsHHFj3rASGldjZJBubNnZaJ4zHUxMCafnP4jVyupAJtf8CKNGNy1tVHoT85tYOwynxc485YrWmNDl0Pwcd3/W02DnNgheOTMsTdBodQoJRFQkNp9auRZ1Ykst9WuqKmoIBfUxIishfTlpX+WN1mHfFbznl36OM0LFTj3jTVlR+C5RHBZav1XAtT/blC0CLQItAi0CNwgC/ugvsG6QUttCWgRaBFoEWgS+LgL2JwWuN88oyjyQRbvYKeg2Y+Ke3ZxbjvjY7/4+/NfntJt22NcypTmSLJsaYmZIq4Zmk5iBYWFzjxClOW7PpHAEkS3mlW+iqgWC2mqGVK+A88/lPs/4blaWFtk/aPB+DtlpSis/EuUPTSUjJCouKgYZmRLnZYR6pfWKJ8ESlNZL2MLDy+DMg9plHTtq6IYenaJHDE66j6kHB9g5XqO49CI+88u/BCvLIrpGxMGhZFuaEV5v1t/wMkHtd5Ip8eIULqaSycUk6H5QZo0nXU/e0/AyOQqBxjCiUj+IeEIoGwmlECY2buyHlpRvGHOjqMizzHhT3PIAZ//r6EDWrUgQ4ojalQx8Q6Vx6GJGXjtsWBtpXQl/lY4Jmw5Fp3F6tKsqTYMN2ZTlpPBubqQN30KABMlYj3aV6W6mcW1fY9YVTpKAUrRzQcSENx6cIDIrWFp7Puohl7zit9j98X9k52jEvF4YFKMxo5UV+r2OcurUs2QkkX2J1civgkF1eCq2+jC9TEwPw8F+k9EkRK950Gu42rwHNk+a7o30jjaWXY0zcESKZ/Jl3Tn2i5W685OfCPe4G2i+HWU9pfAiXFEK4ZraGxVHGq8W03AiH2qB5lp7cJ3Ghx5R81KNhFdQu4Lur6zy4Z/6SXY166xc8SXmCrV9MGApW2DO9TGclbI9WwRaBFoEWgSOMQK+JbCOMeJtdS0CLQItAoaACIxRHemIxGpipBys42QkzMm4OF0Gcvm5L/Dp//squPwKpa6JSmsGg/baoLw+mRYyUnR3dtp985trYv7jWkxJE1PSofaTWpWsJAcyIRgpdpyZMVkz98THce4D7s8BX7BaB2qXYYdTGaFpMCPOG8GgSDPaapEGcSpKolhk2CVHpU7crbw29idoRZegdtTjmlpEZtY4CpGUrhrTrdY5I2vY/8lP8K8//7Ow/yB9n2G2VZbLmJLyyYy2xs1EcfhIaqABY2AKG2KDedFRT8WyyNueQsBLXJKYoJNXZzODDPvyJN3QeEouGXpMiUqVRmGlnmhqrnzPu7j0bW+F8QjsT86cU5pC4zilUmoVtQn4mdfKsZvOLiZ2Y7NYnMTSzcRuK+rkPK3xAsKGuHnHQqES0lhE6jXFqoOiyBznPc4J2XFF0L2iLmE0YP+b3shnLnwvO4ZDThGZMT54gL7IyH5WMF4bqSjrO4/NJUY4qjrVAl7Pk1fxXmWliC24mE6aKjBxqj+onX4qTkQpWiMmaUQ6JeIt4mjS3BG03oQmyu8ZlBV7RPwXt7oFp333U0AvCMauR02u9AFlUemNHJMo/+RsJs6JfRUG4AkaG04NMs7TntJQqZ2r61z16tdSfe7zNPt2c9YpC6wt7yNq7PSDsBk7jY8Tu/mt9i0CLQItAicqAv5EVbzVu0WgRaBF4NgicMPXZj/e7YkULpe9W1GJrFjcscho31XcvNflir/5O1b+5E/gqq/S8TK6lFZmMqUMMUR6HK2Rtt1KwYZoTy7DY1OqWcTM3XRry7xmXAVp7sAIKBMzymoHo7rB+YJSphS9BcgDt3nm01m8/R1Z7fYoReaY3l4X+/giV/pcRSXjsiG1PcpAaSQkUcJ0Rl1N5GzZGSn1uj/vBBBhVUr3ZixtRxoPIkfmOx2MpBovH+DUquTgxz/Bf//6SzASi/EQ5RLdSRKDJzW2mTbGTeIr3WgkmBioMnCRYdsIi1rCSX4YJCauwRBKmBquHjbQifLXksZSeAfBgX1C5bBuE+kI5cqKBusy/M9n+eQrX8rHfv+34TOfBPWdkhHUn1H51x2Id5UPchHSCqZntVH5R5xfE3HE3TZwFALWZybWT5Xds4CzS0DczGGMnVKUI/jqVzn4p3/KP7/pzexcW+PUzFOuLjPfLWjULwvdeepBSSKF9LxU3lOJuDQSy8ZLHh2FirJxY9VtldhXVah1Nt/ZFDrTt5GutXSuve7aINMc60S65REKkVfmZrppH2Mxv8gV2/vc9UefBTt30PSXqJtMY1aZ1XYbrJXqqCWzdqYiZ4ET1vWMG3vQ1E7hYvNnzNUYY7AOrDB65/v4z3e9h50iOk/pdzXlrlH0Mjqar9cOrZCJ/DIclKM9WwRaBFoEWgSOMQKauY9xjW11Jy8CbctbBFoEDiMgo2Kh32Fl+RC5/U+E3S5kHfYe2E+RaRctg+oOu7bz0be8kf0ffD8MV2UGj2RYRFwyzg4XNfP5medEcc0CMEn6RuzPCM0rH7IPyTPHYH1ETpdKV3pzcLPzued3fht7Ol3WxfBUhkUT8LIsk2EWG+zrAmcFSRSt6/SUQRaFuyqiMesz+af3tsBxMqjLZsSgHuGLnPn+ArmsqHJ1zFjtHsearoymORFYp4q03Puxj3P5770G1pdx1brGw1FKp0Z7GtEvUbdquSZiAUmiMBtCe2xGwGzZJB6neBPkayS1nrpSuI2FeGUigqBSAh9hQa79j2T813/y+V//ZbZddRnnVGu87/nPhc9fBFceoKt0BTqU1sY1IgOcRrSX6xU9O3Ubdd4seI1uc413TqIbBpaBJ1e8P4WwDFPwavVZIwJHXYa6LoHi7KuasgT7XaOP/SPv/+3f5rSqYoeeMTdYp6uySruvTKuH1tg2vx2n+QKFG4kRQkYMWZyRPyY256TCt+QSpV8jYSpqgPSMktqBSaUo+9NHG1T2YiCrwfQO0YMwKvMuV8l76yc8Bh58X1hYYLmM5MrPiCOOmEKNckXVQBKX4k7MSyO1m5BTq0W1sZxqTGq3fTn56X/nI3/wWhZW11jUOCo1PpzWi2o4wL6ONSKrUs7GTVBRUe3ZItAi0CLQInBNCNwI8X40mqxSzjk2/znhZv+NUO91L1L6OacVRjmPO92kU3u2CLQItAhcFwS83uA2ervbLwLDWDFU5qp0FB29/Q+eJovUq/s4LY74p9e9Fv72QzDQm19khCmtbcD1Ml3bb5JElWfigVpGmRyZdCSxtBY+nsR0qqVQJVPI/PLC1DN11BBY6nUIFUqVy2QQsVd04GEP5NaP+xb2ikgo8x5Zd45YNYgPohmVFDI6nPBwqdCvNTJqgWQGXrq9VRcZP5n6uBR5hZo0bMaMRmPy0CGXOZ6FHhVB46CDfRUyV9fsWB/y2fe+m8/+9sthuEZRlyLr1ABr4rTPDUQ1XXipkbrWkrGkFibi+bDBkjVgvx80wYeT8hAE6dkw6AyTBMJGpLBrMg3HoOhM6TyGYaXQQLLWWEIoSgUG2kN95B/4p+f+Ipd9+h85fTFjKQ5Z2L+Pv/jp5zL64Efh0CqdGuvmRDakz7bsay5ldyq9UU97uUjKckg9HutOe349BKwH7BkejgWsng2nQZ+JrXaaFGuRjOoVDtmtAD6qpOGQ9D+7/vmFfEjPz81FXs2LkOg0NUHPjlOfZiLE6+j0HmGOdZUb3aTvo+YZjMyS+MapDzO8xodK3bJTIzQNW08jfQ6r0WifXOmm/Q+K46Yk6OWI/a2rYWM/QO7qhnmtMUNNggc6Hcbnnc25P/YDMJenUViETCQXdJpJmeY4eYPGppx0aurCJAVO2IvX7NphpHHT5NYIGx/LcMlF/MtLX8IpBw6woDFR1hVeRJfT5NmtA5nWmYHYvXEhCisNLMvbSovAjYtAW3qLwMmGgHMuNdm5iWsBr32sc47JX69YTCstAi0CLQItAscUATNcg978airGvgqqnZkiGcgwMuOj9jIdRGosyHTecXAfH/y/vwO7r4IrryTT63TN4ZgNXI1LjOAIym9ijXDaeJu7WVTa5uDEf7WRk1s39tVsylqVmOuQxWW62Do1tYwUY7HCA+yvtnzjGMt4qC3DjgVu+pQnkd/kfNaKOS4/tI6TO7+4JGwCUSRWcOiIyciTR6eVKEenVaXiiPJv7SkN3MQQMqNTtjOml49BRnVGlI3XyBoAABAASURBVMFk/0NWpEkYLErj+bVVrvzoR/jPl7wUDq2Qq/+pZHxlalXQWNDYqGSQx6oWDYZM+UkLDWvjW8ydxLRXhOdEplgIQkHNTEqRGHbHjFg9mQQFCklPD19mP9RerlG//y/4xCteztyB/Zy9tMihKy8XWTVmWzXm1H2H+Mjv/C7r730vrKwQ1ldFTqoXrCARKE71mzdENsZpXhQECZuPNJYnEV7OpqBCJ+eZMBD50O3I59Vxeuat34LPhSqiGCCzTisb3ECYjyP1O97FhS99Gb19e1goB+SaX1Fqr3JC9CKlbA72VNokj4On9Ooh9bXXg6nHikxpXPp9KcWnHvNbDr5rSPOkaWJzh60btQLRR42jwMrqMkXmNZfULMwt0bicvQcHsLSLy/Vy4BG/+FyYnyOGoIICXQdxrGYZdnJQ6bqjsa9CFW4kqenmpoB5jnu5RgWj5s9gL4X0LHNwP//5st/Cf/ViFvViIWtqnEhLNIv6WKQ52YZaFSpGWcU3QfOvEZf2RotAi0CLwPGMgG+/Zjqeu6fVrUWgReCbGYHGfoTE1TKcZCbYRrkJ1C6jkhiJNXQjMjdmbm2Zhct38w8/+wuyLmROyBCWB9tBZz7gnEt+m88rvTHO9BbdnwDARRlHjekpAx4Zh8joqi0sCZLUBt2LY6XS2QtdqihPp4BbnM/Dnv2DXBnk37GTfWUlMyQwGI7odpVOhokZGypGRghJLNxYnYIrSjhOjkZWaK22j0VCGZFlagWRV/OhTybKo3Jql8jO0o1Y0HgpLrmES959IV940UtJv4lVj6kH+xm5inUqfBYoQo4rSV+v2ddWgTREdBcqJ79EUSfxGdX2TdIoeNRZFCIRNd56IcPpubKvUjpiUN2BAwKxgve8k3/4nZdx6Eufo1xfph6WbF/ayXB9RF99tn005NQ9V/IPL34xK699HdjvL1UiD4z80ji05xeRJ15if56Eyra4GEtq9WlSZ9pPm9Wz58Jkeislu3Evx2PpkWB41bWUa6CTgwAZ1sIO9NwY3OsUIiFQf6y9+nX80++8mvNGYxZ8he9GxqGmCkzmBg0FZ3Ow+sXIq5EY8NJDrTIzvRDoVGCSKV2j0mvn2eo5xMaNtEj6Mz2EhPSKSWxs9YpchFRFN++wPBizJnJ8vLDIV5X+Lk/5Drj7XZSsEXSFCDpwap8vQIwVjUPxgM3NJgrptiJ06p6uJ+xp6mfSfl5ksVvV8zwecsUrXsm+j3yEXrVK1azj9Fw6jYlQ57hoEjBysErjpp5grDLas0WgRaBFoEXg2CLgY9xYjo5tzW1tLQItAi0CJzECZhzMDCAjVkIyEMBMiY17ARmyJTtEyCwOx4z/43N8/jd/E2TgMlyFSq/KZUghwwIdtUgcL79tzhWUKWbX41dMT7dJywbU/qgWmCgwPaNi7SRCp9tnqBSVBR70IO78+MezV8ZZ2LmTS/buob9tETNiMVBdlCNR2hRUeVan4W4YK3hszmusxavBknQ/yliWSNEocWqwjQkvIqsRgVKKpByMB3R8zdmZ55zhkIsvfB///au/BiI0Q+6oy4OyO0uhUyOrFDUb5EXGt31BYm1vVJdFmZhfwZP69MI5AWDgHC26UXhHJkO2E4XY6iEYDshDYPdb3syHf+eV9HdfxjZXMydS1b6WG48adu04hWp1lW0hckpTcl415J/e+Dq+8IqXwz4Zy1ZnrJCVTOofPQNZlkN6lsGHQLDPhxyWMgmbDkWrjzdFnLRejWB7kOuG8fo6hl8ecjIN/FCuss0JqUOHWHvda/jsn72DbcsHWdCc2dXzNdSzZGSEEVQIfxMnsiK6yYiolcYEkcs6ybRXtmdI0Vi+ynu2+rB5zKRxYF/xmqA5T6E071GVzPe6xKrSFOBEbsOoP89Vwui0e13AeU97OmRdkXg9jadg2SZN8kpXT7zpahWYKCDEUWLSoXqTeyJe9EwjUprlZRDZvOctf8K/veudnFsEiriO85X6WQsOkNVZ+vrK+rzSfGAYeCb3dLs9WwRaBFoEWgSOMQLe3thbnc45nHPmbaVFoEWgReC4QuCbVRkznhoZT3mEXAYSNERZSzrxskyyUJBlBQdXlunnGbuqmv/5qw+w7w1/CPZjsworC5SyNlRGlucEL0NEgI1LkVtyveR4PE0v09QEYYADNSGp6pMvEhuZCkoQCqWudMsSyFg1J3bmQJic94PPZscd78QeFeC3LzGSgTGWuSYmRxkaxUYZH2CGZ8K1Mb/TvS0+ZSw3Ta6W5rhGjZQ6jYymxo1p3KSx1WhINapwIrCw36txjkoGeFGWbB+NOGc0YN9HP8ynn/dc2L+PvkiWLiO1dwBGcloz1V5VghEluerwEovSiEnRCp6Up0FjWJi7AYAFJOoa9QHY8BPgsuaHIMxZXYGVg3zh5S/j02/+I3pXXcGpyjynPPYD4LWe1ZGe22p1TM8VrC0fxL6g7DRrnMGYL/3Zu/jPF4hwvPhi0vM7UD/V6gkRz6hvST0SVSJs7qNJTIpGVU1uWoJJ1Ml5tU4S2YRJDOSukzBrbKCPDtFtKj0Te9n/yt/mX9/8Brav7mepA+uDg+rSUn3rEm7Gy2xIiplcvAgOp/5wmku8hCkxpO4lzdvKvpVdYGOi0bw5+RIsTpRO10iQ7pkGb8c57AfI7Svd1eEIv2Mne0TQDM46gzv/4A/Awg4o5jWNzjFaG4JNkA6q2GjdURAdhrPqwXuhYU+MieJP9FMYsb4GwogPfpRPvfmPOaNbMFreR6b+buKYykesv/MaEZiOUfAM9PLA1pK89oYK7dEi0CLQItAicOwR8Nf0BdaM2Dr2KrU13ggItEW2CLQIHI8IJOJCFoN0mxhMlTbFFY4oF3IKGcFDdu08jZWVFea1eT5d8g9/+IdU7/lzMNKrUWa9YUdGR7LgzCBWXGFfdOjWEeekqsNRR4cP37nRfVZ1Jj2DRA3GGuxVa1AjnFw1jphBNQkgMEjp1OZGaQylNRlVLG7j3j/0bEbblljPMlZF4si2wAV0RAkpmxkdVpfZaOhwZplYpfJvzenVywU0Jn5CsFGT/u7P/vZPRFaeB+wYVxGnBgURdrY2R5GTvh6xEAfsiuvs/oeP8uGf+hnYvQ/2H0IFQ11CiBPcrBhHsk8nJFbEKZHn5D4EiQCYXAUIRmTY2BFy1hM4u2UDxozdtWVYWeVffvKn+cqFf8HC7ss4PROawyF9EVfjtbXUh/PdHgfVB/O9Pv2FefavHKCpx8w1NWep1N0f/ns++gvPhY9/HJx6wAgCI50TCd2o76IIlopK/aMQJuiIElMnRVjkTBR/Up4GhnBbtx/R13Piuh0N+ZJMZGDHOvLy3Vz8Wy/mX9/5NnZUq4TxIZYPXsHi4jw9vRjo+SL1l3WvEVJJrDtcVHzESKAiVsnFVRipXIWK6KP8xwfiNlZtGmukTuNshMT0jNvMEkTg2VdjXnNHCAHf7XKgrrgq8zzqR54Nt741qIDGJtYmEz/eR42lUfucrzUzRrCCVTYibhqN1UaxzsIam6T6UuDEvNh66dSaz3+e9730FXT3HmBBz3nQc9qo3wWTWjsBwD6OnowPL0w8QREmbnL7xGx/q3WLQIvAyYDAN20bvW2Gj27d1cUdnaYNtwi0CLQItAh8AwjIcPUSJFH76OgrMhkduTbPZjwZ9zBeG7NDb8kH6yW9+QUOxSFFqDl7dY2P/P6rWf+nT5CIq1wkyJS4ivZVltRyToXK/ZrzGqK/Jt2NHRFVQT0RI6kqeU0118gjy8mcGsewKWUuWUjxliALeLWxElZVb55Gb8259W149NO+mzUZWp2leVbHQ4LIHsPVqSwnw8SpFMPbCW8TlbalZzTzqOnQSNA7fyPYMvV9pvY6xjS+RDY2rvCYrRjHNYUMzRByKrWNbqAM6wwO7ub8piH82+f50DN/HC7eC7v3gHAaaxCtBxiJCExcqVrsRAAWIlIK4eEkijp5z0ZNT+Ixp1bQxqGJ+fVwQT0UgOvw+c/xlz/0A8T/+RxnHjzIuRqba8trdJa2s7Y6YKHTY0nP3PjgIXbt3M5yOWQoYqWQf7UqKcsRYTRg+3iNbZdczPt/5VdZ/ehHYf+BVA0iGdKzLFI2ExHrNT6kDlGXRtKeRyJgmNi8UYswXPcwECHhV0cwFGKfv5T//NUX8bkP/CWn9SLD5gD1fE2xrcP+/fvoxIJsALlYCaeCxOPoWYLKT7oi1zNiv3XWEfmTiRCPrmacSUKDPVOmieUzd6vEODqpj+luEqeKeI0YbezJ1AabJ+1/ZLVbruiwXgTu9PCHkj/iITQak2jMxjGU6xrxwWvWiZSaG4Ia59RuVAbCR6giuKyYTaPSajRJ0Sfexdp28SX87YteQkcvh8L6gLVDB9m1YztD+bvCK6/RUx5ZLaKwazReoKdBEmLAWQdM0aA9vokRaJvWItAicDwioOX6OFHLDBNJWhOkkrxaODi8PDi0LIMt2LM0SoZt+s1tpUWgRaBF4MRDYDIFy0ZIqtt8ZpICmv16nS6DwQjnHOvrq4qOuPGAHcrQ37OfD/zu78LnPquJcQgyrmyW9EZmKWVVN2nOjPJbvLOQ8plBcoSk+1t0MX2mVSc9LWwTvEmKj2Quk23vrAlUIgEwXLKCjutSKc1A2NAJ8LjHcudHfwsXr65TLO1gZFad0rJRFlo/Jl9PiNcRXBPsjeRSMel0ul6dKPrwaWzSTA7HXj+flaOcTu22fjeN3FRf02tNRFyjG5mMy0zprIubGoZVxVBkF4pf7HXprww4fVjS+9JlfOjHfgr+879gJBwYCoERjZAqrf9TfaqlFl5RrspMwNo9+ZtNIu/k3BxpfsU2Sm9eEwW/9rQbM1Haw3VYL19HsXK+toZNMVbepuDX86ayLL1ERCYiBJNM8yhWWEGQzh1GuHIF1Aerf/U+3vP8X2J+z146Bw6wEEfkwn9paYEDB5fpdDoaT2rlqKTfKVi3Pw0UCbUukmBtONT9Hl7j1IjpJe/I9+9n6cB+3vaCF3DRhe+BA1eBnmtEUGN/+qn61c046RU2iaJJCqZ26MY1nlF3jpJpHnNmslHWRoSy6ZwFr87V7U3nUXUkBTfFHV3AppyHvZvSH51f4c1jzYrb0FkFDDTHBT0YUWRLT8SvD0LrHz/OPz/v+ez5h49xuuLj6gHh71gZraTSduzaRalnJScj6BmYPQXYXXs+puIT6d0wu291pylF9Vra5GzhxWn8Bk0STlI7j5oibaKIlah2IdfjNQZXy8g473H5uKR/q1txu596Dggnt227EskL5P1MY3adRn6TWvMLafSBORbHEYc/IvR1AzfWTVPKHhIT82/UE+Wr1BZbHaJckihy4qkVb+vIcI2Pv/xlrH/2v9muuNMXF/AaT/sOHGRufpHxqEp971S2TcmNi9iYEI+porzKPA4wkCbt2SLQItAicDIi4Ku0UE2abl9emTjn8F4TdNNwox9ahDHRUmG12dItZ2+cAAAQAElEQVQzqdMWB29r5yToIJ/vpTdEBI/T2zbbfExuttcWgRaBFoETEYHDM16jOTA6j8nEj0zoGnJHJaO2m2f0NEkWenNsf8ay6GpO+/xn+fDzfh6uuhgYoF03KobhSMHg9DZdUbo2jTbtMsgwibqnYjGRd8tOp5rDRMzJTXG1H609OK+535MpLpcPO5Qo63SYBL1IBsiFhwfst0mYn2Pnjz+Hpdvflb2jQMi30dQFRdFnZbAGhWcg4sGw7GddMhl2yooZJrIBU7G2pmSyUmdiYS/L0FSdSMRpXXQCz1xk1FgZ10c8Kks97NxArVT/WCFNTkMxlVxLXa4qaulWpTSNSJOgu0EEXiNirxx7pe7iR5F5yU1lsHa+/CU++Bu/xld+9xWwuo9uJcHIz5FoLNJyG9UmVKJJrbFRaXxFtSlKh5kIWiVWhHks0twUnKQ0QmxTtO7otDQm8qL2pfHWKJXGbPqaQ4QCm0WkA5tlds/yzMTK2ZBUsBBgKip7ds/q3STmlV06Szhxp2mj2pyM9FrlDSWVJJ2RTM9Rh2U9TlfC7q/w+Rf9Oh97yUs549IrOG1tnUXVPNbAOyBycK0ekhcO1C+NmMVoz5xTOM+x/yDPa5R2gsas9iuNIhwx9WemJNtHA+41WOFzL/9NPvMCPcOf/5Q00DgN9vA2NBpnRlgap+Uq3ZqJ4aKeLG1Mq5FKJo3YEFRHEksnnUgSVYBJuqOenrgpk0WrnOSXq1MlxCQGz2Y5Kqmy1JJSZc9Eqa2+jf5WDvNboUqlxHZNziRK95Oe5ipv0uxwWeuj1Q09xkpiKSyfYMeSBuGN+mF+rPE9kFz453zo136F9f/4V87R894bDemKlAhlQ8epH0TcjkRe6cFCjzmN+sEeCKdCfZKYSAqbDyrNQ5XIxqinzzcBHwNZ7XBpvwo2b6TGbNHF9A0au30R+Q2esRphOsW6lo4NuIL1pqCc28G+bJ6VnadzwfN+ERYWoDuP5VHTIAdz+/2+xr6XBEImrNR+TBwpiWI0mrGkoPoOi4JbcUZVWklKSS2xsBxsvdO8GiWN/MNyrCskU2eghCKZ2f1V/uslv87qp/6Rc/SA9URmxdEaHa0vLgizJlC7XGPPYTjbl3gmXjG1jxo7JghD2qNFoEWgRaBF4EZCwPZB0fYQ0/ItPPWmVWjm31JXy62WhqtRwW5YtIOozUQjQeIar0XabrTSItAi0CLwzYGATXcm1hpzZ2Jh20hnmshDBIu3PzVbXDvIjj2X8y+/8Ztw6WUk60IWbd4lbdo9yPjINWV6+ZRR+VNmzadYlGK37JzpIFdnUp2klCk2kSDlTOSQEjg2DovvKKwT1+lBIRNLco/nPZ/61LPYM27U1Bz72mJh+zZWZaDML80zHo/FN8iQkZVqBl9jBWyUOvF4rS8kXSZhuxrmR6R1wtNuXG+JqqFKwmz1s3plPJHEMJgU7mXkz2QSg9rmKSuVEdS/nVwG2pAQx5yRB+Z27+bi9/0V//zcX4RLLgeRJX75gO6Xan/FyAw/p5IaCCLCgs9VXpDI0FN0pTFUy/BPmCu82Y3SmA2xm6R8yed0NZGDpXHmUTucifxOEVq/mUmKt3tTkYOlUdJ0pvvyGS7YzcN1GfqmS634RoKKVsqNBK4B+zrH+qwUeVQayZQSeaXOCLo5FOcrBhAyqMclRTMkqxR58AB89gt85Od+ga/8xftYOLCPnSK97E8AKxm7ToV3+xpvqd+iqjWZVK1qN/CwZ/ZoUeJ05tKnf2Avt9I42vPRv+fCn/059r/z3bAsImawTEd9bglzq6aRz6pwctXn/5+99wCw5ajO/H9VHe69E19UQBLJNskJ24AT67Q4sN7/2mt7zdpes7YJDmQjQASRQSSTg3NeZ5MNJucggzE5GYSE4stvwg2dqv/f6Tv3vXlCBEnozQyqnjpdsatOfV2hz3f73rEGsrkBXXcsDU5oYkUV5cQDkiV04rHrdO4uY3ZsXN8lKmzUVVe8y7dGu0B3smstoO6bJ3Fdu60QpRMHdv/kYffOCBATi6NDvtWt0Jc65Zl+dPVMWxr05nD6szes9LklugUYLIkwcQ7mRFLMGXElxv7SF72YVzztaSwfPsy+uiQbrpOLEM0C+OBJujHk1K5XMyZI92k7XkrNRAWUz4ZYOZXRtbYmTMVKbAfx5Hlf8z5QV5Xmcavx7skyT+oTdSAliNxaEYl1YH6Bez7sIXDLW8H8orhkR60+29wQvHQCJMLeBPmdOCXKqTblMSvG9PBTb6vOG7qdUErxltDdNwU7fQuReVmWd2PGftNKAwFWj3Pk5f/EFW96M3snE+arQuOk1PgIXU9a9X2zWGKiQWeC1a/5Kui6diwvSkQgIhARiAjcdAg4Zyv6qfUbkeXtdGryyZhzX3rRydwYighEBCICEYGtQqAjXwYNo4NXEd7+Aa5+zh/AcE3qlBK65/oMzDbXw7YMMRmUssOwt7cKGeylrJLOgFGZnerUBUJVk7fqgZE+u5bh9t/Mj//WbzJclKEmA6+QcRdcoHY1q6sr7N+/l/XhGJ8bOrpO6JhhYtJhqrL2Kbtd02gLbDz6NF65CgcV7zAzIE0U3yon/g2feYqkYS1rOJKWrLiCtJeyu4H8c1czetPFvPuBj4Z3/wep8HHjIT2V7Q+CTDFpbkOl8uI6fBcvqPVX4lyDU72tYq2vMTxqj2J0aDkZeYaekpgd3S1QpDERVoZdrTFnUsovXUohmWhEnpSMiShWk0K+aAesXK1yJkZOmRjms/pVfecsXitUSZdKvrUrTwrqLokcMm2bUFBQUmm8V0lK6RxVKeXG0lwX95bg0GQNGxtproRiooRVRn/yj7zttx5N+h+fZfexEYuDHvW8Y9hvqHJhKxLJrxckpkTX6PU/NVKj6icdoXhm4TjvwIgPPvv3+dyTfw8OHoJyjWZySGOvoMlqggZ5Y3cpV2fUl6Kc9thZWifSH5VTeKqWGsAkESa6RrAoC6fLEoVN925sGxQmKmo1KNuKqUMqpJDVn8hXLRhxZWKDoPN1L6FHo3tXS0rFCxPdv0L3XN3CxCCvVb/VrYo7p2jndyqqLEY5tBpVYUMULotWdzchV15atWpBcela+gDNEPtRfT59Ce998MP41D+/inOkWF9r4K3376cejTbdH13UzVdPcIKjE6Wxcw8bP43G5YRAL7T0xEjVzYjalUppaTVp5vJlDqyXfPuv3Av3P+4JxoaKzPO6+anWOcGwcwHwUl1z0X5C0L4J3Kg/3fzQiMESw4BeMiccNEJtvNQjKFdYe90rufjP/opdh1YZaB6rlugiAhGBiEBEYBsi4Nx171IhBH0eodOMxHLuugtulz4553DObRd1oh4RgZspArHb2wOBQJbAgoiZ/WXB1W9/B5e+5PdhXYZbXcqslI0nI9e+0YMe6rXcy/PIfqGWyVlQydDZHj25IVo4aZ+oJ2lboqCqkJHeGWgK/vf/znf87M9wVGSOW1zgyMox9tpvvojY6P6b4+5lyrpRwZNO9h5m3HZGvYPOl5FkhqKlW34rQzvgaLt9SIU6o/hkHac7lIqEG1cTSt/g5zKKtqCQobaQeM4bzHHLkIjI+iKvfNAjWP2jv6D7bqkMfDc8KiJjjLgGNDSww+mUKJKqfx4ZwBojQb5JS1BuUA6iEiQtJ8kMpkeYeifOKtKFZ+kWN7FES9sslmZ5Jha2PPM3x2dplm7idNLwl8ZMdVK8GwhmrCa60jUa67pXSp/qr4CcTx1iRLCLxtWQfQue1H7rSoQHH/0kF5//GN73B3/B8sFjnCOA9ghLVwvXyUjGcCBPU5GBjkTjx7fX1orrdYQGEYo5S0mGP3iYW4xKDrzpbbztQQ+Ft7+dROM1mazgpZ/TWCfzuse6jWo27WXgFNB9chK7Z5w4vEIm6YYvz0layYazoIlU6O7uNDls4BkMHvUe+aG778762qrUJjESy1pxSt7sNhXRCKKTsKnArPy0nGlutZhsKqRgrj7WlQKNtNQYB8318THy0TGoRvCqV/HWBzyY0b/9O/s0rhfHI/YP+hy86nKWFuY3+mX1mqhVm6+SoKBJK1+170hnuo+bilo3oS+cUo33WmB1z/MitGqXcKVwu+09/iu3/NVfgcFA/RQOSrM74jp0Nt8VZe8gZ2On1P3TiEAoaAZovncjLYEmlXitcZDJxqEW2dmsUb/5X3jLH7yEWxQV+1VBank7qM9R1YhARCAicHNGwDmn57CWRvuYt83OZAbI5vAsbbv5zmnX2m5KXR99YtmIQEQgInAjEUjalqwqGPga/Jhetc7n/+afWPv9P5eFO5JtW5DKkBfnYvaKjFCnB32wdzScjBenEPJvpBpbeHnAibzK7DeIZMgHGS8jfRTfLu8FGXRn/+ZvcNYP/SCXiHjYtfdMQllhv/NSyugbjte7t5dMedl/5nUim0a1QEdeOaEjsXAQiI3CXSEz8WUEY/40YcvOjfoS6lpjIGGp1yf1jrIcM26G1M1I42PMwuoat29aLn7xH/L++z0APvghdazQeBirnzWTBOztGC9jrq+e9ERZOOVWQqKR30pS9TVVn5NAZxR2w6YFZcmFTrwSHejqqaQKm+QqZ9KT31OayZzCm8XSOlG6lc1Vzq41kXpdnV5p7oQENLRJNfTzChIJCiM9W90r691Q4VLSSjJdN5B+Vq+ijFXpqJ0wl1W4ehXW1rj6xb/Pq37jAfiPfJJb9TMW05ZRsUrZTMhF3iyK+V1qIJPx2xqx1OtqU803zJn+cy4l0b05evwIi7vmGIigSa66jL3/eQnvvuDxXPLIC+Hzl0nHkmL1gOZvQe11v9RkuyHydKfs7NQ1L6y85oUH3a8uY1bQgTJpEkR4QuUUl1OUTL5hPRPTzdl1QRmd6CSHcJiK0i1foqmHjQvBJZxg833u7qmKGlLWRqJw16yuU1BOekrrri2l2VwrlVRIjJywJhv73mCmTDeB0SH1S5TFFy7jow9/DG9+4lO41coK54yH7ClGLPuW9WMH8epA2Va0aixI1NApTrVhckriDoxU9nap5q0TsWnrU+4T+hpTbSkcdLNXbnsu3/mER6PBBfa9y8E8ZBlBRFd3H3dgn09V2Vb9SlO/0uyu1WM2xj4oAQr5IpoJI/jwe3n9c57BrYfr7BL56UVeJzaeVSS6iEBEICJwWhCIjVxvBJxzX3JN0L6nZ1Z7RPiSvG2Z4JzDObctdYtKRQQiAhGB04mAkwXmmkBoaip7UheBda4M6w/99f+jfuVrYDgGGXHIwrRV0972qDfMNjMke3rc96dT4ZukLYFgr5ipI03iqGpEAcB6oh7uXuYO9/11dt/luzhatxxfmxBk5S3NL4qYGOHsTRzpZNjocoVOdTPjVy1soOY3fLBr2OJDtjo+tPR9SqptvJqMZZPW9ES+WN/G5YggI21B7EK+usIdlpdoPvMZXvXIR3Dsz/8CrrmGRPn9ttD1Fd41YkaqrlceT05frhp4vQAAEABJREFUIyTtBJE3nUGodjoQnIqZyHQEXSdxErq4bsKJwnaBym64bsy2ilxLnIqZdHUru/OtzIl6amFeK2cmuqDLU5KVM1Gwu066O0zvzFLUD9+JvUHkNB8S9XfgKuZ8CatHmbzhTbzxvr/JJ/7mH/gWXTF37ChBhFJTrmHkaNZLsKGSOTqsxY1QhwYjW66LHFEVX5MzlUvN3aKacOYtziTUE9rxCrfRuF04dox9x45z9Zveylse8BCO/+0/0NfY7YuwmNdsn0+EtAxzqaS27KwE9RtJK1Hiqc5tRGd+h10QpnSlnWWbQq2nyzJ/Frc8E3uzzQqqSMdYmW/pXTkFZr6C3X02/4RYW0ExE91DJ1FDFjNRRnfrZlWYb+mFyNmOJwxiIkTWo/E++adX8MYHP4wDb3wTtxaJn4uw2usbFgXBeHic/uIcu8/cz0pRUHtP4zxoMjv1ydS3tjrpBlwX2pEnw7iv/iW0jLXuFxpLGRlNnXJcfR0Lgx970P3hlmdpvLa0wkHP/CCSy2Wp0mze7siubygdNHaDxnBQ3ERdU4xW0c1uIuLz05/l7x7/BPaL5OyPV2knq6QaL2gMbi4aw9sfgahhRCAicPNA4Mu9UGXp1/kG1k6BxTm3U1SNekYEIgIRga87Aq3WwKp1OH2iPm4KkrwlaYfsEylx8XNfAm94qwz0Y2pXxp+MNe+d8r1MnJSeaIlMj/9Ohg47+XCepmpEmzQIDuZSM+yh7c2z1qpjd/oW7n7Bo1iZW6Kd362MnOHaiP1n7mNoP8atMt4wlG8GodMlUxfkmcjb5AwvL8y8CB2Tk+U3FTpNwUQ6D+qE+ZDQlg2TSSn7viWxr7ilnjST4S5SLxMog4WMY4evZFAO2be6yvtf/Ae89wEPg3e8A77wWShXIQwRkyXDtsJpbCQBkhrE9SiP6WFGnzAWc8Y0o8EyWxmCU2loMamUviFWwbXFK8/EWQObxN4m3Fy2q8vqa1XvSUExnNruXsGSorlSTC9Hl2xvZfVLmJ+kpI1Xpsqo71Qr0Kivawfgks/x8Qufxjue9CwGn/4cZxclyfoxBonqZULe8xTVmLIuWC/GrI6GTMQAtFmGwJUGakw4cQOPxsPQXlua63Hw4FUggmZBxEIpA3uge5ZLj31qZfeBI3zg2S/j0w+7EN7zH3BkBWf/XdJYy1aNt2l3v4J0Mc0rJdnbS7XUszaUTCdOGZopiQiwrBMrbWmCxzzL70SKaV7h5W9IK79xnlJJ9ptWE5Wrtaag+36KiORqdU8bSa22yg2pVa7RvTSxu4j61SqtVbumRa36gsTgyJWWSryuTVP1plmB8Tpc/AE++ZALuPhZL+bMaw5zS5VZEEYhVIyqEasi8JnPNO8rvnDoaub27aHWmtcKHQSAb3U2QWPhFN1V0Q50SRuYd5CJvKqkf+FSTck+ZehR3ObWfMv//p/0f/xHWNO4SufmEJyURa2SCIEULRS6C76L78STk9LqhfYyL4I6J9XO5nRWMurYVERUcfgAb37Io7jl1SKtxiNKV1JpoDkR0zbmuvLxFBGICEQEIgLbFgEjrTYr172BtTlhu4edczg3le2ua9QvIhARiAjclAgEGWVpb4GVtYLdu/eKyJnQlOskoxXmDl7N+573XLhShvGxoyAjz8to62n9NOKDIMPFfifkplTwJq/bE0Ir4s7eFEpEyUHmQNyN2WqQL1D5BO707fz4gx/CgaTPyOfkc4scPnqEXj/vNDTiqgtsnFRFF9rsW9gMYPOtfOd3pbb2VNeBpmm1Lyb08j69rI/9R7JiVGD6GvnStA1rMuRSGftLIhh2NzXn6brss5/n5Q9/OJ956cvgAxfDyiqMx6S1KAWziOV1hiAbhzotrk/YBolREUEZvhOnsXhSQEU5eVg5ExFVurKzpGe+kVCbRSTHyeumIatrKk71TgVTRLGWVjU1kvClV7a63kmsH4VI3KCA+Zdeyhf+4Pf5h3v/Gkff/A7OOTZi37igNx6St7XGUcNCnpM0AVeWzPcHLC3uIhkMKFPPRF2eqO2qRa2r/hvh5hcGrE/WmZ+fpzfosyairJHOlSiGppROZU1/ZZ3zysDx932A1zz0d/nEM58Bn/00jHS/rD91DdLV5rVGu+7EVKFGnlTE6pO62JuYdIf6pfqdRF3RuUu8jpNypUurGoOkkVjY6rWw+V2d17p/TqgknSAsp+K62u3suvYaKWR1Worp3GXbydW4thCPqntRr5IX6uNll/H55z6PVzz0fA69872cqT4P1lbpNxWT4RAvIsKJBEyE5Vgql1oEBnt2cURErbWB9La54FS/tW6CjRgXlLJznROSbTnROG207qW4ZJ5xPs/xpT307nYXzrrP/0Vcu9a7Jd2N6Vjtixi1Hld1qzuQWXBnSyv1tRakGmmpkVddXGnmwhjWV3jrI85nz9FV9k90v9e0viU5c7uWODZcQ5daySgRgYhARCAisIMQaNsWb69hJUkiQyB0qnv7pK1psMwuYTucuk2pJdFDnn3nv9RDpXP2OLIdlIs6RAQiAhGBrUDAU9Qpg7k9FKslPZeRJkgq5vKK5MjVvOPBvwuXXAHVWMTGBBqQ7YZsH2TBcNqPr2ODrQzT4PvqUiKjF2b2qBFYA5BJ46mTBRCpw8/+T+78f+7N8cECK2XLYH5R5VucNsFWVkzqUhE+nlbkjWqjl2YkzmNvOfg2KA+VpfM7Y1iWoWvZ0qORfq2IllK6Bp9IFw8VpE1CX0SdGXQdoSWCI8kSkszT1KXyKwba45eKCd8iIuuKl7+G9z7iiaw/x4isT4jImoCIFBskjQZKnWnIpKray6cV3lCqtYnCqC0qKyBpJKWjrRy0CpNQi1wTx6jSulj3ixOiJLkgUqm1ek6k+y7WdnlOZ/UrpARrsFQdRrpqzLMhlUoHldooqRCdSqZz01PU3tBqZciK9OCSyyle8me85/8+iEtf+hd8p+bMeesly5NSxJVqcTX23xbtP1FSlPTEUO12A5JhTakylXcUiWes5yXDvNJkC7oHauUGOXvDza+NWPappmRgNaiduT6jPGWiyenTfldvqnZ9W7Ira9kzPsZlr3oF7z3/Aj5xweM0tz8PaytQqo+a487ur8aroe+7q6cnw5PWUiTGaBmB3TqC7o9Tpomg1H1T+UZSS8w3WJSvu4DVqWFArntlvpeOwS70Kmsirxscwg2Jq53IFT+VkGg02FW6lyIaSkmjepIa5UMqnRMKjbZ1cJLRYbjicoa/91L+7d6/w+V/9Nd8y0gYiIRtNfp6cznjqqTJU8ZpylCDbE1juhGWQVKI8Ms1732r9tXXROLVDxO7v8E3tK5hu7+Bk2is2bN4o76Zj45gbwG2LV7P6nUoWBwM8MOge5lxpch59wPfy3c9/rGIFcVpDOUE3akab2/s6XpzPdXrFXCSneu87qH1QuOqlq8pwKRFi7jkGKxfzbsf8gD2XvZFUpHzoazYlS6QaO0Yaiz1FheFzM7tfdQ8IhARiAjcHBCwPc85h+2BJt3ep+dabxEDwLlTtzLnTo1bmS0TU2WTPs5ZwpZpExuOCGwZArHhiMAJBDrjLBEhkZHJsE9lmPp2aqwkMgbn6zELRw7zzkfLmPnPz6tcQCxWd/l42HT+Tj8FGcGtjGFa9aSVNexqpdQnjG1vedm8+g17f+t+nPejP8rRfo81GbitjNrWJSBpZMzbpphlGXZU+pCkkcHT2eeq2wxfpwyLm29xRbfUBSlSSv3ae+nhMSN9Jqg/rczW4BwaFiLfHEmLJHTiZbrlIkwWhgW3FfG5cM1B/v2v/473XPAYrn7uc+BDH4DxKkkYk2oceREkqdixlEa11liLPVEZOAuBsnSSE5ng0pym8YzHDUnSx6l+tUyrq9rgMKFNrDDe5dIt2UizuhJcd/cynE8pCxVzDi+SjlT5LUgFVBkompgOijjdexOakmQ8JK1GJNUQCpEhn/8M1/zxH/OWBz6Yt730D1m++iDfrOt6B4/S10NQ0gYSu16YOAmbDqewE5a+m2updFWjCnd9kQKt8m+os7bSAKnIF6eKGu+pO0mpXUpj2CYpPnG4psJP1tml/p2te7F4+WVM3vse/vE+9+WTL3oBfPxjMFRfrb9rR3GTFaFYiUAUcS32L6iPHVEo3RG5iXLR+Le6g9OtFmE30XgXL4KYJkjVKycxJx2pBbnE1S1Jgwg/K+KEfEKjO6ZUcMlUdN/QfcXuceOxdrBGKgVFHqcqn4FpAC7AaA1WjsBkjB+P4fOf4/I/+CPefN/78YVXvYrBZZdxK937M3xLVk7Exa/TCo9c89gwaqVwawq3KUi8CE+vvtlcSDd8L3ydBAJIayOxdFsVtri8beqMuHLOkWpemXiND+emN6bRPfVZzqRq8OmAemEX9e2/he9+5MNpez1K11NPU6GtzrWNTpLppRgWBr0KKH1nOrudtXpXakx2/fDqh/1YXaNFY/Uw73ri48i/+Dl6xw6TNjWpzzRu+6QiwoPGoX31HM1hXRVdRCAiEBGICOwABJxznZbGXXljtrrYppNz0wKbkrZH8MbrtT36EbWICEQEIgI3EoFET/C5DMRe7UVgeRnhnuA8rZZvRyBtK6pjhwhXXsb7HvsU+MwlYMasjODBUtKV4xvlUL87q6wzpxuZtLUoCjrpjPJ9e2BhgfMe+TC40+0IS3toZGQ3bUbwCVULpYgEWk8bBGATyFSnYWzGr28DJrggxAKh8xXcYmfkVCsdnE5msDvTX0ZZKeKjkNFfJl79dFhe1qBxgvoBZRKoPOJ7KsKaiE5hcM7SPNnha/jIP/4d73rS4/n0hY+G/7gYjl6NDyNcPcYVIxmBDvtBcSMHBJPqgnpgdcJQ8KwUAdmIJIOe8R7UIhFqjVOaDNfmMjlzjUOJ4oh4JShdpANNImLCY7dBNjmF9MV+h8rBqsiPtRqKVG31JLq8VltUQfp49ViFJkPVO4FWcvQwvPtd/OdjHsPbH/QgPvgHv0//wNXcZs8yPWFSVRX50hJD1bOeB0w9QSKc6I7SO8bpVCqVt3HQU/tzAq2v+WZx1GpX+AaevO6Zid07I7Ls/njh4ETCtDaCdU/GItjQc49XobTSfdL83Z+0LJTrZFdcwrceOcrBP/tr3nif+/HJR54Pb34DlCKE3ATCGn2xTakaMcKmDA32xhVBCuueINKnCyqa9HPSXtbhUDtopFvT6qQwGyJI8NKlizbgdHGLF3eZMhQ2I92joDmD98qErh0FFZo6XZh5hysRiQBOdXT3qqeABz70cY48/nlc/MsP5oqX/RVnXXmAtQOXUuRjil7Jar0mIqJiQbjYvRIkeGGVNDmZxlGvTunp3tj9Geg+9XRT0wYMW0GAlbepbaKeqcHt72yc2oO6aWpkVm3jwSKSVh0JLmWksbLWm+PYrt386OMeCbe9NczvQVNDpbwkTKXd8BXDADCx8A4V602twekzRzfWrD9tAevH+MSTL6J89xgY7hUAABAASURBVHvxq4c0lociAD25z8g0v/oaL32tNX0bO3bNDu1/VDsiEBG4XgjEwt9ACIQQ8HayDdI5tyO65txUT+em/o5QOioZEYgIRAS+zggYoZKGmqQzTJye4WWs2FsPIjGQYWkpe/oZe/Xpc/3pT/PvT3s6fOES5TRgbqLT11mn011dogadpHPqfmfJtIptiBnZ9u2x0gplKr004Eee9QxWF3cx7i+JpEgIvZyQph2BVWhTtP3QywjPNt7GsktV4wnXKmEmJxK3KCAuAxsH1rzpJJudRrrLtqVxvrNT0R23vNZ8ieVZeZO+DN/BQOyTyI1i7RhpNWS3GAYvcuSyN/4LL7///Xjngx/Eyt/+LVx+BZRiKVbWYVVS1SQO1JzGntWGDEXo932XZilOJ8tPEnAesAS7Nw2qS6LqOpbL0pRvZZzKWHkTlehcrwe5yCZlnWwrYTr2V0VcmT5m3F91JZN//EcufugDefnv/BaH3/4W5q+8gnNo2BUq6vUVxuMhhebNRFKqjlrttmrFMJIn/KSa0i2vSHxH9AXhZlgbIZJLdyObjBhxdsENlKDOTu+F0z30nSQB+Zw47PfMnHpsv12XiVBK6kq0U0Mv9+wVQZgduprb6t59s/q28v738orHX8jr7nsfvvgnfwaf+jQcPkwyWdd9ndBrG3xb0w2KFpGXBXU1Us9KiYhMSsp6IoO/wZaQVjfXiKzWSR1h1N07CyuKdJFaeGGRKt5PPWnmqZVvc22SwNjXNE4FbBI28gu1XaphY1ZEcjIq4NhRDrzm1bz5IQ/j1Q95CJ9/5Ws48/BxbqWi8+tDzhz0WRjkFHXBejHEaw73epmab6V/QyIizknBREDa/cgC2P2xsN0ru2dIUSOcVYyTh3XoZGy7hryf6mnP6UZeme+cI9HkCD5hKBKm3rOfz7qaH3nkQ+GOt6fWWlbpjvZ8T7fMQas65GH3QVjwDXKoV2TqSyJpNP4Rwc54nY8981lc85a3cwuNub4GgI0Zw9HWdcPPGPJMsyhzdqUuju5rRCAWiwhEBCICpx8B52wDO7VdW8u9fapzajI496WF2Q6H9HLOndDPNqTtoFbUISIQEYgInHYEZJA4V4EvqGVJ1jJ2fEhxbYZMOxkuekAXe9OvSpZ9ycGPfpB3P+1pcOAaKGTUhonKhNOu9terQaeKkhaZajLGnbqCncysUcaGkw1Dv6c8dbNJUti1CPv3cI/HP54ju3dzXEaM/WxKyFPaLCN4R5Dh7pzDDEbQhSZOvsTeZDFjuPH21k7ouAC26EhEXPbrQG6km3QrZLWblEnQGKB78yQNXtp5So2NibpfSFohljdehr5nOJmwFkoKEQ0hd+QDx8JcwlJWs6+Z8O0ykpc/+hn+4ym/x5v/56/wuUc+Ad79blg/DqOjYnqOyxQck1OQNEPF1xVXmIpgX+XRSGyFUpAWHYHgFPCSVNLbkJkVqjwrV4VWNmbQ3bRRXKu+SlKoPyOydkzeTkjbkcbwGqxKhwMH4U1v5dPnP47X//wv846nPAP3sU/wrXM9JtdcJuJmyLzacjbeRfYsLi4wkExEeCXCx0T8B5X0sjfWKmFVb4ilmzTKs7fdEM6p8B4Id8NeUKsTN9wFkVit7keQ+BZsPNt9TUQQpdJ1Pk2w9hLTVfm1GKX1smRVuI51v5bP3kPrRhTHrmFpbZXbiBTa+6lL+cJL/5Q3/9oD+Mwjnkj1J38DHxeZpXxK3aMg3NIhySDQy1pha/iWuocNvdSJlAwa8TXDel3rSqBUn01qH2hNrNPG4GnN8bWubyCVbk7jcRzGrDHS3df9V5kqmShT98qPoVXbxQocPwTveCufe+ZF/PMv/jIXP+u5hA99iLPGI+aTiqIZUYiMyG2+Hp8wGLcM2kwEZp9GZNa6qxmXBYmwc2rXsOpE98WwMkI3MaJO5WbzVLcZu4ctXno4XDsVb+QOp+m4Ac1kWpMSkVXOOcxPRU6Zb8++pfoyyue4TPk//MgHwz1+AIHEyAhd0BzSSQQXJArYhJMIL0wEgy5Hk4ydejj1I9XYa0V0Jv0a/IjLn/4MVl73JnZPRoRiTOsdlWtptBE0In8rauqk1f1vCJpTNud2av+j3hGBiEBE4OaEgHPuRHdtTe8ILNsMT6RuCny59E1FTm9wk/Knt+HYWkQgIhAR2F4ITImUQg/kJjVmYDfOjJQc3+YkIrPEaZA2Fb1QsFgNKT/zGT70pCfCZV+AVk//MpK3V6+uvzaunV4TOovMjDWzzpTmAonIEdn8pBtJ9nU2lnbDd38PP/mgB9Pu3c1aVbEyntDKECTVBV4YSuzrO6rlhAsKmUxxpsNbSVvqWifDTUZZUF8R7eBFIhi/IBtN9x8ZanRHq30/yOBvFTNCxilgsrR3F61IC3uDIVMdTliMjx6hXV1jv4zn5pqrmTt6nG8Stt8iIA+8/e28/JGP4FX3uy/vffITOfTaV8GH/wNWjpCM1ulVY5LxkHQypK9wWotsEhGWaAw6iVhBEPkjNU510gcZmb4pRVAVZBqvqUiMpBypvhXJOlavW1+FQ1fDB97P8de+kg895Um87v734+8fcT6H3vl2TMfb6CbNS2cOH+JOt7gFfREb5coKXgZrInxWV46xpnoGYjYNJ5sjpkzrpJrGieFjYcPHSy8laz4FED7omGFteM/SlHy9naq2O6ZxpEY3rnZKcdLR656aZCKpQqiZiAy0cefznKCxWVaOcdlyXJhXmscD3avlLGWf6tlXTDhzbcRZR45x/F3v5G3Pez6vu899ed8DH8SBP/sT+Mi/w+EDMBKW6xP5FYwlwwmJCM20LslDxbLmQo8Gk0z6JBKU7owcEsGG9Oy+B1jVUJRkur/L6tRepS9Wq8wPD9Mv1zU2jsF/forJ617Bx5/8OF73f3+Z1zzhAi5//au55ZFD3ELjbe/KcQa6J74ca6TV2G87+TQncZqPVYJ4M3TGnkkrjUMjkr2NW2UYSdXaPHBBvZcu0rPxNUFSJzWlJkTloZbYvfVtqrmRal3UPNcV29lZf+1B3XRMtD6Z1BrHtjaNNFYOZTnfc697se/nfwb6mRVjaXEJG7upxXQ/UH8ReszYKhew8W3jybLZyYfGmte4R+Tnp1/4fC59/WvYffwou2zBbwKNhkNQRxVSnzU+xLS6XGNBE7/StTYednL3o+4RgYhAROAbFQHb/66rb5Zu+6IPeri7rgLbNc05t11Vi3pFBCICEYHThkDjWyZ50Umpj6JrGWq1T2RyZiSNRARWLx/gE0c1WufM+R756mEOffDfuPTFL4MvXqkneT3UnzaNb4KGbDuQJKo6kemLS8Ep5jx2NDLyWhm5dTWREVzLaFVe24M9u+Cnf5z/8rM/w/5zzqYQap2BS0sjwwbvcKnKqhIz9oIswlZib3JMJdDKENxKA6hR+6O8xcTIlJ4MNnszaE4EUdaAbDRpP3VSHQ0PNGQ66fokXA4dvpKeMpbt62giIuZrx3nze9mTzrN2zVHmBvP0F/pUrmB97QDzk+PcViTTOV/4AvVrX8cnnvh03vbrv8n7/ue9uOTBv0v90j+Et75TBOkX6b5mKBKF4QhEaHW/yC6SA5ExVIXGnkgTi4vkoh6CiC50n5io/PoaHBPxcVBEy+cugbe8jfLFL+U/H/AQ3vOLv8xbf/OBfPhJT2H4+tdxxtWXc4cUlkTIFEcPkrYVu+bmWEj7rFyu+Diw6HsMZMQPnGO3+rqUa3yonZ6wMgJrM1aGmBFdqZ6NMkkuXC1s5GAjzCrhNcoDk0xmsbPSN1S8xtBMdAd1P60NJwLGUxF8Q+EqiqxhLCJrnCeUIpV8Mod6x6CdB43l2ueUuqHrIh/XhWtFSZqUDJKKpXrEORTc0n6Q/8P/zsde9GL+5dfvz9t/4Vf44K/9Nusv+yt47TvhE1oLDhe6Z6I0VjR4Vio4onuyOoFRiZu0uEJSq6/2A2WlAqXK1LpGpBPFGNYlx0dw6SF494fhn9/A5Y98Ku+71//lX+/1q3zoomdRveMtLF/ySfYd/iJnjQ6zePQa9umen5XB3p5noNtirw5NNBbXy0CyKII1G4DWMydV/LjF7mOSZ0x8TSWCykiqmV8nDVNpRVxNpRJpYfdMPIaU9yJ3vNaBVPNhGmabH/aMbuKcw3wjsJIkId29m2/6qZ/g3HvfG/oaC8KMFB2BrG7RUFVYzkls0TIiS+tit25RKbGWBMkOdS4w1rimrrj62S/k4N/8M8urR5nPGyqRsFmvLwxyPBku8dTaI9uk0viomPQChdbO6ZggHhGBiEBEICKwTRFwzjaxU5WzvdAbk2VyatbWxjpV9UCmpztmHxqhbWgqSrqOzhCPiMBNikCsPCKw/RBoPEwfwmeGyMyf6jouJt1bCwN9Sl0cPy5iImFhfZVr3vsuPv2cZ8s4lZFqxmeoaEX2mElj0k4vl4FsAatzJhaXnCig8HZwG/qY127aKyw+LofkWY6T8QYJyC+8LD35+W/8Ont/4Pto9uyl6eUy/WuKagTCwr6ugxl9Eh8SGb5OYjWaNLTGCqmcCm+Jsy3S7r35UsycjHI68Rt6dXnSzkkSqe0lFjbizWRxaZ4gEqkcDafXidAZr60TRFLs3r1HfYSJCIZK46PfS1hMHXMifvaOR3yz6rxNUXDm0aMsfuFSRv/2AT78l3/NWx7xcN7wS7/MW/73vfi388/nI4+/kC+88EUc+n9/xbFX/jPr//o6xm99M8U730r97rcxessbOf7aV3Pon/6Oa/7yz/n8C17Avz/20bznwQ/k1T//C7zx1+7DOx/7OD7053/J+vsvZvnyKzjn2BrnrA05pyrZU05YEKk2r871fEOQ8VpIx2pSsDC3QJ5khKahKkoalbc3muwtJ/G6ICMYHboUu53mdxKYjqKWLp2No1X5RsyAkYcW3ki+0Z7di64S1e9Ro939CzLEa7zmbtrvidZyGps1le6Nl3apxrBPZaCrf61PsHvtvcfGrXMawcJlTjc9Fxb5cI39WgtuJXL2nLU1lr74RZKPf5IP/Mmf8YanPFWk1m/w6p/7Od76q7/KJx77WK568Ys5+Fd/zco//gNrr3gl5ev+Bd7yZtq3voXqjW9i/bWvZeWVL+fQ3/41l//5H/HxZz2ddz3oAbz2f/0v7J696cEP4b3Pei7X/Mu/svD5L3LL0YhdR48wf/QQZ9NwpljDfH2VBQ+Zxl89GYvjHGrclZ3+qQiq4B0rwyFlaMjzPr20h9P41IJGIgInqB6El90H6/uUZNZ66CXqv6WZBLbvEaS/ifXDZDoO1AHdX9d6UvXTa2CaOI2JWvdvkmWUe/bhbnlrvvV3Hw67doGITXoD0JpWG6log1sYYMLGYcNKwZN4bCQobcucqWAiBVr1D43yTrq3/KaaWrbtSY3KYBETK1tXDBL4/MtezOde+WoWDxxi/6An5FoRW2NseGSKZaR2JbXWsEIEr/2emuFo46vLiKeIQEQgIhDU32Q+AAAQAElEQVQR+NoQaL+2YjdlKeOsTPxkMukeBuxTnVmDzrnukx7nNu9+s9wb6H+5y7SBz7K8Aiby5GzT8dqvgjYebV/amJlbpNanoaZ4op3Zabd32uRVOLqIQEQgInCzQsDLOkvrAZ00CWkIelyv8K4g+IrG17g8pWmhFXGTy9hNJiW7ta7PD1c4fPG7+OjDHwJf/Dw0MhSZUAjBiaQzFuyka7UZbKQ0sh1NFLX0Ddnw1Ia185VFV940zk2rNc9kGvPqtWchn8dhO4tEBIwFU3SI3GD3XvY/8tHc5qd+kmNpy0h/c0sZogkoi5omZIQyl23ZYyGdJxPmbTnE+xrvKpBxqW2IryZsHE7+ZlH0BjunvS8Xg5VKvPRqRF5Uicd+56pWV41ogYBvp2Jha6zVaSZN3dKiwkmq8eJpZDC3MpDNH4v0UTbOp8LR0VQ1rYxGNUMQMTKuJ1RNKSO7JXcNqYiSwXiN/VXFGcNVlq+6Aj54MaM3voEr//rP+fTzn8tHn/okPnjho3nfox7Ge373QbzzIQ/k/Y86nw8/8fF88qJn8J8vegFX/7+/pnzrW8k+/GFusXKc/esr7BIBsijjcyCyI2sbErXnDHtZqUHSKg31FedwaYL1waRwUCktpKnmQk4rv8GhO0flWwwne3PR7p+iwooNESbCNzhPow6bWBilOUkaPN6kFZg32AVdOZXpPVJUdSP9IMG3CYlLwG5CGbr5nXlHlrQEVyp5oi6XoL4ntCrrdQ0IDs1TcLqXdWjxIm99ktAIO7t/g8Qx71p6xTr76lXOmhzhFsVhzl07wOJln2T49n/lsr/9M/7zD1/Ex577DD789CfxvsdfwDse+TDeef5Dee8F5/PvT3gsH37ak/j0857DpX/4MpFZ/0T2wfdz5lWXce7wKGcUaywWq8yHgryZkIqQSNWudykBCNZPrUeVFxmT5BpPGW2W0nrpqbJ2P+0e9zI0OmvKeqz+1vjcq6e6XmMxET7dPQhe09D67lSzEwZOcfm6qTY3ujmiMuLMlBcwwsvWRpsfFmaLDiOu7C27kFQEZ9JKN/VNPXZad7wkFA1J2+KbglTkrO/3We3Ncc0tzuO7n/sCWN4FWQ8SiRNYJKQWd+rUdYnqFlI6J504ndmqw+ZOrcYlFgwERSqw/ySocYOISyV0e1KhgEa78hRQMft9K/s9t9UXPI9jf/83uKsuZXl5wEik9UT17VpcpikrEtWRiLiy+ZVqrKVpRuZzsm48CAlrWFVGFxGICNyECMSqtyUCiZ5vQt3gnKPR816SJFBrAdXeoWUWWx5ncu0OqMi1k77uce+91JE+m2oOZudspHuLWJ5zp0Mda+k6RE3LdRlTX9AZahuba/eQYRk+oZXvnE56OPHI766Kp4hARCAicDNDQEagD4ke0hMZZl6CRGun6JfWiWxwAVtGW1tHrawkEZmRh5pBXbJUFhz/0Af45POfBysr9CZDmT9lt6qOhhubRhCmuk7nrq6gtTc4i0lUua3HCm1bZ6o66z86phGsgwmoP54q7cPCEt/0kIew9G3fTti1l7WyYSISJu/3VCqQiPSq68Damr0h0jCQAZmLWLD/EKcCW+Z8i+6970SWv/oD4rJOiLK/Zt2srMm1r7e0WSXW3ixs6SbI6DTj0CTVuOo1NXMaW4tlya6iYM9kzP7xkLNGQ84ernGO5Nz1VW65dqqcuz7NO3s47MruH491bdHVYXVZnVa3tWFj2Nqdykyjk77pZXJdfbH0zWJlZnGrwfpoYmGTWd7MtzTLn4nFb5wEXW4ib+Zsvm2Ilz8VNLdNrOypYtjbpaaT+Z3ouumYmBI+XZpOVtbwM+nWgWbMfD1ksRqyJNldDNkj8mm/iMgzJWeN1jh7tKr7dl2y1t1Tu69n6v7u0/qxW9cvlWPmjWzUOMhDSSJCymvdOaHfJt0aPUDPpNU8baXj1AV5p4o9B57MNyxOFevvTKaYTedGIrIiUVUn2teY7erS+qhGtoUzfU3HtPG6z7pnTqNbCicyKPp5T6RLwrqIzNVen9FZZ/Ffn/lM2H8GHXnlU3AbIgwxcWDrHLNjU9wpfyZsh8N0O6GHbpTTXZ6lVS2Gi0XVQ9aOr2qRq/BVwyUveRmfe/krWTxwNecuzZMnnklR6UMH1PWEVGNrOu6CMKUTNsbeDG92yBHVjAhEBCICNyUC9lzvnAMTvsrRfpX805BtLzJ5Y92uqy3n1JHrytiCNOc2dNFmPms+6HF9uxtPM12jHxGICEQEthsC9laEWznGVe9+Dx+/4AlwdIz9x8JWBuzSnJkLGxpr/a0VLHGixqBRuLMD5O9k52TIZvqEHvVPH9/zvb/3Qnq3/k4mvX34uSWqUOCSCbn9t7aFDNfPabM5QsipC0/aZjKKnISvKmwctu+bbESjFxGICNz0CGzbFpy9RdZkpJK8zhjUnkyfMNdJRZGWjMOIFqc1d8C6m+fA8h7u+QJ94HDuWTDfA/uxcnbo4aR3KkkkG64mVV8z8OqbPk7BOTJtOHMtBJHai3uUV69x9EV/wMG/ezXV1QdUxHVi3yYxoybLsi5u4Y1qoxcRiAhEBCICXwYB56Zr6JfJ3tJk59wp7Ts3jdvLV76218WU7dw0cbst+mGTbqQppp9z7oSv7OgiAhGBiEBE4HoiYG9hnDnos2u0zqF3vIvPPu4JcPAIC7bo1gX6oB6zIfBab/EypLyMC+QHHEhaCTv3aKV6q5M+qSdkML+buz7j+SS3+zbWe/OshZpxPWR9dIRxuYp9Xa5V2TqktFXKfL4LZ0yeqvnGdrF3EYGIwNcbAXsLyNYP36a4kJNoDXJaT3wbwFW0viLrZxydFBxP5xntuwX/7fFPgdvdEfvq4PG67NZjdvLhAva2cNBHI1qJ7SMF9SmTpKC1Vgm24cD6GgN7FWu8zhf/9I/5+N/8DfNXX8PZi0sYYTUWuWW2zGAwwHtPWerjFueIR0QgIhARiAh8bQg4t3PWTHv56ksIrK+tm6e3lHMboIrAspZbxY19c24j3RKjRAQiAhGB7YjANtUpkaHkJmvs8Q1ny2Q4LBLrkkddCIePQzORSTFClhV2uI7JcrQisrCjtXey9NG4LAxbhb+cWNHNYkbKZtmcd9rDprTIOfttJ/J5CH04+2zu9qxnMj7jHJqF3fSXlvCZ02cntfoug7GpSJOeiLs+TZngRWZZNV9Nrt23GQbXTo/xiEBE4OaFgBNphdZX+ypl6aEWUZOJPDex9XaoDxkO79vPD134JLjbf4F8kSE9yBax/J2LVpDqldbSSv1otQMpqv3FSyykDIMFyjXoacUcr7D63JfxhZf9OXuGx1jqNUzWV7rfSDHSqtfrkec5ZtgYgZVu2AtdXfEUEYgIRAQiAteJgHMO59w0b+ZPY1t+dm5Drw1NnJvGjQP6EgLL3nCycs5NC1n4JhftTV+pjRbpIkeSEOQ757o3sL7SNTHvGweB2JOIQETg64+AayGV6dDo0+3dScs+Kg685z18+lEXwKEDpHWpRgsZFmZoILPCYeUzXYMlmagOFdqhzuuT+oqkNy9fnRkkMEjhzLP4kYsuIrvDnTjUOCbq46KIrLlBRmgKEgHnhERVWre9nb6quK9aIhaICEQEbo4ItFoc7De5Gh+oEtCS08HQao25bG1IfYtzucfDfxf+y91BJE2dOAqVSCQ722nN1cckaDOxviTq75eupvqgJHWwcowrX/QSPvb//oZzRyP6YUiat9T6oMXIKyOrqqqiKAosbm9lGZG1s/GJ2kcEIgIRgZsWAee0vqoJ5xzOOYW2l/ty2tj67u00I62+XMHTlf5VoUtsm5tqU9vbAzsI7KnW8RwRiAhEBLYHAmY4NTjmF5c4cvwIadKwlDdc+f538YnffQz85xdhtELJWGZGEIEFvdrhi0RWlsSZuWHClz1sTTf5sgW2OCNJ+9h/amPgWalqDBMG83DL8/iuh52Pu9UdOKz+Hl1dk51V4YJMx3qCc46s1++09y18JekK6eQkM2cfxJjM4tGPCEQEbp4IBFdTa+0tJdP/jggtGaNkgLv1N/F9970P3PMnYDAALSKugiWtOfZSUsIOP+zts+C1rjpS8Vnqnugsur0GC9VDWDvMNb/3Ii7925ezp7S1tyCZSzlerNObn9Pn2gn2abx9hdBILOdUV5p2b2LtcHSi+hGBG4tAvD4i8A2BwGaeysK25ns77Zjeedep6tzUNwOgMzi61HiKCEQEIgIRga8ZATMe2oT1SUk6P6AUMdNzJbv0qfbkYx/lg49+NBw9xmCyRo+KxCqW4WR2Bbb4bpgZlrxTxSeOsm3Uu5ZeL2U4qURoNbBnP9z5LvzAY5/A8p3vyhEZWRNZj3k/w3mVF1ZlIzILWV1fpfNGbn2VIjE7IhARuBki4Lv1IxC07rbeCPRA6VNWs3kODpa4+2/+FulP/jeRVz2CLcBabrRkkdaQay12kp0Lm4c2lWQS+eqIV38Uw+kDaqoxFBM+9PRncsnrXs/ZlZi7yZDaifATxRdST1GVzN662vz7V0ZmJZs+8FbVN9DFyyICEYGIwM0DAefErZhso+46J52uQx8jsfzsE4vZm1j2+q2VtUzzt1q0nxG0WZnTRy3dVwerptan33n8hGWrb05sPyIQEdjBCHhRMj1wfQo97FepI8hoWEwbBvU6xec+zbt+56Hw8c/hlN62MigSwCwMcTzdmiy/+w0pLdTlpICggJwZECp5wtkWZHIiYRsEpCZSn1SGUKaQp2YggirN1Ukj95IBfM9duMv5Dye93Z04FjImIvwa7UhpJkLPTzBWz94GbgRGPuhj+6f9/ortn865bdDLqEJEYAsRiE1/WQS02tJPU8JkhHcVbShInWeoDweO7N3H9/zm75D9wr1gzz5wmcoAqcQWLnlahuy8c8XW2DajKdUhDxat6wZnv684WYGVo/z7Ax5O9v4PM7++TlUN8fM5Y9cyLCpSrc9JkmFElX0QbzaMhe3rhM7FtXfnDoyoeUQgInA6ELDnVJO6rrE11NbP09HuDWnDOYfpano65zr+x1vEKnNuZyz4znucm3bE9I4SEYgIRAQiAjcMgZZE1EtCEjxZAA8kMiASChZFWmVfuIz3P+2Z8NGP48sKmlIFVMi+PdfK1wWzTS/vGRnm0C4jY0Nllb2dXZAF2Ii0akVeGQq5lE2sT8JBQRCxRV99+r7v4/sf8WiG59yaZu9+1oWYG3hdOaEOFfabNUVZsrq6ShUa7E0A+w0Weyjo6rkRp3hpRCAi8I2JgL1tVKwO2T2/SJ5mhDTlqNaPyZ69fOvP/SL7fuXe0F+iSbUG6bm3Q8HXYNJFdv5pMipJeiKx3LQvmfWtHMHqMd574YW4T32W7OoD5JMx3t7KUjHvU7zLtc/4qSgtuohARCAiEBG4YQg4t7EA2+WbwxbfpmJkVvcbWNeln3ObOnRdBU5H2nWoYJ+u2NcGOxvDX0eB06FXbCMiEBHYCQhEHb8C3sbcaAAAEABJREFUAgEv8sXrE2/PfJEyXyYkIrIaZ+kBZ1+sO3aY+rOf4W3nPx7e9+8yGCa6pmZcyZBKVbmDcjKh1Sc4Jo18tHcM+gOVVf62doHG+igqKkEdqdUhdUuJCBrE7WHJpGLrvu8H+YnnvYDPNz3WswXGPsiwrLEfXs5Fcg0W5lWsR5KmtNqXZm82E4+IQEQgInAdCLhW627Wp1idMBnXrNSBlb17+N77/jq3uP/9oL8AWouxw+lk5I5rIDHRQuWUtoOdPcdnizmNh1BVuHqk3ozh6st474POx7//P/DHDuDCmCx3pElCXjn62qeyRuusLtzhEBCPiEBEICIQEfjaEXBuuurbG7d+9imxcw7n3Ndey9erZLtR0czfiH6JZ6pJ0l7eZRn71gXi6SZEIFYdEYgIfMMi4IK6Fkj0yXauYFZ7fEjwMqwQg+MJLPQ8y1XBroMHecuFT6B5+ztJinUGWUtdF7oe8sEAJ+LGycDwXcr0VMsomYZ2wNn63EpP4YD5DhrhUwYlZNpzegO443fwcy98MdcsLjHevZu1xDMSdmvjEeOyoFG49Y66aSibmn5fxJeqjC4iEBGICFwbgdbWGN9jvfWExT0Md+/ju+79fxj80v+GoEx7A1RrUaIlSB6NFqaaIF8JttCKRL92nTsxPlkbkWmtxf7r7Sc/yb886gKKj3+U5fUV5rWm9nsJvTQTwQWUgVTEVaL9KTFQlBRdRCAiEBGICNwwBJzTXqNLnXPX4oCUuM2ccyd1NO7qFAJrm+l6Qp1WGzduGs2yTFu49nelterMNDWeIwIRgYhAROD6IOBlHCRUMgUqWhkQrT7tT0KqD/h7JCKyaBN6/ZSmGZFWa+w+dpg3n38hvPx1UKxivwPVFEMwQ8JE67Gzr7qIwEGHcxuLtsLb0Xk8aSep+uDpDlPZgi6oWzIUZTg1KgP5tMx3fQf/80XP5wtJn7X+bvLl3fhehstT2VYN9vuMLk1wzlHUVVdlPEUEIgIRgWsjUGmtXBPpX59xNp/TWvujD3wY+37j/jRaO1hapnvQrXVVY8GglRpqrUWNpJWg9Rpbr1RkJzrXql8i/+f7ifYT7SMf/TjveuTj6f/Hx9nnWxrGNKGgrRuCiCuqltA6XOLJtUanKqFiO7HrUeebAwKxjxGBHYKAcw7nprLdVHbOfYlK9gKTfcvhBIH1JSW2ZUJLJgJrW6oWlYoIRAQiAjsJAZE0uIKQFDS+ptE+0bYiYyS0Oa5NCTIeslCRTNZYGK9xy9GINzz1qaz849/DoYMkicgf9blUemu/kSWjzDaXNoTu63TK2rbOyQjMyUitv+iQHUU69Vt5KH8qUNkP1OcD6PXg276d//X055Hc7ts4oj6XVYV9hTDv97CwbCyccLBXnLtq4ikiEBGICFwLASOwDvjAlYMeP/qgB5P87C/A3BL14hm0ImiCCJvZJV5slusiiYj1RDEvv0vYuSd9gJKJ7KcYw8Uf5F/OfyQLl1zKHdIUt3qEzLXYBys16rn2oiTJyLTfOKWHtuzILVFgO7f/UfOIQEQgIhARuN4ImI3RvYFlD9kWud41nKYLgtoxkYf9OHCqzc3CprNz2tgsEiUiEBGICEQErhcCwQwBb+RVQZk0VIk+4fcpTfe2UQ8fUorVEWcuLrFHhkZz/KDS1jg7DbzvOc/n+F//I6ysdW3mc3M4N12PndZo56bhLnO7noIUK2Up2otSUreRMVmIyJu4mgqPMylbkhayQQZKxyzLfAHudnd++OGPYunWt2VcTFhZXaWWQWZie6r3XlxXj3hEBLYIgdjsNkegSDwrexb58fMfzPyv/gos72Kt6mkdgdCA7zlItTjpAwbXtvS0ImVi2BPJNu/a16Zeq06ur1G9+S286UlPY9/VB1leH5KurXBGv087mehDkJxa+0nIRWrpw2vnW9pQUrYTffBSE1z42tqKpSICEYGIQETgyyLgnMM592Xzt1OG8T8f/OAHnQ/6pNwiW6ecnza9gZtsBcWVZnFFZFNhosTOBW1mjUu7sEp1fjxFBCICEYGIwPVHoNU6a2LkjYkZBPapt9WkLJbml1g5JnKmLNm/d49IGUd99BDnVTUf+NO/5EMvfiF88RKohqBPxdF+QvcVQl2t9ZvNQsBtCPI7meVbg5JZdOYr6RRn6TJ7qJVqvsUVvOFuUwVWn0noakP0FWSZo7Mo5XUJlQxKK9TTHnTn7+G7nvQU9ojMOubnRAL2yecWcSKvxvWEqikxPE2syk1NITusE/DKmomCm5xdZzK9L9MMJ88ItTR4TCxOPCICEYEbhEDQBDKZXayo1ihOEbrD5mgXuI68afpXPnuCiKfG5YyTHsd7PQ6I9P8f559P+tP/DQYDiiQly8F4HZ+oNlPGfgBLxHq3jmrOz5JPaqNyN9DZemRLWa3rzbe4glJA5y6ildB8EyWd4q4rbaPAdWepLtsbglqzr1aXBYzHHH3tq3n9855H+sXLONs5+lrZ7W3XelLQFxhmn9jXsu03BUuxevb7grau2uKZ9QTWRpvRiwhEBCICEYGvHQF7BnX6QNb2EqfnUFu3m2kEO2ZB24Ys/iViF3xJ4ulN8KUME68Hbtso7JNja97Cp43UMnRM9Jl3q82rkQIm8jqXCODMwG218aXg+vOMg6OnB4DaNkE9FhCPiEBEYHshELXZ9gh4MVcuDDDxrZlGgdaLoPGFjDSTWlyUVuM0p0p7rJUNdVExn2ek5YR9xTqrr/pHPvaMJ8Lln5XhM5bY9apLyzW6tJNSUFQ6yQChrWjrMW1r9QdlyNlGKJHrVnO7zHJMLE0lOmfhRiUqSbEhVqbLvCEn23cyXah9RR0m0z7T2xBLtmxLJ7WQB+2TDPrQ79GlCwe+9Xu405Ofy/x3/RDH2wXKNuv4rjT31K5EsDEpR5ShwqUJZROo66C2UhIZpKoU2hTz7WHCKWQuuEDwLXWyIT6gbU/XQKanjLnS06u94t6KR4kIRASuJwI2n4ysN7H55gjGi2hOIZnOLa852s1LPYfOfEtLlG5+9zscWYrPci11TuuakxZePH7o1k77KnUvEy2jOV/ZNfO7OUiPQ2edwz2f8ET4bz8L/SVUgb33qnUBBind8jI9ZWCpxmg5r7CK6uw2RN4NdrZ2FrrapFbftcIoptSOaNrwW/nK44SoSCsxJz9I5MBOKlqKnJLXRaumtlISpVid1YTu64L2u4lHDnPwT/+Y9z/3OZx94ErOSAKlPgQptUbWcyLzfEYjzLUEdrgkriZoPQ1aDw1r3wrvCbpfU0zUSHQRgYhARCAicD0QcHoe1U6HSzz2n8XbTPuNs8UcNjzscDrJXKDbkyzCxjEtuhG5aTzjo6zmGSdlPFWSJJZE9waWhZzbrBU4d2qcm+o4AYA2OW170/NGY5ZnCRLnpI/2qtZr4+o2ckVUTKk6f+O52KOIQEQgInCTImAGQki0CWgzUHjalhkdtWgcSWe8mG3iabTmmqBysjVIlDfXFMwfPUj10Q/ztkc9Cq64Eo4fgdEayAib1A32NoGF0bqNjLh2YkROqv3FU7f1tMlN59mSb/6mZFMCW+udNPOANO5EwRvunC61ykwUtGii+k0srKSps4iJ8hAOnSKW4z30BnCLc7nb058Gt7sDw7lF6iRnPCxY7M2zurrK7n17SfsZK+tr9Pp95pdUpqpoqqCHBNWhulyrk5wZbF1TCpvrHhosILFwJwqb8S0vuohARODrgMB0FqL5yIljOiUtx9PNu42JuXnu9ecXqJuWyWRCqKbrWZI47Lda08zjnKMQeZ/15mgGc/zneEJ13nnc8zGPgx/+MbD1I+2B1hWrPoFrrWteKalEvpMnt+Ep9PVxVp+JWujW2WmtYRp28k2UOMVDASssz5xT2LgpI7JQOE8zWyXRVbgkoVEhw2ZamWrQusehI3zquc/jvX/8p5w1GrK7GNNrSpUM1FKi1rpqe02rmmw9tL2Grsag+yBRSa99yETB6CICEYGIwDcUAqerM0mb4LR4B+0/rdZvXHcCLdWnyIZClrwR3Baeb7qve2wLXb4mJdI07coZG+ecgd1F4ykiEBGICEQETiMCtpnZprd2xdXsu+wQb/zl34DPfxbSkmFzRAabSsg261SaNFBluN6C9sWMUSkiy74KbsaRlnGrJ3QFr+OkarpU+Uae5cHTlwHTkyRK6/K26mRfidnVh70pP/Ynz2Puzt/Jqptn/9y5tEcD89kix1ZXGIWCbLFH2Yxl7I5wWYr12YsITETkefleRpoRWV59sn55Wcpp40jko0PJlAmMM1jvBUZZkMH3ZVHTFdFFBCICXw4Bm2c232yuOa0lXmJz0qTxgVNE65SmotKQzPKmNTd1TYKjn/dIPISmEqlVUJYFLkFzXsRWlnPcO0a3OZufevJj4K7fC/kcXQG25kjU7JzWHJNcYcMCW2QURgYNIpI6H69kr5JePp2ou5g4wPrcvcXWNFApf1JTaH0PKqCek/ZVuxFUrTKvuoYPPPpxHHzL2zmnKOnXswZVUXQRga8PArGWiEBE4HogMONTnHNgwvY7TEfTyjnpaAGJt19yly+dXScW3payoXSSZ52es21v5m9LnaNSEYGIQETgGxQBp37tW9zDogw/f/UhzilL/uGBD6R5+5uYdyXzjCiKNWT/wEDmUs9jLykEJfTzBV3tN4yhoLBJjaNWbq34JpHxqAS6wtNiIFtIRadpXeYWnEyvpCWECexahOUFvvuiZ3Duj96DY3PLHKk9aW+ZpgiksorntHdVVcm4GBFSWbp9YeJq9BHYVFB3nE5yXpgmLSKvPF6EXaK4kjEjukqCSKzARATWBrdlWVEiAhGB64mAzTEjbrzmml1q88nEouYbiWVfL9T0pSNpNOctbPPQ0qtJ0ZFXeZ6TpI5GJI595SH1CSaTsqa/dx+fr8eMzjuDX3j+s+G7vwuynG4yO2/Nbo1YJxs1PRNbWxXF62RqObAirVZkpWycLTRNt5D9BIn5yawfus7nKT2tdZY+KYekVkujmj7yKd56/iOpPvUZllePsySCLxV5b+WiRAQiAhGBiMDpRcA5x2ZiyNuHFqaC1n7ztqM4d1K5EwTWdlS006nVxmdiEfm5HhSmwRbnTnbE0qJEBCICEYGIwOlBIA2QrE7Yl/UJbkI7Ocqt19d4zfmPYvhXfwuHrqGftxyeHGOSQJnCWHxNLTHDMYjYcZ2qAUeQIdieIlMzqZX5E+hIHnS0G2JGl5IV2zLXSufS14RcnZPmYqVgzxK3evKFzN/zJ1i7za05uDLhrIWz2eX6VCurzPd7DOYHDGXQ1mnbvc0RXMNUgnw6QUci4iqV5OqrYW1GtokZ1uLGMDFjWkWj204IRF12BAJOWnoRwzbPFOzmnS0vRk51xJUP4phsTp4qrUisoDy7JtME7LmERqvUejnBfmg8STL6PmOQDugPFvnCcI32e7+Vn3rpM+G2t4Ysp/UisBbnIfFWzdaJdXi2jkt0SOEAABAASURBVDqpIQPGvr5Xi64yCfKVqvWZk9IqLEFHbs/jQZGqwScJtgw26lJotC5ORixbvkg+3vxeXvXb57N86VWcORrRL1ahXsPePFU10UUEIgIRgYjAFiBgBJZJtxdt3o/cqcrMtolTU2/6mHOnKuLcybi3N7A65aWHcyczFN1+TgRWqk929MzQPTBsPwWjRhGBiEBE4OaBgJEpaRuox+siZlJSGXBn6RP1s0XUvPd5L+WaP/lLOHKYfd1/i1I5wdKfA+N7QgFZKkZLBiQbRhK2sAOOIGMpyBaS4ahrgqSRdMWcAibytofzVMIAs9pE5I1qabu8xDdd+Ei+6Rd/ntEtbsGBsmF1taRHn9Sl2Bsa3dsboSK4Vt0O3eWNAO2MZ/UvdJ31JKouEYmVqv5MYRXpjD4z/Ayn7YFB1CIisDMR0PQ7RXEjh20ZMtF025Q3jfmNFLvOo7S2ItF8reuSoOfTrD/Qs2nK6nrNkUnN8YVF5r/72/nJZz4NbnMrSBNKVd7M9Sh0XbtR35Z60kMLLrbk1FLExNZb9U4xuizr6gmZKb3hN/Z2lXcqGJi0EyblGpmI/b4tVqtjVv/ulbzu8U/htlUgPXyIsHaM3Qs5871Edc9aIR4RgYhARCAicBoRaLVud3ue2nTO4fUBhhZl2FjbsUNLu3lbLTOeyvSwZ2jzvb3yvDnDEk+7bAbr2o0beCaWrgeE1IweC5sIfPOiRAQiAicQiIGIwGlBwDa+CRXzywu0RUlWlSQy5G61uMhZh1f41B//NR+98CL4/BfohzFFuU6oWzrjz0nFViLXmuXUbpBZHYPjtYFKlG5nK1arXCmxYqio/WMuEiVYPfK2wjnpl0vSJpXR6iUpvflFQpLB4oCzHnAfvvX+v0Zx+29mnM6Tp8vUBVRFpXBCov0MWYWGo/XR/NorRX0SX6VnCEVUf6JMI68yWZW5pNdJSxpaYRmIR0QgInBDEZjOMZt7raqwt6tMTswqLVZeM9HmqonXnLV5Z3PSKRxEQre+0iwNpGlOL1+gqDzrbQ/OvQ3tXe/M9/3Bi2H/WWh5pMjmqXvz3Zuo9rNQanJrna2haaAVDKU0ManlGxby1C+dDYzNYpkmytLyRaO8NrH1LxBcxXxuC9gIDh1m9cnP5dNPeyG3Whvi1w4zWEgI/cDxlcM02isQtlZNlIhARCAiEBE4/QjM+B/nHM65kwrM1viTKdsu5GdM1nbRTPvoqaroIeFEgsJeDKE9bISbbOM70VoMRAQiAhGBiMCXQcD2tyb1rJVjkiQhcymtCKrxsVX2JSm3lPlz+C1v5T1PeCKTd7yD3dT0kYlUVnTkU0O3iocT9Wv1N4aqlVVli3zrlGMiT87K6erpV+eMxFIxTmarxGl2ZvWJcMuSPl6kVa3m7QUsI6HGTn3p99j7q7/MnX/93oQ73pFLlFnlcwz6i7iyIdcHMPaSgokulXNYl4OubYWdkVgGQ1BYmVg5M5xT4ZYGMPGWESUiEBG4wQi0dqXmss21VuuJppaldGJvQJ6Yd8owItnmYJeuEq0i3ZKlZ9NQO4o64ZjLmdzyPPbd4x7c5ZnPgnQAyRyIvGrIaHVdqvUrzxXYSuf0FO0Q8Y4+hgB1r9NtppJXwJmyJgqfcLrGliTDytbfNPddHW1bMihGUA7h0//J5571bC597Ws4ezIiXzvKUqa2mpHKVswtLdJ0lZ+oNQYiAhGBiMAWI3DzbH4ziXVdCGzeAjaHbf2/rvI3ddpMXz8cDnHOdT/k5ZxjM6E1K3RTK/MV6xdhJQWpGpkHWUrWyzESyzlHbV/d+IoXx8yIQEQgIhARuCkQmBp8QYYIEkdwIrDs6272Vbq01SfzE26ldbp653v50JMugle9DkYr4AuwtVsW0npFZzzVDsYTrfGmqHlGYskydLKUZoIO2zwt24isUtdYXMlb6GSJqs9mi4nLw6lPxqsNTP+gUK9P+jP/nbs86dGEH7wLx/tzDIuG3Ke4SYUvWxbzBVwVKEclqVmFTcD2u1QWrpFhJuLJhO+0m+o2spsxI3qaEs8RgYjADUHA1o/pOqYlSRMrzCrRhLY3rmyezad65hT5XI8mZJrrKQmhDNRBksF6PSZLe/R78xwb19RnncO3PvD+nPOYhyOmBgZ7MAIrE4k10HrWVxuZxEm20lnfxYVjYmHTJdEpnYklmlgBpUl1UAEj1kvFtXQjGBB3p1hNog8yXKPghz7Opy94MmuveyNJdZRxuqrn9pJQrNFXfbnLGOp5vkwyGud0QXTfMAjEjkQEIgI7BgH7Cakss90ILOx6vZO629JscjKFE/vjprSbOmh6WRv2IfnmsKX5zYSVJWxLEYjO6STljLzSHog9dCgaXUQgIhARiAhsMQKtrJtGBFbtckqRM42YHC+Syq2vcJvMs3D55bzyURdw+M//HMZDOH5YGgfmcnlya6OafC5F1YA+0a9mZFbrZTOZTLPED+FUvpVsC2fKbCiSyLdHgYSAOey7jqnMVRnA3Pk7+eGnPInqNrdhfXGZcdIn6y3gZcytrYzIXI/dC7vIk5ysk5TheCQDD2oxVUZiVWqgUXvd3tcqgET4qNnoIgIRgeuJgK0hQesUeGxOWXxWhb115RQZZDkrR46Rq8xZe8/QvBYxXzb0BnOgD1cnToVESo+19l01KfHf/E386AWPZNc9fwrmFiCfp/U9Fcp0bYoRPJrOtjKoRmwGs/k4vWF/orlEoVQaZfJtSU4NDJNaCanEnPpq609DoGBMo79EF8rhjx3FWdl3vZ93PObxlJ/6BAvDY+rnUP0fSypQ573YLqd6G+FVCb/WndSBeEQEIgIRgYjAaUPAOS3qm1vTmrzxicTm1C8NX+uyLy1welJ8VWljUVvOndTIuZNhZW2NMxVmskmDNE1xzgnjtvM3ZcVgRCAiEBGICJwmBDojrwUnEiXIEKlFXI3ThEJWjVdaYnk+kOcBNznGHZfm+fif/CUfe8RjwH7/pBqRlBX1pGJJ5JWKyySCNXvTYT4jBKaHMqwuM6xMUhlQJh1RNC2xNWfbn6zlmS89XVNDI8WdiWWayIDNZMzuP4v/8gcvpP/DP8iBvM+hsiVb2E1oE/J0QDESFusVc0Z41Q1p4rDf46mFYZEG4QpFCmXiMePPSELisRmBGI4IXG8EWs3f9lpXGcli69twbZ3di0tkPmX12Go3V51I6aKBiow0X2S18hzXfPZ3+Bbu+pQL4Kd+CJb30LiUieq1t5WwBoIinejU1jjqjQR5W+DUbRFMdORcqvXaSCsj18QzgfrX6ZxIMRVste6sa72etGP1uxDV1eqDhUCoxwJC8ZBy/MV/xtsueAJzV1ytMuuwK8G5grQtCWK3jIgP4qtaPb+jNc9LVHt0EYGIQEQgIrBFCNg37ZxztE4K6NlSZ7CwCScP28JOxk5fyLmTingj2NT07MUrX5bd9qqkqXPO4ZybRrbRufXSSS7ZeN2tU20b6tnpFU8RgYhARGDHIXD9FZY90l3UyqTpPp3XGj3b6JwCLhEhtbbCbpFX7epRzqhKjlx8MW/+nd+Ez3xcxs+YBVlNyWhdhk5NogrnFvqI20H2X1c3qoegoInCqrIznrwSnUQ5W+fUX0xMg9YUtIDE0tSX0ixdEVHB/LlFWNzFdz/lydz5l36F43v383mRdX7fPg6PZQT25/Au4eiBI+xdXMSHBkSEBYl9badSx2vVaTh3DxvEIyIQEbhxCNiclWiOXbseW796Wa7p7RmPCqrQkvYH2FtXqyLg3eIyRwtPtesMkm+9Ez/w4ufDd3+H1q6GNk+xl0hVc7d8najb1gVbs1otZKfmnChy2gOmiinaqGUTCyvYOa03RagZ1xP6eU5fi7JWKeakfy7yKqsrWDnORy58Au/7y79k1/qIbLjKrsV51scrGAnoVZGtV0a4N3pmD3i05Es8hrGyo4sIRAQiAhGB04yAFyFk/z2341es7VSfVJi/jcS5btPsXloyfU212VcJfVEUODctYKyWc9OwsXJWcLuIw3Wq5NpEu0A8RQS2GwJRn4jAzQ2B1nc9rn2glRGYtQ2ZES8y0ox0aUTIkPc5vrJGos2xrMYka0fZfeUVvOVhv0t47WthfR1CCavH5Y9l3tQUKifTSHWqelv6W/lmWG2IJZkodUudGWbd1mT6mSaJ8DBx8hXPewmVfbVovqe+KcH3IVtk32/9Nnd/1CMY3fY8vhAqxstzDHWd6/dZWlri2MHDzCU5iUgxj1W+0XFV0Tnh7iVdOJ4iAhGBG4yAkSgmswq8Ara2mJ9oNbJn5N78AulgjsOjEc2gT37Gfq5YG5GeeWuWvvNufN8fvQxufQ7Guudzy9SaruKwyAH7Wp48xLpPRUYDtmh0iwdbfHi1L7ElxkR6d8uNUk3FxsGwnGjtTqR+S1JNcPa7uYUKD7VCf/TjvO0+9+HQ+9/F2XMJk2JFOCW0wwkLbV8EVaqdIMWFFNTfUn03Ej4NaJ8IHcFlTUWJCEQEIgIRgdOMgHds5n1IbZ1uOyX0GUXnb/XJOW1Cm5QwbuoEgfXBD37wRK5lbCp32oNfqUFnu6kQNQKrNdAVdk7gu690VcyLCEQEIgIRgZsKgdnyq5VYK3QtKfFOZJSrsW0wyGgZ9JdYmN+NuC0ZQQ3L2iPnjh+hf8UXef1znsPVL3sRHD8OXh//NwXF8Di9XkYj00cpqApUMScONw21U2+Lz7LEZl8F6vTy0ttE9po0M92zuZzWymQJJDJnjdxK+/T/+8/wUxc+hnDrszg+P+B4Erh6RX2XgbwsEqsYrpOGtjPynGrw6rAZ2knwSveY71pPPCICEYHrj4DTJTan5G3MMZjNpll62dT4NNPsddibV0XqOV6VHK1L6v17uNP/9zN851MvgsEi5APoz2FrVaN560DrHV2dtg4YwW/SJdgaYIEtnL9aTjAxfU0VqUsXRofT+iUwagXnRNwl8p29bTUsIIiWOz6C17+Ft5//SPjMJ9hfF7iVI8z3E/ppQrk6YvfcLmgzWhPReC2paqHD2oj5JIQTzXUZ8RQRiAjcbBGIHT/9CDjntD63OOemjSe20k+D2+Xs3FS3GT9l/gkCa7OSljGLbw7P0raDnxpDuKGIc9OObUSjFxGICEQEIgKnEYFWlo+9CZTKGEmowFU0viIY0wLk3W87NRSjhnLSsJjkzKns5NhBzh0k7Dt2lA/9xV/xmac/Ba78IqytyAZMVWvTGVeN6jDBlnoZVJ0v48/STFrlb50LUqdS89LEB5BeprSpiQ6lMmrHlMKl8S21sJnYm2ZzcyCCCvs3ine5Mz/5Ry+h9y3ncsgFzrnDN3Hg+FHG4zFLc/MiqgJ5E+TTSd6guIlX3HfGIPGICEQEbhAC3bKiRcT8jSWLqa8UsU5zgwVGZcHhlWO4Xs7CGftZFRM/OGsf9/zt+7Prd+4Ly8siagZQ9UDkclU19FJHI/ILaqaiNVHUtqavUjz24+UmWkCUvzUuqFn1uLCEAAAQAElEQVRbvUr5WnA5wbZ5JSRIW6SrwCEQ9MECpUonfVgZsfK3r+Y1z3wBc9dcwzmt0o9eQ1aPWHaOTBX2ReYdOHAc2lxX96idiCwRWKnwybT+O9Xe2gcWylVr0d14BGINEYGIQETgeiHgnPtSAqu1NR+lX6+qbrLCzrlT6jZuqmlsJ6Xbtk5kWsaJyOkMOGvMd3u5BU0spRPDUp9SedvoBGybpAQ3/STHysku6IrFU0QgIhARiAhsDQKJ1unELKJrNT8Zjpjr9RkMBvSznGo0wYmQ2b97F+XacXa1E26Ztlz6trfx9kdeAB/5COhT/lQGUxb0qb7qs63Kvo6obYBukwBtXLZfmChyg5wpa3KDLv6Si9R9TCzDDGBvAUkmw22ifpTIkPUJab/f8VaVU+byPAwky7v40Wc+g2//uZ/lP44epdqzh1LlRmYwqqdWn2FrftB1nehy074Ld2naITsf7Y9TUZEOLrs39pWdjmSUkg4ZpBtlrUyUiMBORUDDuBvjM9/6YXPC1gsTC1uazYHurZ9Ws8YFGi+R370RJR/AniW9CBabZ3aNXbtarJOKcF4660wO1xWfOXqM/Xe9K3d58MPgZ38W5gfUWQobn1yHIpBlCa1ImjyZrQKadFZhp2kX0AzUHFVwlqPgjXZWl0m3Xqo2C8ujW5gsMhMlWlCeVpfQ8VYW7sRUThC9RKdjonNfsbxVrn01/D8/y0ef+mT+9YUv4KxizFJVkEvm04S5NOvW93JSaL2fZ35xAUQC6srOOZ0TwW84b0pWanQRgYhARCAisDUI2KKvhdkad1r8tStMtyql2UJtojxbv+WddF+ScDLrpg7NuCrTvGvLXsnKNv1AunMO51yXd1OdbE80bMyHaVuJHvRt07Q0y8MOi6CTT2kH80y05Sb2wKAHCsuOEhGICEQEIgJbgYA2ORk5rW16WpddyDDxG4t32ksZV+uUzQhcje2PVrbQh/b2YYRLC+rhAW4rg3L+s5fw5odfSPEnfwurBVnV4JuJrfwUQCnpXANh3HRfoevian/q66xtorsgKGyyEd/wlGhOGWbImmy+1rKul9j2memKTLuXlyjopmKePQpkwmXezzGgJ3S8BDJlppLuAi8jzy/D2bfiWx51Ad/74N/mwBl7ONLrMc762NdvUpFgVVPTyNAetyWFrMly0DL0FZWM5OA8M6m9hYWP6g8qb1/TyUQY9jppsbAXQGa4B2FuRro0vvEu1hAROM0IaIh3pFOi6WzibZJrvtlcqDUnTFoVkuvGfa9pSdtG066hTiqKrKGw5808w54nvXPkPoFa6VVFMsgJuWfdNax7x6qI+Fve4yf5ngufDPe4JyzsApE2aaIWUnVe4vteAfCah066TCVRm4liXvPfRPlMxcm/Uc76LJFDMFCpsnpDGvmWrumuBUERK9CVCjQbflKVJFpbBAMIHylKI6WsDl1BX3gxHMJoDO9/L29/7CO47HX/xHfOlSyPD5KpxUa4qcPUws0JD9/LGFVjGv21WqO8ypg4NdKtO86r9aSTVqhYO1EiAhGBiEBE4HQi4KnLhp4+WK7rmmCbhZ45sT1Qe4DzpoudUtsWLNJJ0NmKohVcwZvc2W90bW4kEfcz++eDpl2X55w07kKn92RgmHBiIzNobHsNp8Az+1TMjJ6mQ9Z1ik7PXTCeIgIRgYjAjkTgG0Lp1sugnAoKW5/MYDGZbnbTlb5L79Z7TyLD0D69D2srLIvV2nt8yLv+8E/5/FOfBZdeSVrW9JsxMiUpmoLaFvwEEhlJ1NorNtrpjDRFre4ubAFnJzAjtlFwJgqedLPrT6Zcz5BtoTM59VJr3qmficT8qdA9DFieBepGIfv9nLQvRVtu8av/h59+3GM4vH8fR5eXGA7mOD4sWervwlWBQZLhRLzVroKs7cJuow9B7bRA6PZHFFNErnVgzTRevgQl2Bsp4q90v1QguojADkXAacCbzNSfEbLmmyi7y9KQ17zQ3NCsmKb5buw750QSt91XdtfW1jBqZ35xHvupiuOrq92HpW73Xi4Ngbv/+m/w3Rc9HW51G0J/jlE2oFF9XQOaYzafO+kSZiebcFNxKru5mIX5ehzXqsiiieo1fzM2Suqc9d9WYvNdkqNO0zZaT8Sq2zph6YSSvJpAUaJPHzjy53/JPzz8fPyll/JdZ+2nNzmOm6ypvkCrfmFrkMSuPSEi0LvK1YDXmmWiC1Qeie/E4lEiAhGBiEBE4PQj4JztErY/ge2XOO0cen5sCRvKKM8WdMUU0vmk20g+mXAaQ9f5FcLN7TtnHducssXhDX2SNN1iRWLz2xCBqFJEICKwwxBItGOODg9ZnttN0KdAK8WIxbk++/Vp0JWvfj0fecRj4d0Xw/HjpGFET3vriFJGJUwqGVz2KpP1WYaTrCELccK3mAwoM1zt45CTYkW8crWPtBKFttJ59aE1pYUFc8vIcob/8n3897/8I6q7fRf/qaeEuVvcmuHhMWf73fTHLb2ixpVjEjMyZVjb72I5GYiov7O+dG+jCJfGe4rEM7Q3SXLHJPU0zpPVnp7EEY+IwM5FwMjxmTTeHrqDOKRAFugEkSu1xvtY436UJlQ+0aN5pvGf0asyFtJ5JusTBoMe+2+xl4krODw8SpZlLC4oXvc40OT8zLOfy/z97gv2tpXKtmNd0wSSLYau67t6hMR6lsvPW7ReStVGygkHnREMnUzXwy5FJT1V8LRZStXL1HeolFqHdXrlUJGRPkS4lHc/6MFc/Id/xrdlc/SPrXHosi+Sz81R2Vclu4qn9cVzRCAiEBGICOwsBGxPMI2dc6DnRQtvR3HOnVDrWm9ggXMnM9muh6mYZ/a4331q5pzrwttV3ahXRCAiEBGICHw5BLwIq90Uw5rE95ifnydMhuSS3cM1io99lDddcAGTf3o5KN4bHWeJhrJeJ5XB1Wg/mG2+KDxtRRabq7GvK6KyQSaZ+WbczUQllA94iZNskZOdSXA6d5JQjSaQDZB1CPv28kPPfBY/9KAH8tFxQbm8h/XaMRBOXgTWnIzxRNfJYWJvVCXqWCpJjMza6JNhJJ4Kk8Z5LB7km7TyN4pFLyKwAxHQYJfWjW9FTNGN7XZjPts8yBpNJ4klBY312qWaB6meGVO8yGsnmUxK8jynampW1tdwInvpDzii+BWqfvm778KPv+T34a7fr3mpubm0i7JpSHo9nH3nQtNXKmyRC1r2TgoEMH1EaluwC1vctBMINvcFR5fllWYiSDi6XlIrjuWIvOq3ihVjePNb+FetP8lnP8uZhdamw4c4Y3GO3QtLDFeHpHZxd108RQQiAjsXgaj5zRUB51zHpdhvSnkjr0y0V2xHPJw7qVhRFJ2KvjvvpFOed9oa4F0gniICEYGIQERgxyHQikHqD5YZrtX4ccuiyygnaxTFCgtzgbPmHGevHOOdz3wOH3nYBXDwKEzGLCWOqlyjUY8LE+1rrURBZFVKWlrXKD+ATLNEhllKSypjLjFRaimxaxVVaOuck15lqGn14JAtLoPrS+Yps0VY3sXyL9+L//Hsp3Lo3LM4INLu0FD9lwHZF9FVVRW1WKvGB8xg79fQrwM9+bLpuzwjroKwSRtPJkmDV4ue6RspHiO1iEdEYAciYHPexraGNVUCpaTWXDAixn7rbaC5MNBcGFRofnj1cDrea801G/et1p9SRFVvYY6J5uCorBkkiwxLx7Hdezjv5/87d3zRM+G2t4CFXZDMoUklwqvfzdcmU4NO1W6Vs8XLfrfKpLWIxAWQWmK26GTaba2CUh1o1GckqcImZQPzC7mKtoTxCn3hwfqQ5h/+iTc88Uksf+ELDK6+kl65SpY11K5iUo5JdeFS2sPWU1V183ax9xGBiEBEYAci4JzrtLa91DmFtTdqM5im6UmxC2yj04z3mUwmnVa2vWE/kuWclO+Sttlps1q2SWcZzjlOAL7N1I3qRAQiAhGBiMDXhsDK2jqDwXy3pk+G68wPMvbuW6JlwtrRq1iox9xpaYnVd7+Pf/mV+8B7/g3sKz/aA5IwEjUFtZqSHUZHXnHtw9NtIbLtVKnZtpjvVaxLl79Vzkn7qizIfUpTqxemo+xP04/ePIeHBezbh/uJ/8qP/N5F1N9+O4pbnM2VMh6/ePg4aTavGqwn4HSt34hZvciQnaWZkWlvZRmphQ7bOxs9qDS6VJcpJbqIwNYhcINbbj02llvNcCOyLDyrS0MbG+/2u0s2/m0uzHyngiZWNp/vsTIekmq+ubldXDqpSb/pDtz9t36b2z7kIXDGPtq9y2DfXzbGR+tOWbQU9vt7qqCVbLmzNy6DtFC/dJ66RJ5EEIm0UljO1jsldfyWop3LldBTaNCUzNn1n/wcH3nUhbz2omdxXjHhHH1YsEcFMhHlpYgrk0wX2Vtrk3GpK6OLCEQEIgIRgZ2IgHOuewPLdHd6JiSxndNi6Gly6m/Hc7H5DSwjsLajkid00s7bWsQIrI3fwDImrkuz9CgRgYhARCAisOMQsB9LbmVpNjIO20FC3TYcO3aIYbnO4r5FRoxZOXo1Z04qbnV4jbc+9HEMX/KncNWVJM2EVPmNKCwTZluurFnXJjLUptKSgZOlZhu0iTYOe2Mpl9HnFGYLj17eY311le7rOOKwKKSM9KpKWFjapWhG6Amc77w9d/vjF7L75+/JFTKqm91ng58nCSlmmAcfujdQpm+hgPUrDy32n9fyJpiJTxCpNe1uIAkmKkc8IgI7FwEnhsake7tQjKzNBRNbC2xOmNgbivaVYqd1ItW4z5sWEyN167ZmWJdUWoAmvWWyu34/d3vko5j75V+F3fuU3hKyAZOkYd1VtFpK8szR93rw11x1WwmdNS496NY0RYKU2XjDUqoxVHQsqSVaQbD1Lm3A8JEnYqumrddxo2Owug6vfTPvfsAjOfaat/AdgyWStTXKMBY+Iy2fgbn5nH6q9UgYTrSW2FpjX0tU9dFFBCICEYGIwE5DQPuHbRv22YVzDkwAS5M3dUqeBrbm7NyXKmDfPjBtvJ12jBiBpc1a9smpAO+YDkRFIwIRge2FQNRmKxFofcO4HpOkjjT1MhhL+nMD+ovzHFtbJck8uSyurC5YmIw5czzinX/4B3z8KRfBhz9GXoxZYkJPVA8yyTrmRnsEyGQLkjZVkqdlKjj11sTeWjBRdOucJxQliwtLSMGppPJq6OdTrUahovQ5Ta8Hy4vc+hEP40cf+lDWzjyPA8mAwveo1d9SUjuvsFBQ/7wqNBLLRADQKtDK6ETiCDJmAz0RW/aGyrSleI4I7EAERGAlIm3sq7F5A5kkCdBoDpRaN4oESiXY2LexbqSVkVgmmhKitBJqzb/DgwXO+6/34Aef8lS4+49Qu4y6t0ToL4tEDzRaOLxIcFE+tAaT2ug+S+0ilrA10mrOIyMEzX/wUsJE3ibnLGx6SmdEPtHUIrECSSiEl6iug1dy5fOfyxuf9BSWrjzA7fpzcPQoPQE0YomUywAAEABJREFUHg+79ThxnmJ9AiLFvdqqlJfMiczqKrcGokQEIgIRgYjATkTAXgjq9L4OsqhL3yanmZ6n/BfC0WiEc657lSzYBnealf3SLfdaCrTooUGnRE8jg0Gnp22i9ZYbINfS8+YYjX2OCEQEIgI3AAF7I6hManxPlpUIqlZkTuplOOKY1C1pPsA1XrGEJoMiKUW9jDkrbane8R7e8hsPhL9/DRw4BhMZYpN1rMRIukzMsDJpFBEhhKRVWLsIjUihthxjZE4nbNEhZZKkD+pjp0Gqs0mPzhSVx5LwaGmoRMhVmcrmc/R/7ue4x1Mvov89d+P4/ALDNGNdKDkRf4VIqUb1BsWDdk2XeyofMC7PiyAMTYkfF8xVgUW1IhtfjUYXEdh5CDiRV16SaHD3ak9fkmsuiVuhTlomaWA1bRhlLX6+R6mxnyUO6gqnD0NbEiZtn/Hyfr73dx/AeU96DJx7HriUZLCoPK9lw2uW9Eh1zrX6ODS5PCiKphhbebRSopQShbQzArtJPIKDulROCfNSNashk5ItWvy01mpBhaCwvXE1nMA738EHHvtoPvr3f8uZ9YS5ciii6jj5QKS5nq97Wm+qIkDl6CW5nr2hEXaCHPvdMPvkXtVHFxGICEQEIgI7DIGqabA13HtPr6cnTvla4LteOO0tXWDTySts4uSbIP+mdEZYOTdtyd66Mj2tvVN+A6tRJyzRxLlpYQufDjEwrlc7AtgAD2h3vl4XxsIRgYhARCAisH0QCCRilZwZV5vWc98mZE1CIkFGWtCn/7JNqX2tWMWcyK59kzG3Wlvnvc9+Hh+74PHw2UuQfYmfrMksDd3WWwZoKmgLurgHxqOJirU4GWi1DFolba1rN5qXcmZ82psjluJkPJok0taJlEK9asiZyFiltwDffRfu8rSn8+2//L84uGue9YUFDo0rknxeJXPm5haoypqRyKpaBmtd11RVQc+nzIvo8q5lOFqTIW+tRYkI7FQEfDeGnSaP11zSsO46YvNIXJZmT9M9mB85eLibE0ObBwt9jgw8B+Tnd74zP/rs5zL/C7+ghSJAL6Pt91grWlJHt24kQKqVx8TCTrQWWos6cbpG+Vvhpi071G0R9zDSOmFpWebIEmmkiPmjoeZ5p6cWw6DF0H4AV+vgNS/7E97wuMdx9D3vYl8zZkEEV6sPCZAd4xKPfZadCNckWGW2EiW0wkQ1a91GEjrsLR4lIhARuP4IxCsiAtsGAa353YZ3mjmgr9R/59yJbOdOhmeclbfcsizN68S5k4W6hG1wsk2z7ZBtIbOPqLeBUlGFiEBEICIQEbjBCCRazu2/XvXqQJ0ECi3trdb5VJZnv0oxoU2p9KGF/d5K0NaUtjVpW+JcQS+M2XvkGOHiD/O2B51P9c+vJrU3BURwjYcriAeDAdCHYK9lyX6b6/dl3KWMRJo1Waaz8rfSmW2YQuEl0qOVye3MQBbp1L0pIQ1dkDGtvExmdD+dh0YX9CS32M/iA3+DH3/2U5mcewuGgwUmIv1yP8/wmPDJ5kRWLUkW1eccJwDt7bNJPWHiGtKFOQS1ao4uIrBzEbDnQyOsKs0h+2+EteaUpSXBszubJx1W3GLxDEarJeVgjst8y6X759l/r5/m23/vIrjzd4GfgzZHk4RK8y8kFQ4YtNBvEJmuiOpzInRUULOyUKkCm6/K2RKn7tLWrVYFkOb0Ei+abUMVrRmVSP6yHmG/XdWtLuUQxutwySV88KGP4tN/8f845+Bxvtk7ljJYD6scTyaMei2GZ6pae1qHU6039l8bbR2u9WECamVQgUkWNtrbGi+2GhGICEQEIgI3AoGwsYul3XfipxVp21PqNLxdzs65E6rMOCvbA5n9oru9rnWixHYMtIJVRgfqSKerNt7tqGbUKSIQEYgIRAS+MgKyIxFvRaJl3UlOlta21BmK4OUnyktlKCUbbyWZAVklNcE1IrEKdhdj9h06xmuf9Aw+/ZRnwNWH2JUkyquYrK3jEjr7FF1PoDuC9pJmi7doM7KNQCqd9QiclEskXcxLUROgl+W4phEWiqis7Mop4SWDlfkF+L7v5Sdf8lLO++Ef5mDS41iS4ud3keSLrK9PWF8dUVU1WZ6Tz81TqJpRqAiZ32IEpEh0W4jAzm7a5o99Ddn8WguJkVdGdE9JFoc3wlbkVTOGEHL8rr0czgesi+z9H0+8kG966APhvHMpnCZVltPNJa0RiWbFgh7m66I2PksXc1K0FilGozImwSJbKFnqtG5ALr1MXCllFEbp2XyK/eB8tXoYKs36smDlH/+Zf77f/Qif/RR7Vtc4M0mYa1qaodZJ9b2/OEebJaxrTbU10rC16tA6rJo755UguInkVQdHPEUEIgIRgR2HgLZHnHMn9E7zbBo+mTSNb5OzcycVm3FWshRg9n3CbaJnp4b2SD0igOyME/EuYgRWlxJPEYGIQEQgIrBTEbANtHGp1PfYb9f0ateFax+YyDoqxVoZaTWoAvMyzOYqZcuZoTqWgTnMYTzXsl6ukh89zPdkfVZe/jouvs8D4I1vgiPXMD+oaevj4CfQD4RiBGVg3g3I2hSvP1V5w9yNvKrR9dKGSn4m6clIdEFbcuvAWDfnaSuV0maY+IRQ1xhEjbLzBFIRWBP1gXQAZ5/FHZ/6ZO755Au5ZtcyV6jsWt0y6C/RT+ZxZJQ6jwi09qAimdQV8YgI7FwEjD4KNF7zQmtGKVbFvmps64rTXPKaG7UYrf6uMznqMy6pWvb94A/xs3/6F/Bf7wHL+xiTEubnKHsZTeYQh4OqIQ2BgUU0105ZIhRvNI8g0Tk5JWsrcGzUaKN+IX5KExyCFotGuLiKOtjqUpDb25qf+RwfeMijeM/zXsSt19cZrB1ioR84PlpnpEXFsJprM5FZCUwKKhHczGeMs4Ctw55AJkwUFTbQaG2qJIY18YgIRAQiAhGBHYmAvQxkj5x5rgdq64Gz0/YT5xymq2k246y8RYrCdj9OZFra9hRtznrwNt0aWpxzxA3U0IgSEdh5CESNb+4IyCzSGt6YMRgSvIxO104xmb5ZEXDUGIllhlMicsfK0CYyoBJqkTxBTI7PGhb7Ke3xI5zdVCSf+zSvf9IT+PyLXwjXXIUbrUIQgdVWeDPmdJ1TO5nMz63eq726azok0oegiHRCRnUr33ARByXdrQQkmRdSgaopKCYyTs3ATmR8p7ugvwAyxLnHD3PPlz6PXT94V44tL3BY+2SZpPSU7xvHeHVE20BvMI/3KXH/NMyj7FgEXJDqEvmzN4PMR2tJ7VLK+QWu9o4rFxe4x8MezHc+9WlwxjmsTxwTFvBJphkCx8ux4uDSjC5BRJDPUiUA/qTYg36r+enpKbmnDJXReaucPdC3NqGlthQC10j/GpqatA4i8VdZf9W/8qrfeSjjD36IfWurLFfr9NsRZbFCPj9Pb2EXvXSeZtJQDYuumlTrZEgagshBqKfrsAgsI/cMA/sQYfqVb+IREYgIRAQiAjsRAe9OaJ11LwfpQXQjqe02whPZWx5wbkMxaTLjrGxrZvZ9QqVvb2evY6XTBwbbuLe3sje5drGBiEBEICKwYxHQVknlU0qfUyVepJQXiQWpiJlURlkiabwIG1lNlfyg/SttUjJJr8rJ5TfDCT51HGlWKOcaqnRIr17lnPVVLv+nV/BvD3kEvOffYDSWHVZB4mgzR1VDqehW7tG2k83r7s1JOud1dlNxMsCFBj7vExIvfSuCyDlpTl949PstXsZqr4V6BA0yxLM+7FmC29+S73jeU/jO3/m/rJ17BgeE42RSsezn2c0cc3VCIjKw2PTbl2o1uojADkQgYAR33gR6kr5IGyO7wbOeJRxY6lHf+Xb8tz97Mfm9fxH6ObQpC/0z6JWedlRh/wR1fz6gL2KqlrQitUgzmrYGp0XCFZBUtCJzAuBA4qfSsmWH6dHTQ70XsV0kUKjjRWK6NqB+8cnL+fwTns97nvg8zr7qGItHjnPGQkbdrOH7JdmcMFqvGK4FKsPC9UjSnH5fSMiwGa2vaC2uSJBoDcG12HpsbY3U5iT1im9Z92PDEYGIQETg5orA163fjfEqqq37DayNsKLb0rUb+s04K29aNo02PAVmmQqefqcHdvRIYNLKt83ZxPQ1SfRAgn30k+WUZoSA7aedwUM8IgIRgYhARGBHIRCcDEit660WevtKihFU1gHZSYij6db3VhFLF99y4m0hr70iaSFtPIPc3oJQeL7HmIKiGclGdcyP1zl7PKH6j4/y5ic9nS++6GVw5dXY12NcUZDp+jy11iQKMxPMRJ1Kq/CJZBU71U3LnJI2K2y+ZZs/k1MKziIqFEw24sJBWx+dLhtJTWgVdbKnM5xzNGW5kQNVVeJ0+Vw+TapcwqhVJYu7YPduFv73vfixZ17EGT/0X7hChukh5ZVJTtsm+A1D33DUFczEajK8BW1nnFrY0izfypo44WLxzWJlThV/os5ZuVm+1TmTWVr0b34ITMeAJ2gdQOuAIeB0mo6voPET6Aa4DfKZMDum48uLutWsgI11wt42HNnvwPXmODhY4Pt+7df4gYsugjvcDuYG1D2tFyJotFSg6SSyJkOPk9jXikPZYu3b03AhMsxvfFgKQXMwdGcPnaa+pVujFEWZnXedJ5Xr8r+cP7toc77SNkdNn81xZZ/qgog2JvTUqZ5wYGWF8ctfzr8+4EFc9fo3cJtJyZ7xiP39lGq4LpLKYZ9gj4uS+fl5kiQhyVLyPCdoPSq0blo1C4M5g/XEM3br1FWJ3bdZuD1VkxiLCOwQBKKaEYGbNwK2h9k6byjUPiWc2O/o9kEt9XTHpkVeO3KXND35qbcF5xln1WkwGukjXCmRqgObSazNYWXfRG4DEkNLn4y1pGrHk+hxwcQUNOmeppMB6MFkmGRkWQ9v/6lJpaOLCEQEIgIRgZ2FgG+DNsqTYnHrQSsTsZV1aYJKWNyMpuCDtgEZkq6mlSCxPaqVsWmGVyJDjMSLoGnwskp7Tcl52k/OXRnxqT/9G97/8EfD298O9pXC+pissQptM6dIK1Io6LqWRllBMs3GNvHNopy2E6bHLK9R1CRs8md55uuaaY1WQGVsc7O9z0TRzllYIkfmndBAKHicHjKS3N7ZytBGSJ5pP/QKJmDEUpeazElVpSdLMLcbvuMu3OnJT+bbH3B/vnDGLq6SEVvOD7o3T+bUfT+u6HtPUrcgHPNBn5B61uoC+zHn1qG2wX4TKFO++WloSWTo2v3yuswHL0P3S8XSE+WZWDlVpcoCrciI2gfsftp9JR47FgG7p5tl1hG7r19NWo3soPlpgsLOiGmNq0SfWCZto5QKrznuXZAfSJzT9PZ4ku5rsE2p/Lam1/finyrGXgTuwm4uFYGV3vlu/LcX/CEL974/7D8P8gWtHQNIc2xMo6AqohvcTl7myXLXJSVAnnhleYUSSaZwprxEPiekC7RMjw3fPBPsFJQ1E1sTZmJpWvvQWvzf5cAAABAASURBVGDFTLryXUDXyNfs6Fagdc3DWkmlZKTnXatC2SgZu2asUmni6Nkrpetj+MSn+dSFT+TNFz2FM45exRntGlk4SpqNqZsxXnO9DRlJu6C1ZV5pE0hLVVUS6om6FEhcKnxbWjXckknLjMYl8gWU7lEq/XsiwHsSm9dSLbqIQEQgIhAR2FEIBOx5t5dlFF5r/EDPlok6oH3GvBQ7K65lXxuEArbl1DTowdFirZ1uerFnfGulaZpu/7KwfQBjvreTZZg/k9kFzpnms9SbwtdO2FW74X9Jc0rfSJsyhSnoIWXGFNrm6brr4ykiEBGICEQEdhoCXobcTE7RXYYSM1GG7ZWdyJg1AgSZUyZG3CQdSTLdCcw4nRrOQcZYixuv0x44yO2yPu4zn+VvHn4+X3jJi2H1KIxXJYVVQ7dB1zVOxpv3KU5/tYxC2yBNpMKXOLeR0ppvkZlY3GQW3+xz7doUt3wrfx1iWSbTLJXtrk8VNZEnAx9qBRCJRJcbUIrztGkPBnNw5n7Ovu99+JmnPpn5u9yZS0LF2qIM+oUl+gvz2OvYjWtpHKysrlNVDfP5HKFohIvqUX1B9dlbWYZtq3KtV691jbKwNPO7dJVrJRbfLFbULtmcZnpujt+cwrGvaIbBdO5z4mhEsDR67mw0hoJkOBx3bwahtWBtbR0jrVKlm8zNzSk54VhRUS0uc6DX4/KFHnf/7d/iLs9+Jtz520FlUHqrOa0R27XTjTuvcyJxXRKdMtB5lmRCd9icSxXyyvPyN5wVmIklKTyr36KnyCxDZboJam1bVYrLqV6VtoC8bh2S71XQSQaaw5Zlxft69qVpCVJbPBx2DEKNs9/DW1ln5R/+idf+zkO4+q1v4ZtFfC9pfes3Q9JWa5zWCCP9W6usTXAhl1i/rJZaJ5Og+8GGqEVhLoClkq0BU1HBLt9ILJNrz2nLjxIRiAhEBCIC2xsBJ/Vs/dZ2QqX9MSQ53WZkid3az5ccQbsB6IpWWTNR8HQ450zjaUszzkq7FN0D7DQZnDtZiO12bOhmPzY2BXK7KRj1iQhEBCICEYGbGIGuetup7GuEWeO7rxMmwVI8ilJrZzMpXM3eM3YzWTlCb7jOty0u8sE//0v+5V73JrzmNdCKxDKRoUdrnyzJqCtT1g6P6XmRXtqrnW3UIs5k8TEVdJ3Ktalt5d3nUWb+NWpetiFK7qRJ6HSxdFFB3davK3WtlBPpRivf6u4Sb+xJiqoKp/pUK1IFa3MsUo68D6mHu30Pd3v+c/nhhz2Ez5+1h0/lLQeV72Tgh/kBdZ6R9frMJX0W6pT5JiWVno1LGev69dwzzqBQv0pVV0m6vvmgfm6IcGpMujT134ERjq18qaeIx6nfHfEoXbu0eNrxCNitNJl1xCvy1SQRed0LJbn9gwURLHUSNLY8kySl8D0qN2Bu4QzG45YmJOzZs0981Bzra8cYrh3pmpq4OSYL+/liqjH7/d/L//esp7H7fr8i0nYBljRYNWZtMmhIaixDanrpSpsbNmcVVexGOKtY0nYrwbXqsTHvlab5gpYLWw9KxSdKHyq56K6RFq29URo0h+ikVb7NY8FBqiUpLyCTJFI6pSXxNaVTQrMGX7wcPv5pPvKEJ/HmF7yUfevr7K0D6WhM1raiwMCWRauzIwUNDLUdXUQgIhARiAjcvBFwzmEvLDnnSDJtUnzlw3/l7NOWW1XaGNVap4/9S0LrhOKn1Wmf/urtXUehPM+762xj7gLxFBGICFwPBGLRiMDOR8CLXEk2iRMxgiy1ILPNjDUjsELqKKoRyws95pqC5srLuX2Wcfbx47z6qU/l357waPjcJ0FlKEZiZyQyOBd3LV4LoKB4oNW5cycCqLVZXi3SaCqVDPLmhEyvs1LdtXay600sfGPFrF2rw+qTyJ6WTnSmapLlrNvvZg0GYNLLmP+Ve/EzL30Re378v3Jg9yJXiEg4VFa0WY/U5dTDgnpU0k+y7m0LCBiWpXApEk+ZOBo98LRqwchCQY7txS0wJas2+itFLG55M3Eq41VwRmBZWEnR3QwR8Bp3XiSLowEbK0CjARKc1zjyIDa4rlvSZKCRlrGyOmJlMmFh/z4WztjLNRqzx5b2ccVgmbv8yr353mc+G+56F+hpDGc5Q9dSd3Wp4k3OEWglQUInmzJvQFDDeeOqIH8qrfoxk0bhWjm12jKxR++mi+uEQk5ivvItpZNpNajjkDCVoCtNqgl5MYQjhxm+6jW87n6/zTVvfhu31kN978hR9iUJc97RaN531QgDWw9NWoXbbnVg46y6o4sIRAQiAhGBmxUCJ/cttB9CpufirwUA97UUugnKOHey5VO+QmgElrW3FSSWtfs1ieluosJ5np9gDRU9/S62GBGICEQEIgJbjoAZiaaEE3k1I7O8EltZfvLI5wesTYYyfg8zSFvOGqQsj9fYdfwwtw815dvfwSvud3+u+ZM/1i5eQhKgmWDWXVUrbJW3Oql+S3QWNPEqrkgio/OktNaq5Z6QllZhq8dE1yjWJZl/I8VqnokantZmCWpKfIB1oZOkN89IoTrpwdIuyPpwm9vyvRddxN0f9yhGd7wdB4OjqlORVzUL2YClvcscHR4l+BL7rTFHLTIroGKSFNpcIh95btpgkD+TjrjygcZE6aaWinYuUSQR8eiEqSDs0uJpZyKgW4nJtbW3+/rVxMZSnYCJXW/lMw2lvNEQldhvrfmmpRZR5X1CNrdAmeQcVYOH9Qx4UORrc5fv4X+89GWc8Zu/rYvmVE1Gm86JDsrE++Souk66+eGUrbGIUiyoppVw453V5VSn1WsSFG40X0xmRHZQ3FryOiWai6nEritVtpXY9bb0mHQq+q4g6gRFbWCIAksl64dhLPLqgx/j3x98AR/5oz/i1orvP3aUM+qCszPP2tVfFB9Y0etnaJphb0rW3tPIABB0qhi1DuL3iEdEICIQEYgIXA8EvoGKOuc6LsW6lGtPRR8qWfiEOIVM5G21c+6krjPOyrZJZpEZgTXzT6vCs51VjdpDh7xT3SYQs1wPzxu5my7bSIleRCAiEBGICHyjI2AGcKN9wd4OMrLK+utFiqSy2owgQVbr2uo684sLLO9ekplYE2TkJWFCVo/pj1ZZPrbKuetDPvSXf8nF5z8CPvA+qEedZJl2ImeCDm2VqhsTxWRSqj4F5JzSnDYip/bMKE6Uc1KYGosqpxp0lnMSi5hvougNdVM9NlUiPbq65Jvq5bgyG1g6ZEyk34icur9MM1imJWXuJ+/JTzznedzll3+Vg/0B48V5hqnjqqOHmN+1QOsacKrDflS7bbuvatrXNpOQyABOYaPv6LAuzQRrXGnm7N7YvZJKFu3EKeIlXSSebqYI+A1SJdGMAaeHZy9J2hqTVD4ir/YsLVOLTF4vW9q9+7hEhM6BvXv4sYf9Lnd/5kXwbd8B+TwMFuQv6ZIWm/deo97GIzpsDLJpTCYae4nSneRGOY3/6fVes2sa0qRQf9pOWqZ/lmPtGXHVU2Qg6Uk/JI3EfCVNnUO4QC3fpNeTsiLhsd+60lp1+fNfxMvv+9uMPvhB9ittbnic2+xZxMkPxZCzzz5LZHSNkVaViKvgvOpztPKtAVXLbP6Zb2lRIgKnC4HYTkQgIrA9EAjaDALaX6RO9waWnvEU3PbulDew7EdcTeMtIa6s4eslLdf+b4nX6/JYOCIQEYgIRAR2PAL2dk+ZBgpJZa8uqEfm5WK0ssaLbElx2qFdkjJsGo6VI9ZFxpSyIAsZha6fMMhSBqsF37ReUr/t3bz+Ib/L0Ze9BA5fCcVxdMLeJlLA7NKpKNJQY4LIMlmK0KQSD9aejNpERqmJUjEx41XPCrpSxRQww9TIt+mjQ5d8A06eoHbMAG7lb7KgoVV1AeZ6Gbn8TNG+NMlFZzmV9QrTW4beHrj17Tn3gkfwY096DEducyaXJjWDM/YwaUoaX4Na6X6vqIGFEubLhFz9NRLLiAAzgr0efDaLU9yEjcMwDE6KbMSRDk44nYjGwI5EQMMdk5nyTgETIye/mmD3v3uTL8cr7HWt16xymqMJhUisiv1LAw5cfgVZOiBd3MPnhhV3/Pl78dN/8mf07/WLsHs3Tb+ncdwjBM20QkHXZ9/cLo3R1ka5RhrYyLMpoSY0AT3dnNU60enQJd6Ak1VoYmuA9KdryepxdsKyLGCxRAFppzUJkgrsJ6ySypOTgaQ2EdmkZQtbFxppHKhUo8j0Zh19ygyveh3v/dXf5HN/+nfcPk3Y3VbU4+MEV3J07TC2nk1czVUrR2C+xyg0VN51YiSWGuqc70jCoOUiwClzknhEBCICEYGIwM0QAZ+loOe2WdfbEzvYLGVrfOfciYZnHNWMs/KWM/tFdwtvSzH9TWbKJV6b9iwS/YhARCAiEBG4uSHQak8w4qoWazUjRxIZk+lMZA0uzC0ymhSUIdBbXCTkGSNtzGPXMioLwqRkt8/ora1ztgy+21QT3vWyl/L63/5Nyje9EYYjnK6nlrEnJ6tPMFtgZp4qKj10hu4NB3sIkLlqVr2JWaNWvEEPBxI5u9KiRg0peiOdbeHaD2e1zHSZxctpK14NtlVD2oKXPtWkkbq6NpXxnw2wrxWmP/Xj3ONP/oDvvPcv8bnUcVTEwEj5tU9xbUqi/hgpkeghJxWeiQxhwUiiOi0vUb0zSS2sdFPD7tPMtyRVY9EtktjsdkGgG0vBa2xNxfSy8WTpFrZxclxzdHDOWVzaFKyduZ9feMLjueMjLoBzbgv9JUqXUaqwTTPfSyH1im24ttmYcxqMmCjdPCObTNS2lgIl3khng7oTr+XBi3TSHFPIbciJ1K5NtWU6SDVMlBZ0hSWZID0TEVc5YxFwQ/xkDf7tYj74iEfwuic/naWrr+GWqoLDh1jKPFkvI5nLcP2MNa1dfm5AOj/g+Po62WCOoDWpVf1sHE6+ibUzFSVEFxGICEQEIgI3OwScc9qGWlptCl4foOwUAGaclTeFjx8/LuKtJUkS6rpm1pEZ22Vltkz0sHyibemGAO/1evKcbIrmRFYMRAQiAhGBiMBNjMA2q97ewqp9kKEWpFkQmWICmcirRMZhWzt8m4EM3UoWcaWdOoiwatMePukxaHu0RUWbaz+x1yLGK9wmcez7zBd492OfyucfcSG8999gvA6hUD21Nvwgk7AlIaUCmhTsd3zqVkWcEpzXyRLlSwc6Q9nCYNnoUFFMgsI3xqnWk5db5ZZg4lSzF3mVW3aNUzxTv1CykQR5mkhZOh0mpl9vHnIRWWfs48zffTA/9dxnUH77d3A0W2K9zGmqlF6i/Dzt3j2zrxX21cUggiHBkbuEVPgmTUsudDJh4EOr+9GKoJg+IAl6VERt+g0x3aJ8IyOQpin2PBlEeNrzpNO4a73THGqxPMqSQZJoLjmqssE5j0s03kLC2OdcnaRctjTglr/y8/zg854KP/1TMK+xWiWadBl5DYMGjDg1HMWzaj6GDQFmjdbUAAAQAElEQVT7j5iWrtJoCoCN9dZSJG5D5N0gN7vefKvA6lX9TkqkpGSaB4mkUd8bkeNWRB0FK28KASMtKXaZVzi1WdEqoRnTrTdXXsU1T3su73r4hQzf8nZuQ6O1apWiWWd5vsd4tE4tLNc1zybCLeQ9Jpp/Tevp9RcEbY2XPskJAZv7AoGTomB0EYGIQEQgInCzQ6DWvmT7s3XcGYGVpdoagkVxznX+Vp/sucF0aJoG09Xio9HIkrB9E8voYjo5d1Jp506GlbX1zvSRSt4egqSNc4rIjy4isFMQiHpGBCICXy8EbKNtcWb4qUqHxRXYcE6MiYlvExm46VQa+U1GKvEykl07LdwRK4p4fWDSbyr2jQtuMRxy8E1v4p1PuJCVv/4r7L9+2Vd50qIUQeZoJwXO05FY4sloZJSW2pIK1SnH9G0QrwZM5FmiREUU+fo4q0vNTjdyq9ISvHCYJXo12EkDTumuBlFQekqRj7AD1G9BBSL0CpndzC3D9/0wP/Ss53K3X7sfye2+jQNpn+Npj3VgLUwY6W+tXFPRRX2Q5BkLL5pA7lIZzS2uDqQ+sap1xUln7RjWM2lPan6yUAx9wyAwe9Ds9/s4PbdVVUWtB9FGpM6wGDJYmtPYGVIrfa4/T3A9VsUGH+rNcbmIqrkf+gF+5DEX8E2PfgTc4faQJdATkTroUw3L6TAOgquVODQXwwmplWQFHCogp2WCbsB76IikVP6NcNZk40BcOV296LBEa0viRCQlGt+piDgn0rzWPCvVd3KVs7Ylgx5kKps24G09MUZrbZ3w8tfyvgc+lENvejODyy5lv9akeV+RJqVwrGmDfBkfqI2gzrSosg1xItC6tkVcpRuSqI1uGWjB5mCjiImiUia6iEBEICIQEbi5IeCc6/YDex7zRmAJANsfTuxnim9HN+OsvCk3+z6hhbe5dOp1n9wppD1Z5+giAhGBiEBE4OaGgJP1lWoTsK+zzX5vyTbimVHZWAGBYl6qjF7tmatS5suUxSJnoHDja6p0auo6EV1tZwwm2FcTvUzhwfgYtxgd5/3PfTZvvNcvwatfD+slTAJpmom8CazXlUiduvsqU6X21AwjRxeX/cq1Hwa8DGoT1/nc4ENNkAgDE+ujgpg0qrHeJBY3aa2QDNfuos5i7rQlFyFluiBle/kSoRRBkO6FM7+Jxd98AHd59rO4zS/9by7r5Rysa/r7d5Hsm6dcTLhq5Tht3md+eQ9tklMUFaFp8XowqkurnxPdD9DpZzp2D0mKR/eNjcD8vEgpkVWjYjL9YXGNAN/L6C/O05Mc1vxi4Eg1IOwFx6odcI3rs377O3HHhzyY79S846fuAfMLdG8IphqbIkdtUGULYoKc4aeRJdK2ETFba041aiNIbLR5y56JlVWCEc2TRFNYcVsrZtnX11erWiHo5EQ9Nrgtwyac/NH6mLIqpRlaDxxV5hlKt4kYpVqcUxgHfKGWj69CoVn7sc9xycOewAee/jx6H/o4XHE5vayiHQRWm3UKA8k16mVLkmR4EVi5KsrEouWSmW/hnhainqrMpYtJ0qqdDaeimGxEoxcRiAhEBLY7AlG/rzMCeiw+UWNib18p5pw2RvmbtgvFtt45t6FX2zLjrLSdow+VJye0c25a6ETCVgc26+Olm1ye5/YyNc4pstX6xfYjAhGBiEBE4LQjYJtXGsDeMpgZZ0GGbL0hFra3DLwMxkSbnpXNOmPOkdWu43GmZabmLnicDEIksqdBZue+xT71oSv45tRxxtHD/OvTL+LjFz4eLv4ArKzSbwr2qeI9Xtt9GNG0Ird0Zbc1eZnQElULDjqBzvMyQRMJnXDDDjXJTDZqEBxKstrRHmniOt+KqetduFGbFsfeyJL57WVU0woDK6AKfJYgLo8myaAv4uCOd+JWjzyfn37B81j6vrvy8fV1vliWrKUpc2efxXpbc3B9jUqdTnp9xFfQiGSwt2421DrV69pVQ13qzO8i8fQNiMBEBI6Nt3zQJ80zJkXBynCdtfGIbDBHlfYZLS5yRZJw5fIi3/p/fpl7XHQR5/7qvWHPGZS9ZSZ+QKl5GTSPu/mkMdyN30QMjeafha0Nm26JZthMnOGp68zDeYxoMlrVOCObqXZNl3cDTzZ6Tbp6rLEusFGZwnPzA/Isp2pFQmFiLRfqQkXaTki8tCnXQST44T/6Y159n/tz4G3vZP/6hDP0vLurn7K4MABXUxZjErWR+gR7m8uMj2TjDatMvoXFi+GlkEmiOW3rohH8tjyZ6HJDDrTAtcKJeNyMEIhdjQhEBCICpyLQ2p7qHFmm5z1laWvQeXs509E5272mek0mky7g7TyLWNi5k4Usvi2k3dBiQ7c81ydvG0nRiwhEBCICEYGbHwJOhmkmi9TEadeVo5LlZm9PlakMPknja4KMPydjzhFkOAaZbS04CWBvIdTaBc0YNAPPq06r17JbnYb1GJc7xpPjZNU6ZzYTDrz1zbz/KU/l6ue9EK68Co4dJSnWWBRzs8s1ZN27FkGtqX61YXqpYYVOukRB22lNFPy6uFPr8upn2oknUf0mjlYpjZSpOl92bFMrLyjQ0opowEisaQp2Wa3LmiSFuR58//fwPS95Lj/5+MeS3uaOXFMkXLY2ZC1NaBcXaPIetcJof3aJpyiMIlBl0d1sERiXBamIzkTEVdDoK0PTkS8uTxnMLdA2fY43KR/VwKt/9G7c4w+fwzmPeSjc4XYaf3NM1oLmU0qKBy/iRkRyqzGJSNA2FGi6qj6oLV+SSXobklqmTXDzncfmYQNqSSc5J7le7joKmyozoVUBq3QmUrlqgtoL9F1CX9nqMfMifPO6gMkI1g7CG17Nm37hF/j3F76U20vBva4l9AJHfcGq1pKyqsgnrdaXjOVsjtSlTEKNrVtebU4JqoDfWOOM7DKZ/mMLzW0n0WqkaqWBOa/TTBSMLiIQEYgIRARudgg45+g+FFLPZ7yK07OhotvOOedO6DTjrGwXwyLGcFmucycLWXyrpN3UsD14nIiKLZw9DKFPqE6kx0BEICIQEYgI3KwQcG2KMwMVLxMNgna0WiRWnTQ0vqF1tXxJUndhI7hKhaskUEoaGbboettjjMRSDV1NVpvthJVImL6ImYGkGa7hV46xZ7JGculnueQ1L+df73cfxq94BRxfg9EQhkNyGel9aRNkqJrpKJtUbeu2WIXyzFlQqlrwxomzFiSdj3Sne/yYGdUZkCg1lSQIK4lXCoq38oNIAQwD5/C9HGXrgUa2dUH3jSbDpEw8Zdan++2hhd3M/9wv8UNPfQ4/8H/uQ7NnL8UgZ61tWJFRPQHMsDZcpw9GTilT56ded3abN/guJZ6+ERFwztEfDLAfcV9bX+/mQW9ugN3+Y3XNF/G0t78DP/PYx/Cjz/09+K7vYCQiZmTET5bSX1BZTaCyCCqJxGtmoSPgRIwFhSzVxCk3kbjWgy0E5ivOxuHkJ7o6E93Vk+QSS1PyDXKmidVh4lRvN/HUdNdkgtYdVZt6Rb2mVUMyGYP9VtyohCMr8KEP895HPIxXPPlxLB+9mlsPHM3qAVJXUjRjMs3HumpE8kEm0qpHRltBaV/NVd/M4HBq1wsv1Bdb64KvqbWumW/SKC6OH1vfsEPXea2ZSJzCSDtLjhIRiAhEBCICNx8E7Nluc28TewNL/MrmtO0aNs7KdPN2KkttqAq02115PQwhHWevujnnpHV0EYGIQETgGx6B2MFrI2AGWCcprQyxICLGjDX72mBwQQakSUVIKhl1FUXaMM5rhpLVvvwMXZfiVEeruqcGnyxEV5Fon8lrx57+bsqVmjDx7JpfZmmQspAWLLnjLK9dwd7LL+cdz34eH3nYw+Fd75Z12VnbuKJgIH281bshrVPARLoq1Nm75t9gcQFMRNSBwhKrPgFkwyIOz17E6ATrVj1NtzdTMungEG5+Tlk5ZdMSxCqZji6Bfj+QZ4GiECFHi6gtum9HugXId8Pt78wZD3wo/9+TnsCdvv+uwjVhkjjaXsa4aWSABxaXl6SJnCpV1QrQ9dnCXoCbOOLxjYyA/dhqo/ETJKkIGSOv7I2ikcicctcS3/pbv873P+sZDP7nz0M6ByFjbrDMoD/QFbBe1tgbV3O5J7UxUzca8qpNhA4iYBMRMTaeUw3/RPndRehwG+Llm7O8EEhE9uShpS/Ctac5boSWZd8Q6ZpQPU6CSGtUtw1wLScUyqxUaWMSStCcwDImSvnYZ/ji8/+QVz7gYbQXX8zt2glMDhHyMfkZPdYZkml+9ivPLj/PoO2D61Gqz6OyoREgfZ+TaV61rqYWIV9rspda34rU1jmTplvvCoFWJ0FrIYLG46WDkyQhwYeUeEQEIgIRgYjAzRMB5xzG+3Rklj4QUqQDwtK6wDY7zfS6+OKLnanm7WQPGebPZFZoFr/p/K75afWdOtOgtlkFNvL0gO70oKG9Gns4wHtCkuFa9DBCPCICXyMCsVhEICLwjYSA7Qn2DSGTIIPP+mb7gnYIjBzxnUEpy5ZA68yIq2XItTL4JNpe7PevUJ5d9yVilavO8bCkn86ZqUw1KknqGl8V+GKdXUnL0miVW9My/I8P8y+PewIfu/Bx8MEPQTkRiTUibSqRPwE7Gp1M5IEM76lIkbZLUS1KVtCiJgqemnAiMajsVLoym09Wxpozf7PMymykTXEC8QHKcfg0U52OJojw65iqhiB/rtejqQs6KNMBJKKyvAzfvmR+Hr73BzjnUY/lpx7xaObueCcuFeEwHqjc8gJXHT+GvY3VqjET1ALXwtvU6R6esENYCHNQ3ZIgaWS0197TOInX1bqPuEaPAlPB4nZplBuEgBOZYYJwt/twUgLBsL2WWNrJMtDqOrvWGncEzbug5zLdGw0YJ0l132jAfp98LNLliIiYqwcL7P3hH+HuT38659z3PnC7b4aexlJP5KjT+NLdbVVzWZfkvVTjEI3L1hrDJwlOOlt7XbtKVrPTqM6tU9lNYvFORaUpu6uD2TXmm1iG+ZtFaRaV6qZ+J23XUFCOSS1fuVbIouabKNWi1pyG65Qoq5WitYNLL8d+5+pNj340H33FP3BeKDgr1GTrqyxqLam0pqwcP0Iv8eROqlY1TRWEXYMosG4uuSxlrtenJ5a5WB0KCwiaX42f3q9GjVq4SoRDF5bvNkRxu3emZoeLdI0uIhARiAhEBG5+CHjbCAhdx1unzSHR3mt+t2EqXbyLdpcu307aZrQzO+Vqc+H0Hps5qc1haQ2HDh0isQcDsXFGZjnn2FyoU/UmOjnBgaQVkCYOBBI6TDWJ/UaHa6SPksxlPcLcHM4JxKrByltylIhARCAiEBG4+SAQtPgbQWLGmhlkimJvYmQNnW/hRPvwZkRsE7b0nuzPXOV8W2sPMQEfvAxC7Sttot0olZ2bkqQ5jQxxr5jsSoIYn5ScPF2kriDNHIyPs7+acNvJiJXX/SvvfPjvsvaSF8HVl8HkKJTHqMIqtWpVmytZSwAAEABJREFUk9O9TNcqYeP5IKj20BnJltyJ9FazKANdRud3HZmWtdLaFVWF13WJsn2X252kkrZUxLrBlAuCTDkW9vKdRA8vhkVf3bVked0lqc9IRBp5EjKRCV6pedrD+RQBhaIoaxru6YFn+UzsvxXys7/EXZ/xAr77V3+NY7v3cJWIu3b3PHUPCjeW8V3oOmndNtRBmvsEL3LM5Sl27xpV7rSn+zanrRMq3dhKypfSp0gyitRTJtB6K1mStoWk1P1qsXHw1YSNw8nfLIrebJ0TEZSEVOM+E7C6D7q5gl33KhD0dNsK6+AqkAQ9g5m0rqV1yheIQQ+7E80Hn2kcgOaG7piuSUR8pk3BQpqQdQ/BHtdf5oifZ3SbO3D3xz6Jb3nhH8AP/xgs7oJU7XeiMWa+6vUaZAPNPeWQOkgSB3LocIlX0Cu04TbSlYimDa2SZyJNFVeqdFZHURfB6lIdeIcGNiowlQZmFdj1Fi2VJAQ0zzSNqTSPi40UpTaWq6gVFJbgsTkb9Fyaq8nciKuxylxziPbv/5n3PPRhvO8lL2Tp4Be49aAgrF+p+kZ44ZTXLYuVY5/G/1zR4spGqnmqHErJJGmwrz07uy9aa4wgn89SdblVq2pZ7bsN8fJNlCrloHVTsTli99dIrlr1WNjSukLxFBGICEQEvhwCMf0bDwHtic726sxT2qaQ6QMkPW91HdW+7Wyv14bYdrtfl6oPp2zPSdHGQ7fxOG7ywzmH9x77GQLnXOezcXRPAUZabcRPv9fSYYGAmgrdMcVF6glIUCFLdYonku5VN3vEmZayrCgRgYhARCAicPNCQHtsZ5cmshyNmMoCZMGTyk/kOxlzJsj3bUoiiy1t3EY+3WEGngWmvjZKZMxrr5m99WN7eyfabhrbSG0TdQmWH5IW2+CTesKSDNpzZRzPHzjIh/76//GG+96P8StfCUcO069q+o2M1fE6wV5HadSi6tOZugmUyreaLC56h+7hwCvmNkSeGrKz9stZRqK4V7LFJeqjErRdqvPCA9tT9ZCCpFVGJ7P6zFeaOQvOxOKocbdJLI4dTqeZKFhLhoqvGoFhb2Pd+jzOftDv8BPPfTbf+ov/iyuyPlfpHtSDZYLr09aeuf4cRkwUMsKLomA8KtT/tnsoqesawc5gLifLExqV8TTqb6OW1Ced7T6i+wPqu+4nyiUeNwKBIAQ1MjRGppUEQaz74dC4shSvgNe88XiNL9dNEq/7aXmwa2GRMClpmoZE40A8jB53E5EtGQcnBcXiMp9eH3Jw1zJ3v/99+bHnPIeF/+9nYXkvY5fTJj0QYYrmVSdO7WnsoUMqSDc6wY5ZgoVNpLZ5neiyzVEISg6qaepP40qSayWNam2Uq+BJpzpmEadCs+bsPwjWGoeQ4bsHfA8iuZH+iGxSxyFx1KHQ+K3JfIBiDGvr8Ka38OmnXMSbn/t88ksv4Y7LCyyOhzRHDrKn35OWnsb6j/DVXEm0PjnhjOIK0jowX2fhD870kkgD7GjVj7AhyPe6IAmJ7pejW+dsrdPilQR0fVCJALpD6H478xWL7qZHILYQEYgIRAS2GwIO7ffiWFoSun3M+U5F22e6T2NoFTfZ8CwokaNR0ulwRlxtbic1/mcjodN29htYluacM2/bSadWd4LNHdh2ikaFIgIRgYhAROAmR8BIqzwEek0tCeT/P3vnAWhJUpX/X1V19w0vTtgc2F1YguSsiCBJgoABAygqUYKAqIgkAQUDGQkC/hFFEVSMgALKApKDgCTJm/NOevHe26Hq/52+787OLIvADJuY7unTFbrCqa+q76nz3X53RAT5hHwzJ2fNg5xAUo6JU+jkdDqRHiFmcvAyLB7lPNZynhsZbpOoMDlk1iUuIv+vFXEvcso9lcqOZEBNxlmgChlNlrOuGvvKCfa/rA2LgoVJQ++cS/j333shH33SM0n/9E64dEXEWU3wE+irLCJvtG+QQSOT85/JvcyBPg2xGbE+XqFxFclX4GuQPkpg4slU2kvYL9gRdZEjjEnjaUM5xE7ZdtrtRpFaGTY2waXUoZ2ZxjwnJ3ghVDQaU1XUpCUREre/FUf/5m/xgFf8GUf94L3ZLE5gNJ7XEBaoVyP22z1Li0OSxj83tyBSa44865FSo3J72djchWeNpTnoxQ0RfxP6IrfsrTkXVS7OUadFajenNjK8BvHtZDZCFVWdWeoID10Nmjf8iKC50GomaDMbjDGxh0DPDBInCTEnryVNQdDz45PWn9bV5kWXsqhnYlj0mKherW9xJ3PbWOstsr7zOM6aX+SHfvM3uMebXs/cY38Fjt8xBV0LcJCKdklPMw7h6lTHRMtcsf2nZQWlTJxWkgn2PEhfe3YsHZTvJbYe7DmwR8UkBT0h9qxRC5NKz2LFUPtOjVarHSo9d7WIrCQcKHMQSZvUzsRForHnbh0mu+DD7+Hrz/pt/usZT2f83jM4bnNVnwljmvURWeoz57ZRrwet3ZzGevKagRAYZ76VKoBNgU/ocw16+gCyN0uD0qi/xnkqSe0zapeRpBc2JzY3kqzJKOpM9SSN6s+kjthnZh5rQorqP9IdHQIdAh0CHQJHOALa114bEZgRWM65Vj3npqElvF1mv+hucecuv2npq13SFXo8UB+La4NVyEGwP3F07hrW9QqqdskOgesyAp3uHQLXPQRqzAuO5kDuNwcyay1ZFeSgyfXccuyCHLsQPRZ6hV4OrYXTPLC3tjIRYiZBdsj80dbJk+vqlEaHOY4mtZz2NpzUeDmRea+vBnKqtmxkSfdPDAXXrx3Dr53De1/0cj72G78JZ/wnbOyVJ7yPIkwQU9USUNZfPSmpR5vY3yb2g2ehX+DR+NSmuqYtqDGaY8uVHaaj7h90y/K2xG553TSxuKKHecr5rUc0zYYcaJF9vmAURC5lC7BwNNzqB7nVC1/JnZ/x+yzf4S7smltkvLjMZZOK8y+9lLzXY7S5zmhtlViP6Q8y+sMC++2tstzUtJZkqcaISZuLvLG5CyBCpXGFHP8chJAu3XkICNg6qkNNHUoRkLVaiNg6nD4HGb59XgqCyBqnOPYc6ZlxSahr6u3ZWFrWXHsn4tZBf461bMDXNkrOFXHVv9MP82MvfjFLDxdxdcrJMBjAUKxkX8+KiBQ2R+rz8E4bg9TR+pu2Y2vbRNq0j0t7Q7oivZmFFpdYGctqVNUkqYBoKKXUolOOCB6UpxVHodxCay1XaPUURTwWVEnrtKJXTSgqjeecc/j6a14j4vo5XHjGO9m+sYvFapWBM+JKRHRdkYmMGjQ95vyC6hZSMVMvEudpJLHtQB3pDFLQ5sTES+ekPD0GqAmJVz2vnKk4zY99tpkYgeVV3j7b3P5QRZ0aVC3Q+Nq48rqzQ6BDoEOgQ+CIQ8A5py8Ozapo6Pa/ECrYfx5gh/bnXQMR43qsW+ccMzLL0iZm+fjkJz/ZqmoFnWujdu/aKVsElim3BbtFrw3S6dAh0CHQIdAhcDUh0MgBK7PEWDIxkadpb0i1TuDWGwlBjnfeZOQirDJ5fiZOXq83kS9XyI+ztxt6CgfyL4cmcq7nysigigwlfaXtrQUjttyW0ZkGnnkRNlbfHFkbdhLxVDclExEzcXUfy6Mx/Ysv5Nh9K0w+/Sne+rvP4qPP/B34+IdgvEoWS0JU55MJeebJi1yOt8zyeAJNwpxPs8gJqLekUmiiWuaGYvcsLj+V1rEWDm2oZtSYSuu0Qhqv25KZYzwbj0oc0pkyRwiBWoRTqBv6dYavcm00cshFVgyHcN97cKNXv4jbPP03uOSU49kl0mPhxOuR5KzP93MGhcO5ShupmqD2eoM+WdanKhMuFjiRkV7z6DRAnwANIm0JOtx3ICpy0GnNmByUeYQl7M2jUQYmpRdVo/kI0YmMyRiWksrTq53WpwMcemQkEfvPEXIRi47Iqqs5f3ODEYE1zdH5deLEu9+L+4u4usUL/xjudEfYeTSJoUjKnjqRaD6r3JHsFTvPIR9JNbWcpYWaVdzOVlO7obWCnvlWLG55qDMLZ6IK9kxZG16thFbspm5YWeGBdE2bFW5Ta7MC8X2kCWw0UNtzZh8gIq847yJWX/mXnPEzj+K8V/8Fp6yssD2NGe5wrPbX2RNXqPOaYZ7rs4j2xbdMoIcYcCkjSNesFUTYos+F2Irp5aSXEfSNjzTSqZaUIsiNxLI5cRpfUF2buwPFq+2kskljqTxYeZMqJNr/mdAlrF0bbScdAh0CHQIdAoeMwHWyotmG/YrLNmkThuWZXZnlR9n+WfyaCL1s3axf59ws2oYya214rbvMthHo272DlBOBlRUFUTA7d/BgDirXJToEOgQ6BDoEvm8RMCNrf2ozySKTMHPQfOvkgcfLsXMq5KPDBB1KklySAyfnzUfFkXmWiZbBMWfOxIixKE/VpPG1ytSYi+xkdbIU5WBG8gY59xKFeQmuaghqwwgWs7eDXmBpvkdfmdvzjLnxBieQuGEWuPC97+VvfvupfOTpz4TPfhb27lXz8o5FAlFN1FiEogdkkiDJJZn0NHdW0a3TK7S7TqGdqoXUoVGGho6JYKAVK2AiHTUM9aeEVVBwOOd4YwMXE/18ntz38bLXXkpFqTzuw3g+oxkqIbJi8KAHcI/XvIo7POxhXLi4xNkqeMFk1BIosd9js65ZH1U0IkJyEVi5H2jeckmGbweD+AjNm7N5s3mx0X5ng3CHM8jv47pTXDOSk2iFITIlOi+8aaUduhPmPumZiRiJEvXcaCbadbbqAsMbXJ+LRTqOTj6BBz7v97j1C/4Qbn9bmF9kn+ZyTE7MtWdzOcmmS2skabNcqnFbjgoO6zyojVnC+rH4TNxWF7NwfzJq1LXEQssMumxJykEElusPQHtOJtJYZLY4VuZVKltdg92XsOctf8O7HvGrfORlr+TUfRtc31iiiy+mnyouvfQSyD2LIm29ByO3M30GkCfWRGCrmfZzI4iActI1SJxAsjAoNLIwxKgy0k9pPWyaq+k8pHYsUU2YKLAGFNgZNYf62GvnyNSp1bn9JwgWn37G0c6lle2kQ+CaR6DToEOgQ+CaQKBJTltCGaeijyIHqGD7zdbIHJB39UeDviC1XmcvWB34F4PS2m5NxQpMY9eyqzDcMtGtYlmWtaFzutHGukuHQIdAh0CHwJGEgOwu5pCZc1bLKbY3Isxps/wWB0Uu9+lS6/jZn0yN85rNopTUlJkkRMZ5ZFRE1nsNq/3E3kHTymq/UbmGOjTigRp6Tc1QTuzyJLIoafau45Wez3oMs4LCTFJU+9WIlXKdTTdhxCZ5kfCTdcKuXdzIFdxkkpi854O865GPZe1Vr4avfAlUBxFnBORcBkYy3E1LLHhsHObUFhpYrl1GTi16K8qxBalvVXRH9XStJXK1mYmlW/7H6cZ+iUqYKDjUU073IN8B9ZxEhJs6qtTWxMNEYRtPYDQTRQ5edvuoY1j61cdwj9e9mlMf/jD2nngcl/b7XCoFR1uyP+MAABAASURBVL15Qn9ZJEePZqRGxE46ESrYSB3t/CVXk7xaF67OjVviQdxKS7Z8q1CqtKeaaEO72DoxsfiRKkaa9MseA0lW90gUlMFjZLCRwqUWVuMrrcX6IKl9JLqkchkreY+zQsZtn/Bo7vqWN8BP3AO2az3ML1BqjS/ruTCC1xaB0xKotAQ2BHgVG81zrdjhnQlbw1HPZmzXQttabK9aMFvhLLAFMBM/zcylWCbxGn1SK2gdonVNrQJauE2tCjoRSU5P+roRTPbBN74M//Fu3vegn+N/X/xiTrjoAn5gYUBWbYqAndAXeVfrA+nYHceTiTna2LMhbromhsQobLLZHxO2CQzXYESV0/OMq6WURHlIJyedcuFUmDSJQkRxJjLLSC1v47byWxK3iPZGn1O1HoRKczdR8/slQDskjWW27lVM/XVnh0CHQIdAh8CRiEDygf28zxav0uJgdrCNXHsu9h/FmDbr6+sWtCIr3YbXyku6olYyvsioO22yrnirS3cIdAh0CHQIHDkIOBlZL28sawVC9C2RsR8BZxZEIocwycFrJLUIoipUlFlFrTC5uFU8mktII4tob5k0DsXjVFQmSlAJnxIhNeqnVhgZLgzJ7H/MKyvG62vEckKR5fR6BVJPhIy89l5g3IzlHie25bq3uUH/0n2cXCdOnmzw0Tf8Ge96wuO55M9eD2edi/02UChLBgTV2VIvKdwSe0PDoYT0QA6t1MKSQUW8xE7dtaz2VlRGI0kaU9ugFbLCJpane4d2qiEjmBp5ytZB5tsxV2qsluguPbXvTQtnEWGRiegazMPpN+G0JzyJ+/3Jqzj5xx/AZYvb2eX7TIo5ypRTCZuQF9g81D5StfNWE10tMi+SaeyZHHp1823P78RR/7aNfB8WcFqgIWZkTU5mz44tFKLmsG7xrrOSWkSIPQ+2/mvn2cwyVrS2L57rcf78gDv96q/y46/+U7b90kNh2yL0+9RZQaXpLnqaby3EoLiJzUNdJXKle9o4O937XsGqJqdNzdq00DJNbCFKNFzsGWiU16h00lgV1VMGrv2nQmwdTqEkZFCvb8KGNs11CWt7mLz9n/jwc5/JO373aWy78ByuJ+J5cbJKufcSPf8jgohnV3lx0QXrl22SN30Wh9vwRSFSuRG2DU2YUKVN9Vrrc6QGF6VbFN4JI5pa3JVnuNs9I7lM7EFPAq4dgwC1eBLJiKuIrm6l8TWN7kWVs7akStu2jd1GGDTXmeY6U2hpuqNDoEOgQ6BD4IhEIGlTmGTbCbIG2t8aCGkrtPi3EpX+Vre+Z/mz37wyfWbx7+gNLOec9sbxe6bIITe0BaTtR2wQaAOVSXI5AmVtW+VDbrmr2CHQIdAh0CFw+AhcIy2YEzZfehYmHgv78tTMKQtmLDDbFYly5mpzGxUmc8aRc2fOHlX7pkRqGnrSvucCvQbyMtKbRAZlojdKzMnJy6uIrypSU6tWTekaJlnDui9Zk4zUtv3JXBCRFbQRcFUjfzKSyWOu64aqiZjdsk1CqXROxlzow2REU65wve0Djt6zh0+94rV84NG/yfrr3gJnXoARWU59JpFUlfQ051VGGeoIZQ1Nkii0Py1SGZQMoO2ISirut+IK2tOs5USxsVPTFkoaySGf1kGhvgZSow/mLFtbhbCfk4jKaP8Xtwz1In2QzSbr0UqYg/4S3OIOnPasP+Sn/+T/cf17/wR7wpANjSDMz01xzktGYSSpqIS5ExOSye0vJo4wTvLtEz7PCEVOLRzqWngA3ntdu/PbIeBDpiUVtb4jgwRFrEXCjGlcST4nAtE3NFpb3hX4YshlIrzO6vVY/qkHcN9/eBNzj3sU3PB06IuU9FoIFATNn1fH9qe4iqIMbG26CEPNX6F+nO5n6lvBYZ3WjtNaaxtRu9ZPK21G2y16DLEXqWztb8aGWgW0IttaMTrqsRRrApZhj5k9J6WStUQ39eiq4UlJ+pe384lfeyJn/NEfUf7PJzhRBF/fb4hwXaUKYxho1HnAq61BnTFfCye3SNCHw6Y+R8Y+UIq9q/X5kaujoaSIFU09wWeQ9QvaN996erxFeq82E1KvoHIe8X6aE0/0Xs+Z07PgaNSX/Slik0qpXpH1PEHtN3HCJI6xe9HZ86DxCQ8jrnIx9H2BMa8B9sUyWp5udWeHQIdAh0CHwBGGQBK/EkLABJ+Dvnwya+Gz0O4LvhUcZneR1flW979X+d577M0r5xyFvgCydjc27B1ui9FuL6YxXa2wgv2nc25//KqOfMueDtDBuWkpA9e+Tbqqdera7xC4ehDoeukQ6BD4bhHw8it7Yk2MuDLHzAgtJxLDDGtykcbLFMsxzOXoyW8mVSVBTuNclrFQ9OjLKS/kOaYYaCapFS/Hs3B9en5AP/RpRGL1sgG93hyYgfcOX2Q4OYqpcFTqQ75g29cVbZKlW5GZTRJ7ayIqtLjlm/6FnOnNSy9mOB5z023LFOedy7tf8lI+9PRnsvI3IrIuuhS/uUnelLC+qqHJ9fYO7TgkDuwHeSiZjNeprQyoB1pSTtsRjCwwyZQfJE4SJebWqiX1rsQhnlZfPBIT1Z+1p2jbf6bNTbDWk3JMFLRMgpxxJIZFLewr+6F3I7NueRtOf9bvcrcXv5Bj7nV3zpnrcXZo2CtyqhkOyAZGjniqSYUYQXpZzvxg2G5uNiZjRsLPe0/e7wma0OZXIh3pjv8Tgcl4g8xw01pukmZRD8pgfoBhedm+fYx1bzw3xwWawwv6c9z8Ib/Az//N33PTpz0bdh4Hg0XqfKh1qPlxYl5SjtPiDurVoxViBIpXuxai0J5PtTW9j6hIDvlwWmNetU1sqbWi9P7TQdLNkfrUqmmzgw8qNnsC0FLMyOw3rpwKKzuofK52i7Ik21iBySbVGf/Jf//OU3jni17I6DOf5WSRpMfFhmx1Dz41NPZZI4kS+8wxiV4NJYmeBqcwiCjzCp2wsXRUfnQeq9Pr5SS1s7q6ysbaptZuIgs9BvOLrItQL8UAprzA+74e90KfBdJ5MxH3jSnXx4QUJFJ1bY16c8xQG/2lQQ8vHdWD9YQdLoFvxYtkywgiIy3P7nXSIdAh0CHQIXDkICBzR5IFbjRk+44VfVmiaHuK15K98W382nYxQmum034NSxls51ybb6xcG7mWXrIsk8EX9Fv6ci3Vs1OrQ6BDoEOgQ+CqQcDJIfTRY29dmXOYZL4aWbRapJJJI8d5PN6UFxtxk5Jh7ThKZEm2Z8zkvD3MVzlV6RirnSYMcL0FfH+RGOYZNwVr40Ax2M7qemRSenp2j5yN0YRxVTOeTJgeUU4srdRyXGfSOK88Lyf1crG8aqtMJGPY5OwUCeAKz95NOcRugxP7Db0vfJYvvfhlfPrBD4PXvgEu2wNycpms0dT6Bio4RqliI42o84QT4RNFZjUiCRINTVnjRjVKQiUtJUFJI7MKJYPEbYmC78lp7Ql+bYnsKpFjjYkIQjRPyJVuO0rIJUejl9juqchBDncUYcWdb8cpL3s+93jVi9h2v/uyb8dR7NZcrK/UZGXBYj5PHgrW6hGXbe6jtzhPXwRXUBtGik20j9kUoWX9zIl4sbCTK0fAE5nrZyJLSsahYiOvWU8T1rSuk8Ac9pfYWzlWduzgpJ9/EPd81Us57qlPhVNPB78EiyeLOu1ptWmdt3PrQc9S25t2wE7tM1t8XhMdNPE+gpOIVJre57AOp9omqOn9YhlbIt4Ir+fQbtfSJ0of0zZI6ySCx15iXBvXiAcHY8CrNShFFO+9DD7+MT71uMfzyRe9iM0PfZBj1lc4Vm0Mtb56o5J5EXZJnwe10/pNhcYeEGxM1M56UbHWrxSvwDUM68SiPi7mJln7J5sT32Mjy5mIXN+sSyZqbyHrc9LSMSykIZO9Fev7arJiCddbYkIffezgNhzbyiGnNNs41W3nqHxZZHXBQM/Ijv4yO0W0FyK96tV1mrV1DSnitrA2Ur+yzx7nqcTU2edUwtMdHQIdAh0C11kEOsUPG4GW8+kPMRtqtjK2P89w7bQNE+1PZgPer+GBmTYYE+fcrNw1F5oK2gyZAgasIRzynEZ5UfemeXa3kw6BDoEOgQ6BIwkBI63M+axkySy0NxrsDQiT5BKF/VmODN5gMEee99m9ex9zw+2cer0bszKGyfwy+xaW2TU/x4XDIef2+pwznOeCxWUu3b6dM7OC8fEncoEcvXM2xgx2HEtvfjuTceS4ncdhPrm62YLcm/1vpZFtMjEH0WzUNPRb5ZAbPI3Wk5pYKl5XhFixkCWOLhLHNGO2rexi7vyz+NQb/h8ffMTD2f3GN8J4pHIqP1pn4BMDY6JoqEUljOtNxSJOGuRFBrnEOo8qb9IolKgLco0nU9JLDvW0uk4j8eo9KDSxNg0TjLBqyQyVksOMHGcpNu3KmTIS6eZ023Bq5295G3W/T5Jw+9tzq+f9Afd+9vO4/v1+gjVhfaF03q0KGz6j0TzliwvsXV3B3sCq5aTjHS4LZNofJO+oujewpnh/i6vtnzbLERvVhElT0fiMpi/yVs/K7rkFLpif55SfeiA/8sxncNrTnwa3vT0MF7C3rlI+pBQhY8vPRNM47cVNgyu/as7tvs2/hVde6PByZ+0qtM8G9bi/vVyxnhZhIQm6kSkdVG7eSDx7e3FjFdZFYL3/v/j8M5/G25/wazSf+RS9c85kWeTVogacjTdoRiORRp4lEdrt74c1atWIWvT8q73aRxFTNVVWUodSvdQikmryGPXsenzKaFxB7QtKPY9Bazn0BnqKcjb1Ibaqh2GjL5xPPJXz5VScu7jE+fosOnd5kQsW5rlIxOxFeY+L9IxdqrJlviASe549qxN27VnT50lisTdkcW5O/SaC9sro+YzSzaQKUAav/pWrPCnYnUcwAt3QOwQ6BI5EBKZWO7b2QePv93VJEtoXhNrIteDi3MFG6kp/A2tzc/NaoOqVq2Bk2v47BnZRtEnnDh5Ym9ldOgQ6BDoEOgS+7xEw4mMsL3Qzh3EW5ZRJFDYidthilXKRGYWcvfWRHErfY3D0iVw0inzuoj2sbzuK/808u69/EtseeF9u/ZQn8qMvfj53e9WLuNsrX8CPvuyPucGvP5biXj9Kc8tbsmtpG5+/dBerEzmIgx3su2SVrMnkmHo5il5depATG0WyJIUm0SFiQBsCc9rlRKLQKzRJite9nFp7hl7p2F455kZj6pW9jJoV/FKiKdbxiufnn8V/v+7PeO8vP5q1v34zXHwJrK7hq5os1QzllC9mGRmJsp4wETEhFVD2VNQHdkRd5DSLI6NIvr2tnEM6ncZRtJKkQyRsta0sDXjapLpoHWUND5NGeKT2lgq7WtjUJDn8ypYuSZJBtgC9HRCGcNd7cNLTn8Hd//D5LN//fpgTf57mbDPrUarxTE56EEnZeETCqC0HocjbPyMcV0YetJ11lytBwOainhtSiiTJiyW8n+eysePC3iKL978/93r1n3C9P/rRNvz4AAAQAElEQVR9+LG7w8Ii5APNqx62GlyCIgjrCj0D03RyiJgx8cpQol2AGWhV0saDVqeaUDxtiW4e1ik12ja1cGgFHW5LFNhZixqCSlpEQmrAfkNDzw4i7lxaw21cCvt2w4c+wmce/5u86wm/Rf3Bj3ITkaI76hELoaZfJPLCMxTJbW/2lQJv96UrDMqCYVlQ1DZOPx2/1nNyDdELHFeRFDa+pm7z0ePh8fpgcDHgXE4pIqqkYNwT/lmf80VmrV7/NIb3vDs3efLjue3vPZ27vebF3OuNr+aHXvtCTn7WEygfcm923eXWXHDcMZztCs5z6v+o4xgec4L66bG+WRKrRuOlFS+U7POm8RFxXkwC+rzUXHm6o0OgQ6BDoEPgCEYg096RPN+PgHNuf/zaFhnpC6SZTvvN14EElnNOhtXNylwrwjjToiWwcqIM8iyrCzsEOgQ6BDoEjiwEzCGz/y7exBwzEyf7EOR4hhgxHqsua2JWsCYDcnHdcJGM9HnDPvXpp3OTB/8MD/n7t/Djr/1TbvK0p7L48z8Ld78b/NAPwQ//MP5Hf5STHvYIbvGkX+fur3wlD3zpSzj5rj/KpcMBexaGjBbnsT/FkYeKlxMa1If4M2ZibyKZDibIYuFUwJxpV+MUOuW5zJEPC/LgKMdj7PedFub79AcZm6N9lJNVhnK+58cbHDXaoDjra7z35S/nv37jyay8+W/hwj2wrnZF0MlrJYi0GWgzkhkxpnry2mklaG14ycysJ8XtnIUWPxSx+sZcaPytSba0tWP9SKSZpfbL7DYiMCyzSbWCmiA8vObO+AVN3ZQIEDnFQKTJ/JyIrB/h1s9/Pg943vPYeZe7cNH8ErtEvKzHhP3IuMsCXlI3DRNhYN8qDqyuWu/OK0eg9p5NF1jr9bmggUt6Q06/zwP4iZf8CTd/xnPgjnem7m9j0y+qXMEkaYPrttqyiTwwvj87oqYkXjkqb3XiVpgy5WVa9V73acWaUeYhnUlrKM5qmi5OfVq4lWf3khZlrnKFnjj7DTxE+BKkT9ZHDxisrzJ633/wnic+nn/8rd+g+uynOU115tdWyNdWSRtr9KRx4QP2Vwr2xt/mpCQMeszv2KaeHN7WP16hCQph+hlEG3eqn7w0cRD1GaAo9hlhnw9llYjCfaXf4+Jhj2NFWt33ta/iHm95Ezd85u9w7EN+gaV73wd/2zvALW+Dv+udWX7wg7jps5/Gnf/fq7jfX/8lt3vsoxnf4DTO1GfIxdJzNNDnW9HD/q8HJ4BNF+sv07MSBIrUkLaK0B0dAh0CHQIdAkc2Ap5cX5og3qcVIMiWKLhWnbMXma70DSxjtWYFnHPXSsVbpbTJRRv0Nt5dOgQ6BDoEjmQEjuCxR5kpI7HkFgqFSC4HrRD70auhJy86l4/mXGDfuMQddRRrO5Y5e6HPbZ/waO7yt29g+Vd/BY47GrZtg8E8FAsQhiQ/ByZOYab8ncfDzqPk0N+eH3jZH3Ov3/sdLrvpKXxxCHt7gUpEQJTzHETi9GrPoPIMK+hLj1z6eBFqDiljLruTYgr9ljSTTTbkJG86VVgaMOnn7FrbYLxZsX24xLae+h9PKELD8tCzgwknTdYYfP5zfPplr+LdD30ca69/K5wjIqvOofGSWi54opQzu+lgM0BptyTGJxiPkFQs6R4mQu+QzraRTPBLNH5M1BeS9pbaVjeWpFAHJiqpLi3XJCNI30yFncRIRye8gm7pVA3pXk6gr5pyyBkI8LvclVu/6OXc43nPJ7/DnWgWF+WoN5RVRShyekMRXqppfz4Y1Zai3fktEGhcxigM2Ndb4Nh73JN7vPSlnPIHz4c7/DA4PQvMk6Uefa3rvArYG1eaJppQU2UjyDQ3ucKg0NYvteYWkSOepKu4ExShPaKuynASxdqnwbIsfjhizUX1Zb0e1I6bpsq6bNdfkCKZrQd9RmCvPO66DD76MT7y07/Af//2M5n/1H9zA1frc2ODFEqKpSEjHxXPpGum2kHbzpxcazAWBWux5NLNVUYZ7dtMeuzbDjMNqqdHvC+8BsostL6D8HP6sHL6HPBqLaSaIjZk0iUfznOZ9rTb73gb7vWi53PKHz0d7nxrmFefc1rvg0VwcxAlSfGkz4MwRxLpmETEc8rxbH/cw7jX376Ru/zGExifegLnuYZNEdjF4gLJaZqkU95EjY1WBpXCGooGjNCiOzoEOgQ6BDoEjjgEZOFwztG3Px9MGr7iMkuKyOTIXqYrs63t3WvmYhyV/V77rHc/i9iGz27O0ldrKOD2A+XiFbp2MsKOADjsnlQOvWvV32jSHddZBDrFOwQ6BK6bCNibDE62Y6a9fEQs7ZTh5Gm7GKjrQCVy6kzZld7tbs3P/dEfcdwjHwVH7ZSIlFpcBjmDZDnJBRqfoWoKIQU1JHNTTczb6yErr4yEu999+bEXv4Cj7nF3LppbYKXXw36c3d50cK0TX8tW0eqCsUXaBIQEJh7ZMBexNzFM+nlBLmagcVAScXkuLm2BLBSUo5p6VDHfH6huYmPfHvx4xHJqOLquOblpOG7vCh989Wt5z6/+Gqt/8Vdw4YUwHotbWEcuOBkTkE612rZYqZT8VxqFl59R0UhSmSsKymslqYiJFbVwJrO0btugbRy14tZ+3KrrLJyV1z2L2n0Lg8ZJdOpCKRFgIRPgiiZpo6L0REol4YdIQuyLq1wE1XBI7+734ode/BLu9Nzf58Qfux+7FrdzXuVZ8QVl6FPZXEY1q6Z1VVORluxssVdy64zOq3v1uZW24jNhq6w4iHY9WGjlkT4ueVpRPbclCkB1vqXwzYfTTJjsr6Mi1kcrmr24JShE/V4uKtiema4mXiEaS5yKb4gmztKW76l9hv3p5WoxYFd/jkv0XJx0z3tznz96ITf5gz8ScXWHtg203hgW2EY2arF4zUeuZ6FRvC3gEoKNsl1bAtnVyo6a/oSKtZIlUDFQuF+4/JhlS0vdntaHiBIHy+VVtmIqY+W0pl0rW9mzBi20LBWz520hBLLROk4kMfY7V/t2s/df3sq/Pet3+LunPZWl887jFBHEx0wm9NZWyOoxqZkwkeghxGvNNSJ/qrLB3mhKmoPkwOcZxVyPSp2UNlj1aeM1sio0W/OhgkZoZXIEXDswppiojSgAR/rMOTNk3OTnH8JNnvW78IO3hyKjlGz2F9j0BbVDe11oh6w4Tm37nNL1GInI2ujNs2pj1mfY/M88iB954R9z+oN+msu2b+OsqmYceqoaCFqvM118ipi0jWp9qPXu7BDoEOgQ6BA4whAwm5VkV+KgAO/a0TvZO4vUZvwtcqBYERPlOTxXx+HcVodbndXa+25FL9dgbW1tlteG3yGZ1ZY95EtSTRMFUao0rUSZ+lo509M2DF7fJAeU10jynox8XxuIXIY9TQt11w6BDoEOgQ6BIwoBM2uZPLxCdmN1sslgSU7fZMx4UjEYLjDWvay3xCUTx6k//ZPc6UUvkJN+J8RwQLYIfl7SA5dLPC54dKo1ZQPOgSXyhQHIEcZsz/bjoLcMx16fuz3vRZzw4w9k9ahjWB1N8LEh5RUjNmjUpBEGtdpOKSeTU5uLtbE3HmzT0MiBNankXiLn0hNwuh/rRJKnnKxz2T3kQI/LSrYOBkVfpYLVoPEeajndey/iJr5i58Vn8uFXvJT3Perh7H3tq+EbX4aNvRT1XoasU0grz5SBaBJI1akzHTVG2dVGm5UoMqWSjBnL2pbqx8pLKTm8yAlXJrp9uVhdVcfpIkkmil5+SkcDsBXlbt1Xi21T1rrVwcZp4qz8tJxXo15Rr7pOggsQBKoIPjJttkRsMb8A97g/R/3hK7jnq97IST/xEJEyR3FZktMuxz6FjMlkhC8ceS9QxZLNcgw+KV3gc7WjMlFKRPWdC+vcB5w2SLEqhU/CSC/77aJJgNJ7apWLZPiYE2Im8ag5SZTGERC4kugaDpaktN1XEZ1Oc+6IeFdKJqpbKdfqWAted3Kiy8H1cX5A0gw2IkOjsWh4nPAwwdaV7jty6qS6Tv2EitKNdavC55FxOaLUvao/z2XZkEt3HsuJD/o57vma13Dy858Hd7kzLM6D/cnlota2RxjpDBKpoO7AgfgWC5QMWoe5ehxoOWStJOW2hWxcDSgTaoVxSxTY2agduy11VCSqSKVVWWl8Gn+7zlTKCpiorq1TKxt1aew+ylQNJLHalB4NztamyBo1Qnvb+jVRk2xMUEewdy8rf/1G/uuxD+fjL/49lj77IW5U7SFTG6W6tPnPRA7lwtxHjxTTiAIpSmFh7b1XX4on66/Ba404PafR1yQXW1yMvPJaE9bWZubbt7NsHS0IOPtsaGINaivlAzayPueKaL3545/EsY9/Ipx4KuRaz9myZnqodRXpgfoEqYUy0bJDSpF0yfZLzlxfc2a/G5drDk8/nVN/9xnc/jeezHnbdrBba6OY30kU8KluIDhSFql8RRT5Jljpjg6BDoEOgUNAoKtyHUbAE/GynVVsCDt3yMb4djT2ZRUygNoatWlka9qIA7N1SfVIyjFRcFWfjb6otT6Mk3LOsb6+bslWphorWpYlVkDRa/yMLToYTK20CiWhZbsYA1POhFJtdnfpEOgQ6BDoEDgyEfAyaElGeHlugUsuuYTFxWUWlpa5dH2DajjH+XI0H/Brj+OWj3gE2G8qiQRieVk+rW+denMGMZvSyhRDp8BEwfS0hBxYfAYhh0yuZTaAfI7bPuax9G9wOvmOnVSZIxaOKkQmIoVKWa/GebUhkWPvk8PvN1xeVk7lt/q1fN+WARSamG4zsXQrum1h24yLbJsXCTPezVy5zqmFo3/uOXzs9X/OB3/nGXz1j18I510EK6tk4zF9kTc9EVXSHBVVP2pM2Nm4gs+VcJJEEDXhdI1c4XBKHygalorRDsHpns5wBdnKpvXwmR6WZ+WseptjGQdKm0lbxbJpDystcZKwJbl0FumSQh9udgtu/Mxncb8/fRU/8PM/y75jj+bioiDtPJp9Ym9WNkb0e3NsW9qGOAhWV9YZbWzS1GOykDSMxGi0wXi8SRL5kA16NFpbTauAF6GwJQJexaVbkkTNIRjHYWJqumTXiJXxiXa+94d2S+Ik01PjECnF7FU/Aaklgm0ScSIbaEixFPkwwQiQwnsykWy2T7P/dTEZGVJXNOWE2n6Q3DaiKhPUXi62Iwt9Jq4gbt/JeUXOWfNDrv+zP819Xv4yTnzKb8Ntbgvtn6lpRdifaIpowbCdKWjhgcL0cNLTqX0ImCSlERq0IaBxt6Lo/tApIZnWoK2tp6mt4beu+5vwKmui8i4gFBBd1W6bKTXeUgS1ZXo9h1HfFnuNmVyt2cQS1X+tCiKu9u2Gffva/73zXY96DB96zWsZnH0uJwqvnfp8WBDZnQmzA9X1Shwo0uSg88B7Tn1Z2qWIvdHkkhV1GrLHODDjGrNexuZoHZvmot9reeDVcckeDfZWD3ygiPWfhp3HEDVXzyPpkwAAEABJREFU40aD9T2ssNfC04hUytpUlrCYro1p2guzIFF22x/tc9GjNHJ3MMfSPe7Bg5/xDCbHHMPZGutEiM/NzVNrvGqaTLqMRGxOW+uu1wwCXa8dAh0CHQLXHAJeFsZsbG0/05CFqSKtHdPeQ5bF7Eub2eZZLGL/LNbK/vw2dZVcnNuvRdu+/bVgG9HFS9rTfsTducsL2iapvXENXPYr9a36zjJa/fzl+n6rol1+h0CHQIdAh8D3JwKt7+oDcXPC9t48TBJrmxX1/AIXZInTH3Q/+Jn7w/btYK+omI2W1HUkl/nQeejAmKFaWuaHn/QENrfNszk/x4qc66I3EMdV0LR/cxUxQsIEZO1FTrVvasgbdYp7ZR2qAuaI7o6brNobNyLNzIffIYLtqPWK4gtnse/tH+A/f+ZR7H3x/4P/+RqslsibFkabwmJES5IEDcJ52VMv0iUjp5DkcshzpXskpZLLQOXszY2U1TTqrwkiTXxF6WpqpzFqW2OOvBOhMJPWW1c+EhumiTn5UhU1Q9ZIBcvkEA/VHe9ZwfWl35xkqAZvcSrHPevJ3OXlL+DGj3oEZ/WGmped+Pwoqo1AvZroM2Bxfpu4mz5DTUAuDHNKhv0cL+Kq1D5oVV+WTUKh8RfSM2NYeeaqKKnpNWOcGxGFgf0eVOPAiEpNqQbihJuwFIORmYiUyFpRvtIhAZp3RD5grEYzr8qLpDhHTD31p/uuatvP3Br9MKJI6+Rxgyyp36YUiVNLoBauea8mL0qKXmIosmRO81WMMsJqQbM+YO+kz57lY7nF4x7PA//xLZzyzN+CW98MFuegL+JP86oeD+l0+PafI9CORylFLo86pWa3FJW6oPURJFmsKSKSHlns6W6u8WSUqlP6SL0llSpFCS4RtU6DiOOiJ8w0h0wyvO8JMy/8a8q4BmEd4l4487Pw9rfygYc+hC+97s/Y9o2zOGUSWRolWHfEeiAycFl1g/o+tNOrKSOu2jlVE/aMR2XanwZnIoaDfemqr7PXY0WVe0rtV1Nyen48c9c/kZMepM+l5SXVhKjyvV6vjX83Fz29qqx1b5WUSNGBU2RxAfejP8IP/tLPculCIYJ9O3s3xsLVUQl/dUgvZHRHh0CHQIdAh8CRi4BzjkOxPVcXYs7Jpqkz56bhlf6Iu72W5b2nJYYOKKzoNXb6K/Ys/dCWA32bqH3AFe926Q6BDoEOgQ6BIwgBeyMjE4Hlxg0755apNmtxWI69eWD77W/NsY9/OOxYBHPWslxOsBw44VNk3nxixQ7jNIMqR5xTT+aHHv1IzipFauR9gpxq+zv9PM9JvlGfiSiH3HxLr+6cHF/XkhhKHOZZVROKIiOXFz1eXyMofdLSIif1+gwv28fO3at84S3/wBlP+C2+8qznwAc/DKMNqEa0Ip2bqsYZuSdCwZnIH/bSEcXRYUGt0MiEikb/SslEt00sHRVXqbaywiRReawNC7+VfLv736reLF/99ZcXSNWI9fE6pfYFtchDBgO4+c056tGP4f7/+m/c5uGPZO/xJ3DRYI7V4Tz7xDjt25jQ1I5yPFL9itqIoaaWXx8JIafnC4IRThKbr2mXkeQakuYUVyqrpnGaW4fyUdxPRYRO4wJJYSJTOBU05xFbAaranhYXiZAKNaC1YsRDm4/WZsTRSCq8M/SFdT1BytIT81pInHSJqlpKl1E9Zk3k6UrtWM3nGO08nvLUG3Knxz+Ju//pn3HCox4DSztEpAwYZ0MmvsdYxGTCdOCQD6f6QWIhdggLJdHQ0dCZxqNCE41DcyakNI4kUYVGoluW7RS1U3c08ihptK5URzGnWJDYWZVWQiX1jOsWbmODIGzsP3Dgf7/A51/+Ut7xW7/OO17yR/QvOpujxqtsr8awazdubZPl/jyLg2XGG9a2V0OHfuqxI7TrPWJ7Ui2ttrEsghG1Y30+pGGfiYONqqLRGnBagze77z3hxqdALNGmm0yfFc57ov25RErkSrcN/R8X09xwSVq3s2K5z6hFtNpaIziGD/5JbvyT9+HS2DCyNZn1pAM0euZzH7S+ZjW7sEOgQ6BDoEPgSELAbFaSXShmX57ITk3H7zH7YvFZaPFrQoyXOrDfDdn7WXq/blf8DSzn9o9kVvZqDQ/sPWEblq0cGXfkJDRC3oC/WpXqOusQ6BDoEJgi0F2vYQTMKlT2doMcw+2LS+y7ZB+9fMBw5zFc3Mu4w+MfBSfsBHs7xwx0XiAKwHxgWq6g0QCsEQWHdFoj9idYWQY/djcWb/4DVLJNa3KSM+VFOa/2VpLYIeztDJksnBxYbyJixMJD6nerkjnOy2IJ5uXQ9+tEQWJSbrB776Wsbe6ln0f6zYRj5Mju2Fzj/Pedwdue/kw+9rgnwD/8M+zbJ+e5IvgK0xFzxNVWtTohyt/3ZnKFj84WM/ZvaZJicb849Ws2urHQmC/BQYBWNFZzpp2SJuYxt1lWxqTN1M1DOJPqNKEhDjLsz6MKIZDRQxngF6CYB81P73GP5s5vfgO3+p0ns3HTG7N7aYl6uCBHviAvFujPLRNUtqwa8UOROc3rYnQUmyPhV2ucNZOsZqPXsNaLbApXTR+0rEskKmxagSrAJHjGks3MM9qSUmmTRm0niZTEG95M61tbTgNyAselQNK8NuSMpFMjDZLqWz8hi8z3AsMiqYkJe0fr1P0B/cWdjIo5LhBBsXLj0zn+cQ/nFm94Nf7xj4ZTToHeIgx2kqcBuZRXbfWsJjiM48BGLK6mGkktKdX6BOEm8m0ilqkU2Va7RLL1EVTAxG+FTmGkJXxsWIXG65RlpxcSVTmGyYTMyigzz1z7HKuYBqAn2kifT3yOLz/7j3jHo57MeX/1FrZfdCHHu4lWxDopbJAPIkvLA4b2XK6PaFbH5MLZCW81eUinU60QI/aMW9zmxwStBSOvgjDZrIXGcECpso3LiD5nnAUGP3Z3zUch6YOz2hqKxmF/4kf74IGR4GwdVsJkK7kVRLxw1tJQ5QpUwJrK8h7Yn0oPh7Aw5EaP+BVW9Bxk23ZQqn9f6L5qGolFd3QIdAh0CHQIHJEI2AtLSXaj/V8ISVMMjGNRLJlBkZ1Q9Bo/TU/npKg0sZetFLSnbSHayCzTCrYZ1+hlquhMhf062QAM7V4hs63NkIpFyaxcF16XEOh07RDoEOgQODwEer2eHL0SL+dwMqnA5exReLP7/hjc6uYkOYuTfJ7SBUqRAkGsigeS/RlNUORwThERSQ4hAzmhIom23/SmVFlPuhQk2akkAsvLiTeJ6kdZuoKbRTBNTDikwycQl4IXgWdvYRQiS4pBj2yQYWqR1RShxo3XKNb3sbOuOG6ywebnPsv7X/2nfOBxj+XCv3kTfOProDJU6xBH5PM5XkPaWJ+0epkjnisWpG8QfkHEituS0ObpJk7bH0elsFbSiIyke4pOzzQNLL9StJRY65ZW9JBPr5omTv2SMhAhkaRjHQITrY3J0nbScB6OP46lh/w8d3rZC7n77zyFhTvennP6BZfMLfL1jZILNktcf5nBcJFqVDHZWKfw1mqtlhsRDw2NjxKovafS3DdaTy5BSOpRYmSCpaWSTtPKk1QO4ZAkymxPJ+LKqx7axURfkSSI5PFKG9Yt+RGDCK5AipnayEnZgJjnWsOw3pSsi9RZE+GRH3MC59Tw+bIk3PZW3OMPn8ed3/jn7HjUw+B6JzPOM5r5ObXhSSqH+hXnRzMpRe6YZq1Kh35Re9ZmK1utiJLTSKJGZKNKbRh1z+a62gqTUDVs2kfBKdMkKVRBJymEV6YyQoG5oqAoMphsgohYqgk9ib1RNfm3d/KJpzyFv3nko/jKW/+BE9c3OE2Lf0HkYyYZ6rmM4zHrq/vY1Jym1JCprZ6ekZ79z0vSVL0e4hmlYWrFCOoDG7F5dIkWlqixRa3JojekyXLivMjEk04AHyVehVJb1YegcRbMDq91NotfWejazIgPakOfc2pIny121Q19HhJ6bFgbJ5/A3X75lzhnNKbU89ErBkxECObaR6tkd3YIdAh0CHQIHGkIyBZEWS/Eq/QGfRkOWRTlgUKu6uM7a3/G/UR9UTSrcaVvYNlvYFkBq2Bi8WtCZIqvAJ/lmEgb4ZpsSyDAZbYV28rXre7sEOgQ6BDoEDiCEJCnm8tB93LeVuWczi0vs9FENouCWzz0F0Fh4+fkQOdsyCEeCxqzGEHGsIlypVX/CsZGJb7zM6loLWKsSQH7ja14zNHEYo7FhW1srqwxJwfRqXdkqZK82Ub2i9Zj90QnUf3DPds25RQ3sonjWiSL+vO9QC0PenVzhZQ3hLwi9xVzkm1ymnfUI8LFF1D/z+f4yqtewwee+Otc9IqXwZn/C24FqkuYVLvpL3qcMJLquBqCSZOJsOkBc5JBGw8afxC+tJJJg4zUxlXETgNqSyyIyislak7lFDnEs9WritLNiynxInugcuI5lJyozU3JSKxJY7oE01nzdNRR8JP35cYvfi73/svX4u52V8Y3uSWr245n1FsS3dijbhw6KeYyjGCyPxcsREb27HfTGo8TuTQJPSYhx2vDZ3+6VkQQ1PTU30wsnWs9ZlpvmUgre4MoV9wTcRI1JEKspAlamX6svBorO63nyYR1P5sXRj1KVzDJ51hTn5dJj/Wijz/2JL6ykTjp3j/FT2geb/UnL9XY7gM7l6h0v8kK+nmPYEtduLgciFJQa2BOpEc2HuGkl3IP/VS7UpxWmB5egUmQ5kJc1A3tbaerVypJosi/iNRxIAjREsKmSVkYNNQqqfFrMojSuak1m06rxmT3pdRvegufetiv8smnPJ3BGe/ndiIbb7I8R4hj1jbWtBYci4Nl4mpk0S9y7PxRzA2G1FrEG26dvexjT7mLxke+V0dyUUOQtJhGkgOvz6eqbEQ0B5o6URZ9jr3pjcHISJHdk1rzb+WdtDBRUNc1Jt57pQ4+rchM7E7c+p091DfO7oA4OvUFEy3ihnnQxGc/9zNsLs3ThAy0BKIIV6fPzUR3dAh0CFznEOgU7hA4TATsixWzUckH8l4fvAOdbB3pwMRW3jUVHMhJXelvYJX6Bs+Us4Ims7iF1xrRTqfdbghkA/5ao1enSIdAh0CHQIfA1Y6AGbOQeflkiabIKYcDTrj5zeDEE2h8LhNckJKXy+wVl3NXJtlpT5YHYvtKSuRwDvmkpKwvwqfm5j/1M1y8ssnqZsVwKOKhbtRnbMXslcWSiKuEb53bNk+27FD7tz9Hm3gYmcefZYRegfgRNlblwNcV27YtUTUl0TXgKqrxKs3mKoNYcozGfz3Jzl27mDvrTD73N2/inx77GD75vOfC5z9NL45EfKxCtQlxAuZkJyBOxStugkKEr5NkGlfQ7UxioYLpaWPcEgu8GsklmcTS00KHcvWqlEsnhcJVJ6ZOrVxTs1DY31IkSTcGc2DfNA61WTt6J9zyZtzhD1/IPV/8Mm75Kw9n17HH8OWmZk24uR3b2D0ZE9WokVQhIuRZSKoAABAASURBVBLC46PDpwySWrcQcOrUpH0TSxNgJJRJobgRViZBcYhEL9GgxYNh5IknEcQ4OBEKXqvYyuAibairEzk50SLbEGlmfyK4d7DIZXPLbJ50Gv3b/CA/+4Y3c5Onac7u/KNw7PFs5PPsC3Mi1woMh0ZTb0NXU6gr2rite5Pct9mHfHGqORNF7Qy6mGhWEEoS10qhJzBX50GSSYIw8yprZ2O4KJIObMsg0FwEkTC+jAQJF17Mrr98I+9+2MN41x/+AcVXv8Bp1QbHjlfI9l7M5NILYHOTxX6fQRgwXimZC3oGNiOrKyMq4ZgyJ9wbjI3tD4J6tY4UHOJpOpu0fzqoNmwdOIVaJpj0NH9JBFahCR/rc2GkZ/Tk29wGXNB05GQisUIwPcD+dyX7pjmzZ3krj29zzEiuRiRf2ZJZYH5IELhFyIh4krBAGaff+U6g/iabY+bm5tgYbTBdaxxxRzfgDoEOgQ6BIx4BMxbOEfIMbVS3xMk2OSUd3/b4Dop82za+ywJmJ2dV/CxijoB962PG02998+Pc1avdQb0lcBJ0JG3ukCEWothmwS4Li8vUtqnW/e7sEOgQ6BDoEDjyEDDDO9aXLz0RVxPZq8uouMnd7ixzkbUuc5DjP9eSKygNuRxYeXUtUM65NjycS7Zlo5psCNuO4thTb0AMPZomqT8ncgLZsQhbnUbZsShSRH65mTHlH/opn5ixyLuJiKixmmmaqP48c/mAQrRBM6oI1pfsZAwJX2Q4H0HkRRCJxWSDhQzmxxucMqm5we5VVv7+bbzjMb/Ol57yDPj3fwcRA5Qran0dfAXma3s0pqlUxpI41CbEUTJegKBiSCEXwUx30v1WVMyLrCnkbPcV9qRX2MJFt777U+2i8VMENMUYpqZeXy0NJRb2E9gcWVENHlwuAmNA7Yc0/SUNfhFueDrHPfEx/Njf/zV3+8PfZe8NT+UrVUOa3yn9B4TYxzc9YuVb8qqvue5rXcVxjf2PbqnfE1mUmFQlQcRDofkINjZJP88EQkMpvG0OYuEopdBG1tAER1/z1CtFMgjISmxTqfwyj9R5TaP46miFYn6ephhw/ihSHnMad3jkk7jrS1/HD7zg5XDLW8MOkXH5PMSB2ssZaqOUg65o8BIvMQBsQmz+1T+5gAlb+Qq+y3N/8XZe27aVpSalxP61EcTgBC3SUGftW3JO+LlK5WzNSEydSKMV0JCwG5K2wESFRJzWWkT2g60f/RS7nvtiPv7Qx/K/L3sNR591LifnFbHcxSRbYbPYIPQq5gvPghTqibDqjx1zbohAxmUDYn9IGTyVFqTQptDcZHVNUFqdHdKprjCxdWdijXiNxohdSxscTgszibhaFInUkx67dL8wIsn39SgV+jSwybGakOc5/rvcezvnp5V9IBhZZnNhOXr2nDBeIJ/+qPt8n9PvcidGWmc9XzAqJ2Rat1a0kw6BDoEOgQ6BIw8BJytUat+4uG07yBq1GynF7DT7ZeGVirvS3O95pnNOe7CkL3qytm3jqPbt29fG7eLtYjJ7A8vi14TsV+RKOnduhpbHuQBKuiyQBLgJ3dEh0CHQIdAhcOQhELxcQrDfvxrFinKhj/2vgMgwI+eZ2iMfmULItCbQrLKJrIeyDut0qp3rIotElstZlmN46i1vw4bsUi7CIchQ2Zs30kAxFdZpDm9CEZ3TtzaiYod+RvVl4uUoO0kwMeJAYq0m3TdnuhUflRWxN4Ls7aCeSLYsRoo6MZiUHFU23FhInbRvncve/Z+86/eexyee+lRGb/tX2LNLIK9BacSC2tFpuMrn1gZDzer0ImcszwbrxKCUk0jU4BvdM1EK5wSY0tS6qH+SwkM8rWo7LtU3dRRotGDzHHQziKRo21fc7qGuG5UwKVVqIhmJAKj7faqQaak4Bg+4P3d/w59zvz/+Q+Ktbsm5i0tcOFxgT38OewNqUgc210b4UcNS1idzhQiChAuBoj+gUZ/rIl0mjXro52yM1slEsA3nB6CVal8UVk2Nc064JUbrIwyzQW/AcDiHzws2pfSq9+wrCsZH7+SrqWRyyvV44FN/m/u85nUc+yuPgOvdAAbz0MtIuZr2Ep1BQOxf6+qvMXE1eIndVL8Q1GUuCepJlQ7xTPvrqVOLO4WWaWITr7WoTjRs5bf3dXGSraRi4lJLci2GLFU4EalUwqPcgEsvho9+iE/81pP5+POfx5lvezvD8y/gBJGEy+WIYTlmToRVGRqRWKLBfGqJM5vzTO27ZK0LWs2vvanYPg7Sx/K9Qm8PYlvEFGoj3/1F7TTCM0nQurIGrH0LkwMT6oZhVuCqSNIaWbz+9WD7sm56Ms2D26rHYRw21Jm0zcwSwiFo2vOYQZbRO/5ofFCvynfOtWtV0bZKd+kQ6BDoEOgQOLIQaO2id7ILAWSzWpleuLYeB3JVfqak/QaWczaCWQ7tBuvy1FUUO7jLy6EzI6wu9ys4M/Stjp5Cm84WfJXpzg6BDoEjCIFuqB0CQsCcr0YETJJN8LIXtQiRSV+G+KTjZLxUoJFYIUmmeKFQOew3JXLu2/ShXtQnEvPbgzUqIuiEO/0wKz5Q+qx9C8uadiI1kLPbdqwwOalnlQ6zf6e27E+TeiLpcpF1Fs8UeiMPpE+UNa21OTEH3gTlBelrDn5Pjm1RO1yUc50NqVNgczwRGTNhKXMcp3LH7lshfeSTnPGs5/KeX/glLn3lq+FLn4fRHqhXNbRNScVovE5pb8sI+tI31PKXxfNQDzyVSqirbx6p0w3DRcGhntaEV+WZqHuNOEKyHq3nA8T60phmZaWiCARE3oHhkfse2eJRyliARREM9/9xbvH613D3N/05/Z//Kb66fRsX9oeExe30hFehuZ4T9TIfRCJVgXrixFU4oua+t7yAG/a4dGMfYlnYiCVro412PzUnomo+GzAfc3opY25hgdAvMLJvbXWCitGERdYH6m9umepWt+LHX/JCfvgtf4n7hQfB9iW1OQfa/6DxmDgNuQW4TSvRjt8waJTdMFGhsXCaaP4blymVEdS3iVMeh3g41dOIp5irJyVRgrZJj0Jdcq/xJFFUEXWJ/axVU0CZg/3PjUWW4fQNsBYQVHpIzz6X9Oa/47NP/k3e+bhfI374w7ivfwE3uozQG5P6jZ4tzauIIePlapcz8TkNgeR8q4X9ztUkbxjllcitUv1X5DFRqPlCCoQYtC57lCIfG9WRpod0RkfbX6Nw2oDGq8E7mwdlWOi0Tnp5H/tsGgmck293a9i2CMY62nOqsjqZiar93+esoIUqmdRflCiq1u0qmekTFdeY0XgRIcpxx2gNOpLyvJ7xZBEV6c4OgQ6BDoEOgSMLgSQ70YqGPf0PPcx+yTQpX1myJ1sRS1xDYn99NxNTwTmHcVUWN5lqrJj9L4TejJzi1+ZT+oM25X1t4Jxz12ZVr7W6dYp1CHQIdAh8PyBgfw8fQqBf9PAyufYGTOusNfLSZuYhaaTmzClQIfCWMLGMwxRrRu37thldb3Fzqm0LjGLD1Dn2bZeuvX/g5iAq3ypv3TiEwCcwJ1m9EtSUS+pLeV5hm68wyEn22qVMBSlgpSE6OftSykgrp3g2GEAW5NhH7Eez+x62y84eI4LwhiFn+cJL+J+/+iv+7TeezGd//7nwgffBxl7JKkOREYUX3nFEkUeqepP1aqMdXyIRt/4lxaUBmN0OYP0hHRQ75NPGOZO2eSOq2ogBIvE17Xx7xd20Gwus+1xYaekoU5Fa5cRIJJFSTRhQ5os0A5FFN74Zt3ra0/n5N76R2z3iV1g9/hguHORcOsi4YDJh30TjFYGV9RbJijk2y4a1jU1c8CwtLQmLiYbpGGp9ZhpsHFU06xPSSPqUgbGC3SJuNocD3HEnsG95BxcvbOOEe/84D/iTV3Onl74KfuRu0B9IRFwti/xQ27Wtb6kt5aenDcqpsXacSdiboBCC+qWN+RkytBGrbzJt4RCuUe2YWFWFmmeLWZPJea1/WiE4XGZ3aoJWmEnBRGt2AqMRrI3hM5/nKy96Kf/+6Mfw7he9hPqzn+P6qeLoZsTRw8DyfKBJm8J3Q9iC/bldatd3RhAJiwihxjla4lQY1Jr3KEm+IrmaKEnCx3SLoi6TxOqYVocjNk62sLV1aG0lR/tcKoCoHr1DI2RDpNH1bncLKS8wXNA9DvuI7dzSXj20IXZY5ybqntm+frhApXXTxAr7zLRinXQIdAh0CHQIHDkIHDjSBu3KZB9yfTk3Mx7Tv6o3azItaWZkGrv6r845nHP7O3bOsb6+vj+9X8u1tbW2oLFd++9eayJbasoY2+YAHPYG1jROd3QIdAh0CHQIHIEIOOdwTqKx25s0/cbBHvvNJmUo2vqWFippp91uLPI9lraLvIe9IbN8k9NZl07MfpNGjraXsZoRS9OuowIZNCxU9BDOaA65xMJGTrs56LFVBDn1nrzx9Oup9BRm7U1HqQ3LWKSC/X6W2VF7i21SltQisJpewVjhvrpkXzlmdXONWI1YjjXH2Z9vnXsuu9/+Dj74rGfzvgf/Irv++q/hrDNhpE3F+j6o1xlkkYXcU8cNERY1hcaYaaPk0W2FRuzVLojc8EpZrm4c6plU0cRgtIm10ETZtJPvaRTWSpvYLeuxJfyUN9bYGq+KPeWKYBCcBCXtbZ0wMqJhHlKB/acA2x/3KO7wlj/nR/7k+cw98J5ccPwO9ohYqnsLGOk1iUHjyUXiDUllZM/Fl5JNGgz7vEyEcWSOPkfPH8VST+TWOGE/zj5ZXOK8Xo+vLc1xwkMfzP3+4a2c9uzfh1veDgY7oL8T3CIYOyNCJGWROEjU9hpd0Ki8RKGtgVositTHAZmuRQr0UkZfa7AnnIIEHVqOmCh6eKe1NxPh3EgqSalWa0mFXaPWQUnc3Aeb9vbeGpTrek4vJb393/jKU5/FO5/4m1zyz+/gxL2rWmcTerrfKxLr9QpjEaJ1PRYP2Yhe9OJjPFUI4oYcgzJnbpLjNcbaea1dmGSRJExUSppUQqGmympGeZSguh6n8kGYeAmHe6gNn6wRTyPg7TELSqs7vJ61yiXW80SzfY5woxuA1hnOg8pYrQPFskwOzGvjlmnSJmYXtaERohEGhU7PGXZ4XbIDxJSzRTGuyIUbzrWlpRHd0SHQIfBdIdAV7hD4vkEgyRKYPUBfoF3ZoMyUXFn+1ZnnnJOKru3S7OnHP/7xaUI5+/U7kNVS/rXyjAdo1Rv00aj4nmzC6I4OgQ6BDoEOgesaAplIImLE/i7ex4bFJsDXzkYes0QWQ8ROG5elk5/ZutPmy7Xj/CaHsM39Li/WWqT91ipTJz3HaXe4rRxpr77MpVTeVovyY7diEUeSxK30YQROfUvEVSGOar+YE22tWp+Zbsqnb0mtpA1Low3BOEeOPvhBRhKbUzYisOpaUEbpFejrG7mF+SWOPepYXFVR7tvLkhzk62mjc6yIrfmLL2Lu/PP45J+/nn95zGM58yV4FP/CAAAQAElEQVQvg69+DdZETIxGhGrCvFoqqFEPEqdUUO+epCuSaWhaHqIk1XMSOy20uVa7eEsE5XoaTX5SzxGvNO3VtbHpJS9yaVizUW7S7iXM8bdbSZdcsxQVCguG8xB0syfg7voj3Pi5v8t9/+oN3EyE09rJx/E/G/u4JAvE7ctsaDFUqn/KSddjoT9PNZ4wGk0g74tAyThvc51zheHaju1ctG2Zpbvdnfv88Qt4wFvewmlPeAIcfxwUBcwNiSICNQTVlR5tPFClSuNqNBu29tSRS0qzJY7UVghgv32kuadWXSsqUdEWA1sfJu2YdfuwTxEy0qTVwUJrz0nDXM9kqDX2spZWDuoowvMczn3963m71s17XvIi9nzkv9i55zIW9u2it3cPCyky8DBaW2VhblFkE3jVG+SD9k22VNVUIlwzH0Rc+VasP5VqAxuj0xx4tWPSNiBUjOCd6ealm5VrKxzORR8qTvWdQgUY3I0y9EjhNVTnHGPd2OwFjhWxzdE7SPq80pKkFQ7vSO1serCBRbWlUCe1dDC+szFFjE2zPi++RMsqw2sNx9SQ7E83VeXqPbveOgQ6BDoEOgSuaQTMTkQZDtsHoC/QWnskuzHNv6a1+876l+WbFpz9XWE0QzfNImkTsBW91gV5IQKrNd7XOtU6hToEOgQ6BDoErmIEzHh5WV1zxKJsVab43GbDWZ/4FLhGTpxMsTlwHozXKlEoUa6u34NTxBH2dkOqkZ9Ke8kcJ9zxtqRBj1KbAyMIopx7t+XgokN7BFWLrV8t1ZRzaKd1bU64k6Nub2GVGqu9fWJvmowzqALY5iSpwwP7j9Kn8h4rv2+yl8qP6Q09Peme1wm/Kc1XSuq9Y1Yu2cdcNtcSCZsip1b2XtaWW5rPGY5XOWFljWPOuZBz3/wP/MdjnsR/P+Ep8I73wJ4NUDtsiLwwRzmBA1ls177hlDW0vz1l+nOoh+Fv4mvsjRsjD8xpr12muZeQq+VMxElGoZ4z00Eilk75sZXxaFPkWka/3U9E4ZVIwq0RfvZ7XvbXaaO6pGykcH8OFuyNqAXiwhKcfipLT30cP/z3r+WnXvF83O1vwjliCseLc1RFxrkXXEil/ZQXGRWWFxkvDXS/4WtDGN/qBhz9Cw/gx97y15z++8+Fe9wDtu2EnvrwhcICI0JaXQLtWhqJZIwukbucgUYV7G0soZokaHxeIwkSpzgHrDfsSHaZimM69tSG07xDvjrVlFjzjfq1UDnSDgolwqSBiSL7NuH9H+PMZzyf9/zir/KVl/0/jvvy1zlu7TLmNi9hnjV2LASG857UTHDRsTzYRj4JZFrMfhxgHEllgxOZ1deaLzJPu94z63G6nvo19BqLO2X6Vuw50bS0+b1Ya92pEFozzsKoMod5CuvQ/qkuGImc1LX1Z29gSWOa3LNZOE6/w60hqK8smyLvFDdRcCinUJ22I9zbSDuU2EZLNTiSbOiDSaqBMFkV3ra/N/1oomo5Cd3RIdAh0CHQIXCkIuBlhHoF37RnmOGRZpFrLkza319Z72bh2/zZa1lW0MQyZ6HFrxIRbrN2LTpVxq4m0ztmk21z3u7Rplnt1WmD2Mg4t4nu0iHQIdAh0CFwxCFg/60uMsBZEcgUxs0NzvzcF2FzLFde1mPL+NpLCOY7mq9r4X6gVIStMhbMpL1vCbs/E0vrhgUmiiImSl/0qECb4SDkcKMb0oiw2Mw8Mxtlt81xbEUVnTm9lqn44Zy+dVfVgpMOirftO/mrMqGNQvEAWDeWf2UblCA7GkRcNXVFNRnhmpq5Xp+5/oA8FAwVr0UYNCJw5ubmmBsMqZuK8WiDXATKYjnhBJE0x1cVJ26MSML+7c9+Lmc88pFc+Lr/B5deAnt3w1gERjWCum77kKraMEnvb3lOx0NbUPF2ECp8YIgGKUmSRrPdtKFHvnpbS6WVAy4xbcZCEyXb/YTwGQ7m2zItSMpPilQiN6K1YutJ6TwvCFkP42JGanzi+pTFApNiCMM+HL2N/H734S6veDkPfOUrOeU+92HPjmNYPe5EzhYhddHSdr6qNj6n/Uq43W358Wc9gx962Ys46TeeJBLsBqQdR0F/SMxyog8ggmOmprozTfDSpVAbTvrUwpo6EXzWDoPpCNq40xjsbOfbEleUFpmoIjNR9JvO2T0Lv+nmNKNV0IPztH2p3Uy49VIlomhCprXExjrs28f6P/0TH/71X+ddz/5dLn7v+zl6zx5OnZTs3NggX9nHUiYYc8fm+goba2v4PCMTBhtaT+VY7eV9BoM5zaPmtkkUwsl7kUKb6zQaX/QibRTaPHvp5ZP0ApVXplCx/KAHIUQwcdIVZ3WUwaEf1pe15dWe9YHmoREeUxJLiijfCKOY52yIxBz+wM1UJFduhhGbKg4qZm2YJjNpNVK+3TsobnlOVaS76a/o/ttsjdkyknpoJBqhRl/rI6qEyYTdXz+TcjRqfwfL/IFCz7eV76RDoEOgQ6BD4MhCwOyH1xdBzuyK9hatPZLplKncAsLLfmxF9wdexfw0ZQ1MY1fZdcZBWWhyxY62NJlmW4EQAs45bMNq8emdq+ZquNkGpN0AtUDKhLeGWGoZOJKkTRGy5I1U0N4ApzjaJG07+jhGqmgbBt3qzg6BDoGrHoGuhw6Baw0Cshak4Cjmh6yO1iBL2O8Dre25DD75OVivac2HGQ/5cFkFhbLkL5sVaV08KmXotAxrr1KuOX+WVnRa3+5bGyoQFZZNRMH+pqMPtGV1n1IXn3PyHW/L7iIRs0wOpJpxalUkhP1GkdVHjniucs6M4OEgmrzal0RP1opgkAqZSCUnpezPpszBt99HshAdXn0WGkDReDIZ4FQ7grYluUgalwUmsWQsabKGUqNsQsLqlyK3aultZTMnUkd11ISGUovMEtEwXmNpfR+niaha+vqX+NpfvJ53/OxPc/YL/gA+8QHYd6kc6VWo14EN8DV1JUWkT4u3cu1MprekjpowhRjoItAsul9UTeq01aL0cKroJTa3JrnFE7T4KmR2tAU9SZuJRvWQOElwmfYWwlHxHBEoQiRXPFNuwEpBETL6we5C3t7LKFOmmwu6OQ+9JbjlbTnu6c/mrq/7c275jOfwVZEWnz7pNIqf+Fl+9jV/zl1e/jqKn/5FOPGGKr8Mas+pLSTeZxgxgw4n8ZJ8S4JCSzs8ed7D6qG4iYOtWFRsKlFA2dxrGOwXa0DET9L4TJxCpxps4VOLXEypUc60jUk5auN1qXmwMpJqrMusiKIjPQmVxKEypUhKrQHW9sEnP8qlr3wZ//LTD+DjIuvc5z/J0auXsTTex6BaIziVTSVZ0dcj6Kns+dT6y4oCPV4ieNSJSK1UOCZq29Zk1LMu1k4pLSHnCEVPsxO1/qdi440akEkSIibo+UgqG51nJrN8r3scziEiybdjr0Fx69ek9pEyq9tnpi/HYDKuyXaeADe/rRTvE1OQ7hozOrTvRWJrviba06YWNXbFLZ82VNo+pySGddXmRVWOwqJWHUW9RGNWZeFXa0obpSqGQg+RzVx4IV884wzUO845hoNFcVo1ho/V7KRDoEOgQ6BD4MhBwCWwfSAT2e6dO8G+yJQdS7KhpRkSWRAZEtkIYSKbZjbOyWY65asqJlxNx2xfdMXu/IEZzknzAzOuhriBYJst9htldWqZCmZnnEUUOhl7BejrYWptxmzD0KavE5dOyQ6BDoEOgQ6B7w0CHvvSxf78vT8o8LLIc4UnX1vh429+qziSCYzlhJvNiInKyJKADt86fV6kBSEDmb0kc1y27mDVXpMZ8JY4kfXRqdvY4VU/C17RmjpNrBRm8DGbZRJ6mJN92u1uyVrmKc2u4fGyVS4oFKFVyEkPIbRfEqF7auywTyOlTOwNExOLm1jDptZMLG35VsbEnHgTtDGxe7NyRgaYGHFl4SzfyljZWR3xX62jbpubkGoGTcmiiI+doxHHilQ8ZTzmnH/7d/7xCU/inY96NJe88a/g4otgNNb8rGnPJCdaRFUU+RFVD3055YSZU0eZDyBSDjn8iDijtonQDTs1BYLQYvvF6lhCt2xKLToVu3GA2Fga3bFQgU6roUDnAcXaNq4sLa0w8Zq75ArNcU60t1nyAuytrIHIrOvfgKV73ZNHvunN/Nob/pK7PeV34LZ3hG3bVWYgGW4NR+tP/V7ZeWV97y9nN9U/Nm8Sp7hJUBig1c9wFIDY3MxkNmbH9CjrirolrSDT2nSqaaSiPTK9YqDny5EVGp8qWn4uQknTw2RVz5VAHGhOik2RURtKX3Ipa//4r/znox/DPz7piXztn/+Zk1bXOHZjDVsPi+WYQZyQtU+fSJaQwFC2+dUYZmNBh935TsTWsomqtOesTpuYXdT2LN/CWfb3JrQ1mfY//jNcG2347U2sqA+HRiTlSTe9mQDWZ4Ooz6A5ams5XWcVtpRxwiNIUBmcZzo1AbY+q5LuRbun0D58ekJz/wpyYJ89wWeaRXBpE7eyG3vrcfVt/0a2Zy/zmXpXc3vXVgm9Pt3RIdAh0CHQIXB1IHDt6sPsZpChb/dZ2p8iic5smexSa2Okb9oSBe1ewkLLUxhtI6Dw6jhTmnYa9cXsgf35AxMWd85p05JwzlnyKhfr5ZuU+D96dU7WV/ftmzq81VaiOzsEOgQ6BDoEjigEzAB7ERy5nMS+HLy0sc7cZMKpWcGuD38U/uVfYLwBcuSaQcNoGFiRyVg3lJpAtLdJnKyPa8SPlMjyoZSc0UQl57LJZcgHkr7E4iKskugKz0QOYqXydVvebdkka1Y3FCT6t7PfwerLxGc4+5ZF0jTNQbbV0ip8nT01JKLwsy+SKgHXmAhfcBg30a9guDFm24bmZOLYcdYl/M+rXs87HvQrnPvbz4F3nQHrl0Dah8/HElVwtdIJFGWsBjeEveYYkSvkSsv81yLKopGLLqqnWpDXmgfVaytVRIWNJFlbJi1hEjnwMDVNDsw7tLhTf1Gi2nkG3oE2ga2uCwvgpXM/h57uWalyAvYmkcplPREajsM/BJeRGe0wDQZjTmxCKvVpoaUbdSMInDaspl5QEtNH37pGPUh2u2lJQshcT7iqrnB3ilnzzoOzt4rqNcg26C1pgqo9sGcffPgzXPC8l3DGI36Nj7zs1Sx84zxOmyR6F+5icVwxKBvyOqFu1KOjCYEqy6kVKpfr8uFEjpn+tvbtecgEZC5B+Y1AK3WzDhk3+yGRlyKw0b7aK8/OaBeVQRLwZJJC4iTJgUm7X7d5UdrK17oXJck+c6yeMp060SMhbKHUMzGhJEjmVcZnQ+xt1I++9V/ZmQLZuCSJZHYi+kstmOjojg6B6wYCnZYdAh0C31MEGhFD9gUVslHIXjhc275T6NvYtediJNbGhvbzB6h0pTpaQW8brwMKXpNRU9JEWJNMEQHdGwxbg23JTjoEOgQ6BDoEjiwEnIbbi4FezEjy9PJMVmKywbyctxPFoHzwL94AX/0i7LpIDt2mhXqohAAAEABJREFUTHIlWkMkEohfkLsookuZsilqySstx5AtsVK1ypk0sjTtW0hq374BiiJPnMr1XGHV8XIkVYT2EEHQZu5YZvmkk4jWrsTajbVolaoSWVZjjmNSvdaetRWvqxcvxb0w3BKNyd7Kig48kUJ3l7WX2FZXIrLWOWE04dg9u7n0P/6T9z3vefzLwx/Bl1/3OvjKl8E2J6MRlPLI1aI8ehiKSBHbIj+dSpda+U7z4DJDrlHrJpUgbzTHsRWvfk2iyiYTNyUDbA5VQWVpCTYtkTZueYcqThWjWknGNmjEeOUIA+zv4FyEIHzmRCIUQiLTQAYD8AodjCY2TjVwGGdS3bZrtSc1lDrgnOXtD6VPe7sWIPUWVm2G1G3wprtUQyq3uapnbTd1KU5OpG2qVKeE8Sqc/TV2veVNfPSRj+QTz3gm3/jnf6H/jTM5as9ehrt2MVxdZYdzDKpa5JXa1nPhnBqXNJIkwjkSsHXS9nUdviSN0/5s0NZXoc+hnrFZArFxnonGGufm8Lf4AVoGT3lakroLTtcKiCK7nEJbj0RFEvqcouUkg9dkqH30GOhjTjVoxdpQSWZLTHBiy0qlGarlflIj63qWzj6fj75Wn4OXXMpO1XSjzfaZnOsVNHom1bs100mHQIdAh0CHwBGEQGt7ZfPzfg9sn+KQ5ZiK2RGuBYdzUmpLD+cc6+vt189bOcii7Y+C/QbCAcmrMXowXMlNu5YJbgGdpsBschu3+8MhyLing4fQ3u4uHQIdAh0CHQLf3wiE6Ok3coo3KpkCxecHNFnN3t0Xshwq4kVn8V+/+3T40hdgc4OFyQqL1MhcU4+bKTgJnOyIkzPt5SV6cvmGThIkGaXuj0RGVLoXdc/7vvzQPtTyKFNP9slLmB4OEQERsWMQHDe4/W0pXZCDGggqFbxH3At2OOewP9my+HVZvIbrhJGNwTZE0xd+PLWHMsD6eJ2qKSGOyeoRS5QcVySOdRXHr+zltP89mwtf+uec8eDH8JUnPh3+7QzYvUdAyvmOqhsmTNRJpbbs56YgaQYbxkTG9tqJnH+MMDhAnNaFQwoI81IyUXyC9JEkopqQaE5bhmBLd936dueV3rdeMvVhe5YyNSQDI3MgggB7I0tRbazUZw12T2JlbfUV/YLD6d7qNmq/ktjwUwAtU0kk5VFLNDLR8zAOdYth2fatsSvUohTGiUw4uKqhEPuhJYnBuTIZsbccUardcb2hdSqapdqAXZfAhz7K/z7jubzjFx7JF1/xOgZnnUm68ByGa7s5Nk8cM/AYgdxPJYuDTOOeCB2NXapNTw/2TEjR6BTX3HAdPZwmwEZg6rf4i02yt6+KBkIM1C5nM8uZO+E4OOZo2vlHRwQjwRVrl6DNoS3LVtSm5VtggkFXJ2oHFrX+chWwvsUJKqZTBRv1mex/WFSLToQje1fgkt184o9ezOrnvsjp80tk6+vMazbm5bQ0a2vM61t3a08tdGeHQIdAh0CHwBGGQJL9zfoD0N70coJFSeXv51u2MJGZ2YrNgqvPejjncM6xqi/GZr1beJAGs9ezvA3G7l7tInXcFTtNWFYrSYbfbssAM+gTLdPSnXQIdAh0CHQIXIsRuIpUiwknhzhkGbvX98lxd/ieo5TDffRcgbvoQt7xrOdw6V/+DYwaitGEYn2NzGxIoj3Slh2xpDmGfTnXQ1FOfdELQ5cxF0Q0yJrbfavgnOyUsQVRqZkRcorrdE4Rs5+x4dQ7/TBjtTNpEo0kU70QjGWIIrqg2e+BquJ18PQCxBNxrSC0PIalkVe1MLBwsH2JmDtxTJGQJeq4wfrqZUw2d7PN1Zwwabhx6bneesXqRz/Ovz7nOfzTwx7GV177GjjrG+TrK/TK1VaKco0sVSIgo6hER6Z5x0QphDM2J0nufZQo9IhAacVLQ80ZBx5RCRMFh3FqWWirh8TjtVZqzXOy9pwDzTf21pW+4WyC+vdB+ATER6Bly+Efpr/IJSqSpJHUrURdo6gMu39gL6HFIRlWIliR2BLMRbJgkbrCxYqlXsY2QVhUqwyqCZxzPpf8zd/yjsc9gX99ytPY/Mh/c/1RZP6yXfiVXRy3rcdxO+aoRnvYJ/LYuQpb5ntXdmOEXqOFkkTu2KMS8TixZH5LDtTuuhf3YAteijc+6hrJYyRT1MZX+4zNXo+TbnMb0OcTtga0LEgIg4RFPQgRXZLETgfTJhuRYDWIlEJErZNEapL+WR2rbMsL9WcNBD1Lbq+I340RrJbwwY/zwd98Opd+5GMc5xzN5j68SM0maxjVE1JVMwi59LBOO+kQ6BDoEOgQOJIQMDuTMk+vry9kZSOwzYyMidkXJyC8XcwuKbRAWQedVu6gjKsh8X++gXXFm/anhFeDTtMu0reBQwi2+LalhWhP7oU2hG2yu3QIfL8j0I2vQ6BD4CAEZBLk0kXCMJdTVrIhZ3scEvn2eSa+IYrsmJdTfv3G8z9/+gY+8suPgTM+LCKrgrUVaOTsVZtqc0oAJCbk5nzLiaeqVGYdVlaxNxp6LhHFOth/2KIKyI9EbADee9n9hOw+5lTS2iTZMtknbnhD8h07icWQso6kJqqYUztRhFZDMo+e6/qhMSV57AaGSIqkEUbnqSVl8Fy8so8yd9RFYFe9waor6R+zQNjRY89klXE5YjLaoBmvseAaTpYsi7g6+7Wv590PfRRfeOJTaN7093DRxTAeo8KalzWyckKmPUONx/oxgiipPyVp5yEpiNBT2EOhJGtvgpEpqgzGNEhn3Tqk06lWrGLbncWdYkGkQEyOOiZJpFZeo36Tz7Awqo5tDI13UBGlDv3UShI9V5MjwkJivTVE/UsE9dlLGb2Y0W8USoroQfkjyYpqrkomhplTtrSj3IDxmp6PVTjnTD0r7+frv/5U3vtTD+Yrf/AyTv/GRZyya4Pya2dTr66wvHMbqRfZLeJq18YumgL6IrL8Qs5E+U3fMxHGVYDG3krTJjlI0MCdicg+cVvW+XVYvPAGLTOi1pIjingCL9wbzcz6oMexd74T5IFkrJ6bDjXo+RAsmicISXlR4sD+FLHUXGYSX28qY6TGJwQ3JrR0+CYNq4JQn01ovoqJ5msXlCrr1OKnvsD5v/McPvTU36f335/npsWARdGZeyb72JyHlUK1fUPQ51M0JlXddmeHQIdAh0CHwJGHQNR+NbQElpdNMUOEbJkM0RWgiNg/ZX7zLWVeteeBPNTsJatZj34WsXCsDeKBhQ+M2/2rQvYrYMBIDEKz5doDausHdt/k4L6Vo28NZ+UOvnflqS63Q6BDoEOgQ+D7B4HoI2WWJI718YhjjzqW1MDG+hhCJg6qwn7IuBL5cdz6hN5Xz+Q/nv4s3vfwh3PR37wRPv9pWN+DW99HNtpHsbEPNlZhTXL+BfClr7Dn/e+Fs8+CapPCl2q3ppH5kTdplr4Fs7G/32ljytK3LLWsVsqHMDfPwoknky0tqV5Oao1axDkHIg68/YnZVr3rbCCn3Rx3tMGxMTgZcCMlnBJehMny/DJG1hhGw+GQot9jdX2d9cmIYmFApfkbLA4Y9DJYX6W3upeTtYW6flNz7KWXMvnox/jAS17Gu3/5YXz+ub8H//UhMMd7VGueNshEIBXqM0hQp0lzY39ValBbWk0hFQkRrIyTXnY2uphYNUUP+ewVXmSFqouMsbE769RlOB8kOZXGMe0jEFuiD6Qi4vNoOR1VPfTTWvLq0Ws5erXrFQaFQaHHxi62g1Y0fiTK1T1UBzKgn6Td+gbo+aEWIl/9Gue+8pW899eeyLuf8lvsff/7OWltjRNGI3qXXMrxWrOnLC/TLyviyhoDEXN9kXa5njc1J45xzPrmhsYdCf2ifVaid9Y1U742Sj/DIOKsb6t0HZUkvadj8sIzogGRbBGgIwVql7PaH8LN7fevMpzWBSKxDQAvAsurmD0rWENOCUmjyQoir8JYhNTGiJV/+Rf44AfgzDPpba6QjVfJRPh6+724tXXYp8+qs8/j0je/mQ88+df59998Mt94/xkcVY04Xous2bdb812xsG2OPaNVmn5GmB+ip4eysqtpob67s0OgQ6BD4PsUgW5Y34xAMkPkAklcijYrRGSArJjscmsVzC5ZektSa6i2EldjMOOhLCzb30e9vPNWz1lyzx5t5p0j2o5zlnk1h1H9HYxbEsxTYKuquRzChUUabQLi9JZqdWeHQIdAh0CHwJGCgP2J2qiX2PAVvcGQydomg6bHHANSJWfe92XLoC+neyFWLI/WOG5zlf43vsJn/vL1vO2xj+G9974Pn/6Jn+KLj3o0X37Sk/nsIx/JR37mQXzoQT/Lex7+SD7wnOfwyZe+EMZ7YPNicj9mLAezDrRvnDRAsD8PcopIQtBFLmNJDqHHLe92Dy6ZTOiJzAohMBIR4JzDe09ZmgPJdfYw4qqRwx69tjYKnQgap21QFqEQy9fXBGXjyLDM6FcZ+Rjy0ml2evRjQa3hjwvHChOqNKEvQnJO7WQiC2nW6WcTiskKOybrHHvJZWy86338x28+nQ/+3C+x/opXw+e+CO2fTcmRH2/gmrF6rzU7DeuuYeLACC3skE40ikwSTv0GzZFvdxZemYdxql11QxBJYy1Z3ELUtkmhNeAUd4B31iM42C8c1qGehCOxL+5kQJZ6ZDGTWP5Ww4qSQV1N04KFnnBYlAxHm7CxBmd9nY2/fguf+NVf450P/VUueOPfc+z5F3PSpGQublKldapBSTms2ahVvhyxrHEvlYnBGPqlZ6C5Hoo57EsHk0wEjipKLymgsrb5NGk0CbZuTJLWDZqxqWbXzWvSBtTG1dNnTCUS0InQDCLuNjfH+ME8p97x9gJooMH56d41Ex4uKW1zIjQ0D0a2TkQeNlqYE9bJtIIZlXz4Sb/Nx1/8Ss74rWfyrgc/gjN+8hf55EMfw1ce8euc8ytP5NyffwwfveN9+PDPPILP/8mrGX3u02T1XuiP2chHrIYN4rBhVK2TtAD65qiIQCv1udPoM6uWzlNNWnW6S4fAt0Kgy+8Q6BD4PkRgInuw/eij25EFL9ukmO1Tkv3puuKz0+yEzPjUhs0yr6bQSy+zsc451vRl2oHdTjXeyrE3sCxqhS10zrZaFrtq5Jta/6YMg2yrbyHofZhudzQg9E1udFI/fVOlrQpd0CHQIdAh0CHw/YyA/faMOcPmE4Ymo6gLcpOmwNI2di+rEVJNL05YqDfYboSIiKyT1vdx0u7LWD7n68TPfYbNT36U8n8+w/DMb3DcpZdy2uo6p6xvsPm5/2HlX/8Je4UnMBH5MDE3XG5mUmg9XFG8DH2u8gXc6hasFgUrIrHEYNDr9YjSJclufT/8iLuGgeFvoaFgbznZ206ZHPNMJFaxXzIyzY9JaHIRGzmoktVtfK1oZEZouBRFwkSKmNgmmz83LplbX+eYyYgTK5FaZ3+dT7/lr0RmPUFO/uPY+Pu/hvO+Dqt7CKO9DOIGC4wpJC5V1OWEJIdzVHIAABAASURBVDH9EImIy2jf4mranEO/pAOqWnxLnLK1M9EVDgwt7tpcXbbKKnZ4p7MWJdZeVFMWWqCsWiJOiappyHo1aP2zshf2SS68CN7zXj7zjKfz3qf8Jh981Sup/+eznKj1vm1llf7uFQajiciuqGUfNccJIyrr0FCFCpszgUiInryd14BXZ5nEi7wKMWiOlaeQ/YcpaAkLZ2Lp66p4Lae8laap6PVzcXY1Y23++8NF9gm/k255axgMwef63AikoM8GNx1v7gJZgPGkoegHGn2i9IhQjVl981uIX/oyR62tcuzqCsdctott55xD9r//q3n6DM1nPoP73Oc4dWWdk9dVZnO9/Vyb0+dbkUaiZ8dae5XChtA+Twl7Lr0xuia6myRTTbprh0CHQIdAh8CRhIC+e5Ed14jtiw3ZIm3HWovgleUk14YzpXSQGhPbRx+QY7ruTxq7dWAF566eYRzYi6kb92uENkGAZSqwvacCMOJqfp7aJQx0uqNDoEOgQ6BD4IhCwIiOokmYBNkIL8fMHOcggiSvc5EgQfbDYyRJHWpqOd5OBFS/GbGt3GBZ0vciN9KmfMa9VJNVkSwjhkQWaFhKDdtjQ33+hXzibe+AUQUxihhJcgxlOreMT5yhnhSRTO1ZBi6H029AdtKxjIOqAj5zmI31XvWVvq6ftgm64hicMoJwaEXgBBVywsprfkgZ0WXCoMArXghf+2H22jdMQmSceWqRViHm9KpcZFRBoW2VfSNob5LEuEKfNYbVLpb3nIv/5Af4+B/+Hu97yM9y9tOeKlLmPXDJJSDH3402oClF3njcMKcm6p8Uk06IaHFqFyU5nMNtVbbQ5ICkV9yyZqHFlcVh99k2oovpPhMlxZAg7kj4wcQlKlcqd0SedoO9mbN+MXz+E4z/5IV84Zcewid++zep3/tuiq98kZ1ru9mexgzFPPb6GXme47SpDSKnijqjVwd8dDQ+Ms5r9g0n7Bs0VF5daB5JBa2QKTTRDZtvYey3QhRHM3C5qO51/NTHgdZyEkla4XPPWOT0piT1+5Sh4Pg73AFCrlHqA0DjbxSLmhv7HFGyhaLA6V9sP1d6+tzhksv48D/+I37vZZqPkmFRMZ+N6cd1KPdSTnaLlNyneV5nUmxQhxHOjUTQj1kQwbs0qTBZLGs9J1Fzhz4LISTwkjYU8Rj2z4uU6s4OgQ6BDoEOgSMGAZkCbUUcuf2PyQ7ZEL7jQ8Ux+Y4rHGZB2zNbE//nb2AZgWWFnLs6VbMe/w8xY2+bHqEdPGbep4Xnh4orc5rqrh0CHQIdAh0CV4LA92uWzIEcs0iWYuuYJQ002pcb8gy9EuJDWqfNvMRGBEnja5LEi8roNTW9JuJjwsrmPmC/52P/M1eh+k7342RMv45sU5vjcy6CD30cJpBNHAHwTpfZOYsn8Mozwf6MsMg59QdvT+zLNZWedV23960/i09Lq8J19PTJCT8vopADjqh4JLkowkM22yfsTw1rDyaN9hdT8YgTAZWLkkb3Lb/2nkZESBRS65vmnDsGgwEDEQRGdvXdhGVxJEcXcBxjrq+5PXlzg90f+CDvfuozeNvP/AJffMHL4DNfgE1NWFMxnmzS/rC/CMRKdctaZKTj8I5Z/Vk4ay1NI7PsWdjmbt1r49+Li0E9a9Mj3Ew0NuHSY0KII7jwPC7+x7fy7sc/hn//9Sfwub99E/XnP8WxG3vZKRL3+J7jmH5oCZByvI69TST4cV5AaQ6ciA4vwkPNoweoncNSD0AVIvYD7bUehNo5VET3bE41f5rDpOcGHXErVPSgUyUPSl8XE1EMVqqT+Kha0mAEYqWxb+hZP+YGN9QCPQmcwBKG9mWyTVeDDkvYvCkRCs94fQ1E5jJpOP+d/0m8+FIWtXBSvaF2N/HNhFzSEznWI5HlCT8IGClfZRW4ipAaCuljn2tFRGS8iVc+rWTKyxvlWSjR9OFMB7qjQ6BDoEOgQ+BIQ6DxkA+GGrZHJkEhOJjaBbMNJsqwexa1kKvxcE6dH9DfjKOaZflZxEL7Xwidc3gZYHQkM7IKr/LTkNnS80oBsvsmUkT2GaSjaEOcnI64VY/u6BC4ahDoWu0Q6BC4FiJgzlfrkMkpM/XMGJtTXcszM0JEbjROZJWXw2dpe3uklm0zaVwmgy0GJOW42COvRFuNlTcC+YmqlUPoUYvAmnc9Fieej//Du2BVnTU98xfVNmp5KswO2SknI2Y/LA4yrz5ygx+5I2M5+S1pohrOOTmlEefcrNZ1MvRyyr1YCx8DTp67pTX8lrSyOSizmjLUTBSO86hwJklxE5iEQOWNKMlwagcxJ41kLPg3RVhVw5wm0wyKbMxFFAwbL+IRqvGElZUVUvAY4VKvbzI3rjkpDdixt+LL73g/r3/G83nT7zyHta+dTb/og+ZgXz2hdBDnck1lSVKcwzlssg+UWVtJkSuTA8taXMUO+RRJQqwhTQmMREVkglfYjxV+XPHeF7yC1z7yN3jfi15D/qVzWFpZY173lrcP6C0W2kZlbIzW2bu6l0pthSKods2mSL/KN9Qe6kA7p1EtgyPETORIhksZdn+cpel8qpy9kVWFSCNcZ8IBh7c1Y3JA3nU5GrR2vT5T7I21RuRSsN+VKjJ2C7+b/uAdweVUBpLhoamKJNpDddpQ61yQ0h9ofVYRztvD//zt29mpj5m+Nrv2lqm1a/McmkRfoBZatLrFqC4xArHFW/Nke+HGeWGvFaDPt1q61daPns2gm7n06LUCRnLlasRrxbR6dJcOgQ6BDoEOgSMGAZmE9tM/H8r2yD7ZwL+J8tnKt3sHiZkxk4Myr7qEc1NFVldXD+pEZu/y9BXZrcvvHE7su69ruMiUX17RlN/KsGh7I3htvgq6o0OgQ6BDoEPgyERAvhxRVkx+nRw3c7QT0cn7M8GMhsVrrFySAz518DIaehI5l7rhlN/zfQYirPKQ47JAlCOf+p7aVTQiPebKkvM+81k48xyo1WZpVgrsGtHh2uvlGSqiXBiI7LrRDfDDHvZbREVRqE6D/a98Wbju268g8E2MmGjHq0sjLCofsXD6p5s1ydVECUS8OfoiX4IgCyJDnAjE0OQtMeKTGnCX1yVzmoNG2MlZrzQXwtW7PnO9JeYXj2LvpGFDOJZzC6zkBRc3DZOlRW5117vz8Cc8iYc+5/dYOPV0EGmSaa7nsx5JOqgleiovFdThoZ2mqolUUptbbUz3WVuJqziwvgww4YWJxqVHgczeDxS5hLC9+6N/jceKxLvvT/0cc8eezPpgnrX5ZXYJr6+PxuwTQRuyPoPhPHnRIxNZ2OtpLrQ0J3GMvbVo82jPl+DDqV0fA0WdkzUB9OxE9W2CQhMnUPaLlVDa1DRRcnpqPqaR6+7Vxmhjcs6h71JFADZ6rmtqzcNEJFb/VrcCzUXWkkhagg5xVbqgQ3XQM2CYxrYh5YnAGr3tDIbn7yVfGzOXZXjNB/o8UoTge/S19nsi1PE5yWWq5HDCMmw9h0Fz40VYJfVbuUApxUqvzzFJdKKrnKroNOcl2Xwp3p0dAh0CHQJXDQJdq9deBDxJ9qHXHyLDhB0tgSV7DbaTsJyZJCy7FTfLu3pCe5HKuWmnV+SoDtLS3sA6UCXnppUOzPtex50hckCjV0hefidOo95U0jdHCOC+Nl3T3O7aIdAh0CHQIXAkIdA4GMuHmwSwN37MIbM3FrxcSJzcSF9hfzJoDrjds/LIuYtJJIYkkjMRGTWJKtfUsigRM3m16q65TfamNcq8hjAhr0fMVZuc9653QDOCvLoSqOM0z4yYRRWORSewvMApN7oRIQS179q3r8wot47ttMZ18urkOPtWstaJxhB0U0c9yrOPviG5BsdUstTQizX9Jra/zTNXwtykx3AyEBmSqw1rBxFc0dxvyYTxeB+NiBTfC/i5IY3IlvWJZ30DNsqCfPspXOgX+MZggewuP8Jd/+j3uPub/h/X//2nEh5wT9i5iICHhCjLQF/kwlAE2qCpNPuV+oiHhX2j2o3anIbWjdq7MmLA8kxUXqpInShR4nBOp/4yRxLBkTQSpxFlWtdOhCAMIdPY53fCne/C8pN/kzv+5V9w7796M0c95Jc5+6Qbcvb8UayFRXBzwjhntFFKNkhNidczYK8ZNlr7dVZhROT0+ckITU/Pw4Be1aOnx8PmtBU9Q71WYvunbIX2aUWDiEkTr/n1gAkYgRK34sq8zp5RhKlLUMeGkGdURrI6WDz+aDjletAkrX8NT3mKKqIsBAoRgqdUTrSVoGcDkVZfePt7OdUPGVQOcy5GwnNTRcfJUSqkEn5VULMFjSvwMWvLDsuAyaDMNDcFpILaF0xCxob0WjdR9mYOozzqczOiKmqD7rg2I9Dp1iHQIdAhcBUikNlvYKn9JNl/WsJkK+OA6FbO1RfYXtnEevw/fwPL/hdCKzgTq3BVi+wyrYXfQihAm5SZpj3SNCc6MYDK1KlsFda3SWEwkOmf5iizOzsEOgQ6BDoEjiAEouxAY28X2JiNIDDBPD25hY42Rusoe3zKVMrshSc63ZPMzc1RFD1UmrKuaURsGNnlcofreUo3ptf32J9kHZcV/Pc7RGCtrWJ/tuVElM1aRC3Is6c1Xlx+NMhZ9Tkn3+J2jOeXGcl0RTn2Urntq613efFrLDbDYxbOFHGKBOlsYnETZWHlGkFpoaVnYtgl2WrLN7F8VW9h8YqE6FtCo40rbX/GlIlQCvrqzwtPR1TZRnNFW25RxJQXfptiT1ZE0OzNBuzpL3GJsLxo8Sj2nHgKd/utp/KTf/dWbvtHLyDc6x5wvRNhcQF6Pcg0QyIKwIP6o1JM6yCTc29TQ3tEXQ8QK3dFUQk7D8y2tNNFLUtnRXRaK0l9Jd04SCxvS1RMp9VSoPHa9VBEKDERcWXSiCi1ftsxRrWWJEFSSJFCrEVewM6j4AduymmP/zV+RkTWL/7pn3HSfR7A5vVO42wRg3sWlim3Hc166LMRA3l/QZgFEU9g82+iJ6cdBVt6a6rxszlVv5kkpNjWcQrbcnomo9cTZmErYNhIO+GmsmrLHSCWf6DYOpqJrbmZWN6B5a4sflXnRekdREzTBOZ7c3gbWFEwf/r14ehtCDkNVqfmo9HiC8pJLRPl0eCxw2n9t+zU577A+PzziPv2sjDfY319Vcu3INfc5Zqf4HsirlwrNnavDxGvdqf4e4LmwSe1q0ZNDd1CWS3Wlra4/Rm14WeEf+OiSnZnh0CHQIdAh8CRhoDZhMZlMlG5hh5bc6RtGG3EbEMrtEdQppe0Cbs4XUwUXNXngXxUWdpXPpf36C+P0v6mhHMO56ZiFQ+8/72OtwZWjVqoABQRnNqmtildpJ4ATpIyT+1+s9AmF31jjg/k89uxPwlRwe7sEOgQ6BDoEDiCEDBnLWscrcg7a53p1mk2UyLbgZNDmeNijm8k8vraMrIhyYvJcBXNpMJ+hLmUM1hnAbMrTk6gs9clmkhv0Gdzc52hLPthHM+/AAAQAElEQVTcaMKOTdX7wMdQZmunzGHPZLdqOac1Mq6+Rt1KIqifoQgGYkFx9/tzfrGNVTm6c/OLbI7WCOJXpJzKXYOnNilRkiRGMtQ+YqHlOaKcYmjHqOFkjeDRWAUjU4k0Kt9ozDM5eCSepgUjkGTDGxcYq+IkOSqfkfJAE0ZUaZ+QWiXLajLfCLYKLye/R59601PXc1RhmZVsmQsWtjG6+c25+ZN+nXv/3Zu461veRPHLD52+7bK8DHMS+xMrETC0nro0ipK0JcGD89LH40LO9FCfqJCtHRMRjJZkVmcrtECl2ltbNWx2RR3Rhl6NJY23UolSca0UWxGtWHxWJybUtFNJFWrPWavfeZjUh5pRG04tOKVoRRlgijhlWwETi/c01hCgr0Un0pbFebjj7Tnxec/mdm/+a+7zp69h6YE/zQVHn8R5xTJr+U6t6GV8Pc8wzjOoc7zWP80moV+SBmM2WRHRVZFCj5ANafQMTqpEo/nVVCtfWqpb+/H8iaspQ6RxjeZbdVJDHhxBz1UmQCw00czQjsYJC4mtw3Ztagy1xlVr7kza51XPrJaTyvNthavgML18EanqEUHKea3VXipYLRuOv9udEaMFPSltfevzppfHdp0Mc82BxjNdDzUhNrA+4ktv/UfmMq2cYiyiexXyhqxuyJWVlx6vz45GmKWQCKkixIlajtQBiYUSPY+1JDr7HKr1+Rf1/EZ69ZY0KA1ec+X1OacGurNDoEOgQ6BD4AhDIGmjUNoLQtt2YF/IUo+1J5ItEQ62dZKRMEOhlGyIvvQr2p0OyIRo/1Ir3yQqvGpPLzs/62HPnj2zaBv69rp1OfANLMtyzllwlUpS61MIpIoltIF0062YQNJN5dn96C3XYoJPmx4EPkWfpA2NSnVnh0CHQIfAtQyBTp2rGgFzwkL0eNkJk4P6MwdNYmUuFythdkTGVw6ypUzkc9M4xRSxsqGtB5uTMfY/4Dk5gHF9k+1yQT//7++EIHtV12yZKgWRRv9UHbzal6OO0k5NkuTF7ziahdNOFxFTEM1hLwL2tpfdvibFaZzBxDCUWNzyQOOT2HgMFxOLR/ettXUJZhIEgVfaN0mtOBEMUeOO+ABBY7ewbESEZI7e3JBer8ekrBnL+U9Zn/Fgnkt9xq7lJS7atsj66adyk4f+PD/5Z6/jXq//M3b+0i/A0UeLJBgy6Q0oizmafACZsPaZFPG0h2uvSIGpsHUkNGc2Q5Dam5avOsLAYq2k9sr+26Cx6KJTwyDYfWGHgaI5dbobVDgo9Kht+/MyhXZqW2OB7ihQHfE3wmMa11U6eK2Wg8WaR2Xt/hUlbmU4hSYKpucsYaHJNHd6ddJK2CRJI/Iu5SJSjMw6Sjje+U7c/BnP4P6v/3Pu//zns+Mud+FrIePS+Xkudhn2+2JBG103GLKyscna5hq94YCiKJjUFaOqJOQZ/WEPF6DS3JZNpTFqv6bROemSaSOaq00Tr+fIfgdOvA/2NlDSs2jrCx22bmz9uHbs0rlFzeOVtrygMNc8WRnfgqRK19BZ68tUG28/67G5PtZ0afzzC2y/8Q2gyGhVb3WMWhkSi89EOmu1wmgEF17MxV/8PD6OqNMY+/NbH1JbPW+88n37bBlGRho7Ub5OK0ZNYM3Z89mKPnumWEbdingtvLAlmbIMM5NrGjcp150dAh0CHQIdAtcYAk52RjbK9kzIVsieJOkiM4FtaRTVaamt4KBokt0x2657V8OZxPmYGEd1YHf+wIT9BlbUt49W8MD8qzLu1PjlSihmGco78FSuDPkBN9qopzfoH1isi3+/IdCNp0OgQ6BD4CpEwJy9mbF26mcmXg4ysjpJN0Ne7DftuYMvf/rTcNEFUJeqMT3lYspBDSona2VEgVLyZsE8TtVhaY7Tb3VzKu0Q6iq2jr858NPa18zV1AoaZyEWwf53skHl6Ussbk5z0vgrkQ7jzDOTuh2bx+7PyoWYKb0lai8TZlmkfdNjKFKjcAkvMiPEklzEXuEjSY76eLIOYcje1YaVlUQv30Y+dwz7whwX9IdccL3jOOaRP8dd/vQP+OF/ej07n/pouPkpqDOQXswtkPStoFpXiFz6LXEgn58UQDwJKoKGgk1JK9AGHpXTjUoFrJ22kFNuK7rpJEo2Ck0iUfWiiCuFTUTsDElziTEYJpY1rkGSKz7wgUIT3lNWD1o8XKJVKQSHt37QIUKmUaBiTBSaVAorPNYvClGZVpR/+RnbtrQFxYgQbzeSLm4mUsJtieWbbCVDG3rqTfVcq0JWwDCHk46C+9yFG73od/nJ9/8Ld/6DpzO4/9356rY5/leE7WqxyGDxeObzY/CjQB4ceRFxeUPpJ4w0r5M4IbpElmV4EXu6TU99hHEkTBxZo/wmMBY2IxGYG7lnpDVWOQd6XrzWkElQaOI0dkubDLRWB6VncexZUJipjEb7Lc+kOyYKvuenljlJOjfaXHutRw2Hsj9k/vgTcNfTOtVwtGAwcZrDINHCx46ke16RjAZbR80nP8nKxZeQKz/FWp8Pme7ambA3Iu1zyupYn5bbSYdAh0CHQIdAh8ChIhBVsbUnfdudgHMyPkyPb/8Fh5U1CzYtf5Vcr9BoFDf1f/6Iu910zmHGmGvBYRCZGtofYPFEUlKgWUJBfzhUujs7BDoEOgQ6BDoEvnsEzCk051BeJD5FSSJEWntj16zosTkuaXSv3+/TTMZsk8N93jvfJfbDKAewNpycUy8ipFG4n3SwVsxWyTnXLU697S2olGeOrhPh8e03CVy1h4gBJ0E6m0TnSYqbWNzyTAFxEe3bH22ojJnetvkxUdZBp933yRGSsKkb+ecR21M4n1HWlfAckYTJ/I6jOH9UEY8+kebEU/h6KDh3cYGTf+KB3PsVL+WB//gPXO/hv0S40w/BYEApIrHsabO1sKi0CJeQ4cCgbYmcoHjcEtECwjqK1JpK42qSxH7cfyYO6aXydlo9C9sGrVFPS4KVyrS2NArFrJREawF7hUqhKzw23xouqE7oZYSeImo7VSMIqu3ry+tqE9Y0NXUtvSxbd9q6Cu20mhbOpE0npfZLm6MM36oaNMKQasWnMh2bdHQS3xbD9GrFKX2FM+v1EQMFPkeKY29lpb6wnRvAjkX8fe7JLZ/3bH7mTX/FfX7nqXCzm/K1kPMNld81t8ilIiY3XMPIR8YiXqJ3ZHpOQq65Lkth7nE2T1rvtfAqNXZBoOfME1xB0uwlcpK9pag4KZOGfipba9O3IdMhqA17o8grdBIVvEZPlweqdkw1veEc61nGCTe9KQgDnFQLEgtRxBjVpLSJgjZ7PNZDkvjIf7ybJTkSmTa79gWy9x57VmbPl62RmczysAy1050dAh0CHQJXRKBLdwh8OwSS7DX60qW1VQcUdq61TgfkXLNRs4emwYc+9KGDFLOdguW3Ym9gzQqaEW0zr87LQapd3vFs47w/R5shtJ0Zzs9rm7g/t4t0CHQIdAh0CHQIfEcIGHEVZVxMnCxJkGM5E5e8SBsvx9rJkWxoYiIElZpssKPI+ex73g2jTUgiYNre5KDKSW0UNzH7pOj09Aqs4RueSra4aJRDS+o453Tjmj01ZGo5y5PgGYlU2hB3Yf9TWaXhRKlWaDDDCuYkFlpa2VQhMslEwoi4qEJNI5LG/rQpGnFiBUzkYFeqvzkqGZUJ35ujWNxGnfdZUfqiMrK6fTvn7txBds+7cM9XvYh7vP3vOP73ngZ3uDVGWrF4DER9UdWobjUgb/rCL2PsMpEm0j5CVkvUT6ak1NcsoN2BKQDKlkRJ2pIGiyF6y+5mKlaonk2P1MXIqNpx0JtQal51kHiVnp0q5Lx0mbZkRNdYqYmbULua5Ccke/XI2/oYU0etFa9SIrTE/SBOB1t/1ifqX60ZfUOu5geSvvKsupsOAC1PrFwrW6NrtdG6xMg0C9ubSddIrQrqbWscnlIdmNSq1GzJ/k2r+piMGupKN6RBpC/9pYWf0zpVXn8erncK2YN/llu/7lXc95/fwo2e+Vvs/cFbsvuY7axrH1YOVLa/QBULxqNIihnDxe1t/2Ntkif9QN3PiIUjhqRnKdHPcoq6R15JFIZG5KSIrCQkTATD1hkxYi66kjormeQl42KisMLWnKDSmLlS4So+xEOCxmffDtf6fLisSRx7px9Wr04iHBToowSicGwyhcrW3GhETBWW9ueczQVf/CLzasc3jdZvwv5UwjlVVnGVwJ6rVpSenh61OI1216sCga7NDoEOgQ6B71sEbO+RXICB9lcyNRZX0NoVZ0anHfn+SJuaXcz2WNlZ+qoMjYtyzuG1T+UKh+mxP8vewJolrNIsflWFBsBBCnyLjvSlVHsnzXZcMvSGcm9OwLd3ukuHQIdAh0CHQIfAd4eAOfNJVbwuZrTFx4i4cu0bIsjzjHJIe0Uf8kBMNQORPHF1D/HCC+ErX4ZYmikCXaMcb0Vav9RCy0vKV9PgGjhqB8fe6IaUmRx5ZTqu4cNNHWxzjI0IsPBAQfddq2cUHlHWN0rh2DrTLW66n3wNrpLE9r7hiMYchUXlCnx/Cb90FPW2o9lVDPma8Dxb3/jVN7oxO+9xN+7zvN/jx//0T7jp7z4d7nonYbSTZjhPOdxG1VsUcZhDLWkkatM5T9LOS2ji9I+I5mBLLFNp8SMiAdgvTre9xKnwLFRSpworTxGsKbYOy7WoldX2TqNBt30rWEo6YKKbJY1aiOqrFu3T0KtrsnKMG0/wG2PYt4oflyLZSpiYbODqsdqqyEUAtvgmCPFysaWiRtm/kByown5RcaaHB6ebOjHBqjhphKp7CWrCS9iKXx6qKIIRexvKhtQbhJZUs/xo615EViNJgyXIhyDykaynUHK9kznpl3+Re73qldz3DW/gDo96FNzkpuzZsZO9i0vs7g24pIbd45qxiKxxnUQCR0IIuCyo30jZEr8N9rxlIne8+rS+TZIGY7rN1pityVZzgRUFTuMbalU0SVqDVueakkaEUy5cNDI2qop6WXjdUuRrlpGkVCWxZdkmLKPVN7bJFnzV2f2eM1hWTtrYwN4uK0TslWVJryes0chVx/AwUVIlYfqcWaqTDoEOgQ6BDoEOge8WAS9DEmCo/a02Ac452RYzUldoR/ZHJvkKmVd/0jn3TZ1qBJfnffrTn/7mEpffvspiV+z0IAi1sbP7pmhq4VXKNo8aTNYfMDPqV5lyXcMdAh0CHQIdAt93CMi0yH7o2hro2DqPZmcudw6VClnrdPssw5zVQjfDeJPtcjwv+s//hLqSba8PwkYWapqWnTLndWz0QZ6D2jj9DrdnsyiIXo583F9yWv7A69UQT+oj+loY1Bp7TSaCrtdECrEamcSniP3Atr1pNcojY4nFo8gDudUad5IjXbV1Q2oUKi0ywom0SCI/Kt9jxfU4Z+L430nDxcefwMkPeSj3f+UruONfvp7TX/rHcL+7wuknwqAQPtpINQXNxIvwKchTTvDKzzPaIKnsNAAAEABJREFUw+CSyPSrdVpp82eXdkBKRIx7kz5eY/IUKBTFFCROcUySpw01N8kJA2qla92JajfSU760oa82Tdq3tFQiqUSjea2DZ6I4KpczJrPf81rfgJVN+LrIzbe9j/Klr+e/HvyrXPi7L4R/ez+cfS6IzKKeYP+bH43KNxavlY5TEe6oT5w6k4r2V2eN9pi1idK18lVSN6dnciJKXKARKI0qNa1OKqjQtwKGnlafcKAVe1MtqBHxQWgZYnuoqlb3jdpU3159KEalzpoYGNeeiZSoiwWSSMWUz6tRkVrDBbj+Dckf+Shu92d/xt1e+xpu8cQnMLjzjzA6/mRWi3n6SzvV55AwhryUqLMYa8a+ogwlSaG3t+FEglo8ipwyabQupyKyx5kkpJrEtxKdpxUpao/RTJT8jk4bosl3VPj/KBS0ppLNmcrUmoeTjbxa2gY2L9JUMGOwcuDhE5aPni9WV/nqhz7IDhF7vaYmqC0fHLk+L1KyEV9eMbY4tDXbTNeu4TbaXToEOgQ6BDoEOgS+YwTMkjRmBHt91fEkiytmgQkHmx+0veCaPOwt5yv276+YYZt0y7ui8bS8q1SuCNYBnR1oxw10tDHDe1xeCGN3QMku2iHQIdAhAB0GHQLfKQJmepwuJtM6Skwjcv4zRqMJ9htY9r8G1uWE5SJnMB7zpQ/8F1QiIOrGLJJsEXJnp9Iae48cVU8dGxDBQPD4H7gZa7JbMe9xZQaZq/OQQ2waOrnYJlMSqsFCrzxzmBuVEX9BLae7aQFKOBnkLCYyGWOfRKAIpcrljEOP1aLHnn6PS4YDLpgbsvvYY7nFQ3+Rh4jg+InX/wU3efJvwJ1FWh1zEgwWKH1GE3Lsfx6McvpRG0U+wAuvJNIjVQIkSYyBCWCbLKekoghe2sssYRlON+20OtJPEwD2Kk8rmeIqLFKGpNAas7ISq+ZUx4lAMEFEXitKt0SDymD3JUFiJJARDkORmbn9L3L7REZ95GNc8tI/4bNPeSofe94f8t+vfwM7zj2fc97+Dt71jGfx7l99PJ977u8xeee74dwLYKQBjkdQKmxEfCXF3QSCRMRO42qbBevWem/FtdfpxYZnsSj82ZIgQEwK6TgT09V0tvG1eFilWUMWesiEr7jadsh22yTPnJasIxe5ktlNHJUIStRHktQiJzfzOZr+Mixuh9NuyNKDf5HbveRl3ONPXsZdf/u3GJ92fVaO2ckurYfdWvMbWY9S0oiY9Oo0iDQNIgCdEwau1FSV1CK26lBjRGnjIrbJTrYeJE7zZuI1hyamC9fQ4YVxX89yOa6kY0ZYWOTUW99O2midOU+t+1GAN8oRdLRilTQmjw77XDjnHFbP/AZO5OdSryDps6Sua/r9Pmvr6yo0O+Ms0oZO17Yphd3ZIdAh0CHQIdAh8N0iEH2APEfmXFU9KTmFOmVrdf2W51apb3n/qrgx46YObNsfmLB4CKH9ptm5q0fFdlMlQ299m1jUjD4y/JY2oy+uSsAi5yCQDGn75ko3Frdr49QW6i7fYwS65joEOgQ6BL7vEWjtiUbZ2iE5lmZ32rc5lGenkUxZlsn+JJw58rKYrqqYjzVp92742EdEikxkjUC+J3Jd8TU07f9OB3LHyeWsVyqPGbJb3QIvUmfiPMlsbFKD1tFVJAd+EeWcw7kDJEHQmINrSDREkQmYV6w9TeMjZV3igpNmidQknCQ0kGt8RZlansXFAaNmwGa2yJ65Jc4aDDjn+KPZ/qAH8GOveBH3+te/44Sn/Qb84O3hmKNhuAhhHtwA0pDCDwkxEynm1HWmPKaHA/EjuBzM5Ou6//TaG3hqXWtKgT0JkVLSSG9M3FbRpLCUxAPFqw/rZypJxJYTCYexdBOVm6iy1dE4NYtMf4RdLJrTTSeCqZaMRVatrsGle+A/P8LeP3gF7/+FR/C2Jz+VL/3zPxPP+wbzk1WWGNEvV9r4Map31GWXsfqf7+e/fvcP+MAvPY5PPOKJNP/8NvjGl6Fak14iLNIqSf1MVHfMhkY50pqqyTSWrIx46aahCisVT+CiVJyJ5qVVc4zakyitBtphCCxVUJ4zUQVXqx8T2lvKaUMn/NQsJirZQh+UMMmESaGCzuCQHpnaz1xBRU7jetBfgt48zEtucTN48E9ym7/6U+70l3/K7Z/9VPyP3JHz5xe4LBXqa5686eObip7mMHMlVb1Obaxlz9HkibV6TMo0Xz7QGHEVC2HRp5f65LGvdVMIB7tvgzJtIXnXShUbNifjaeYBVytpckDWYUVrEZCLc/Ns6nlfqx3LP/QjwqAPVUMuMJNaF1wk69RE6sZYaRwCsq644F3/zlFyILLJJn19PkR9ThiBlVJioGdJ1ds5iKqbXJy2Y5mddAh0CHQIdAh0CBwiAmaTgv2HLfYbWLI3skjaH8qGNuiiRu3LOwXt2dofZLfb1NZFmVuxqyowO+hlF639jY0NCw4SmdOD0vsTzl31yu3vbH/EINyfUERp2wEoFiR2RjPnpltwhF4fM+x0R4dAh0CHQIdAh8AhIXCgGTQncSZgVtBHu28iA64MT6RXR+aqki/YnxGWE2gaejJSRvDIzyQUXk63WatMpT1ezixyxMkKTrvD7VmN4HtDrmr75Zzjyg7bGFh+aiJRzJvtEYper9VnonElKbawsEhd1iIZPCH08PkA8iFlMWCsTc+qyIiLREhdtHw0Kyedwon3uS8PfPkr+Kl//CduYv9j3S1vAfOqM5So7ZT3IGS0oKIjSQxb20lZiFeGTncFUXJ2OjEyjkZNNMpqiCTlRAmSqDvKtmZmbRgBZnFlqxIERey+pKoT0XlqETFY3yIqLWAyAiOpGrE0Fi+VHmnzZKTVJReLtPw4X33JS3nbg3+B9z3z2Xz17/6RufPO4xQiO+OEsL4PV+6jyCp82qTHmGEcs1htctTGOkfvW2XbuRdSfOmrvPMlL+Yfn/xkPvDbT+PSv3srfOMs3MYqvWrEnAiOvkhEVI9Ga0ykopP+MSZa3ZPG3EC0/9ZSIXZoXO0YLK77FrRicaeYRKMWVgiracwrNZOgMWRboq5wVk/VBLNdLxe1Y4m2jCJWTFwgGOGkuWYgEmduCAsLcIPTGD7oQdzuBS/gfn/xRu753Oex46734OzhHJdsW+RcEVa7ewUsbcf35gR9iRs7jlnYKcLOIa5N02Y9QdSmutGzliSIpLJ1bHkWSg09hk0rvV6PnTt3WtZVKkGLqhE4ldb2jlNP0xj0pWoIoDS656CdDnuLzCKNsPXegb25qbVw/uc/T7V7F5nmutFcO+fIcmGhidZQtX5U1towgBV2Z4dAh8C1HYFOvw6Baz8CSaYl72tv5qVr8LJiFlHcztbe2EUbVUt/k6is3f6m/O9thnNSUk2afbf/2ETRg05pcVCazc1NnJtWOvjONZsylfbj1W6CvfbS3W9g0R0dAh0CHQIdAoeAgJeD7lqZVbY3j0zsbQe5y3IgwTE9kjzQmQ0K+sZqIOLnGx/7MMgBpamxt2TECjCr0KiMx47YvsGFV0qNnX6XH2VNu4dSTmpSm1biqhLnHM5NxTYBM5n1Z295OOkxmVSMygpCTiGiypNRrpXMZ0v03Jyg6LFaeS4S6XN+FjhveZ5zTjyao37lodzjFS/hrm/9W05+1rPh1reBXORFbxEWjwKvODmkTDijUGLnDEinhJcE3RJBYySIOfszwe7rNnL8EdEiICFFCSI1aNFT1Tbu2nLtLdp6ancscqdU8UYq1BmMlLehgpuSpnDUSkfd29S9fSKaSpEpLBUwp1YnG6og8uockVb/+h9c8NvP5kM/9WDe86jHctlb3sxJl17E8toe+uUa/WqDTIIkMYIi4geJsR9RZxOiG0OaUPiK+RAZ1CPyPbs4Zm2dHWdfQDrjo3ztJa/ng7/8JD7zS0+i+dM3w/+eA2uqN1Z75SqwAWET1F7Ia4Kvad9Q0zgmwkSco+6pmMbSAhIUP0C05AxBNMvtMhUswi8Jqi3RehVDBCI194uxKGpbhdS3hqC26xxKif2nehoKvUbdqrGQVNXpnrottX5qBiSn+fdaP34Ic9vhBqfDT/8k13v5C7n7v/0zpz/naUx+7Mf44vwyXxlnlCyzLTuOhc0h6aIJi1WPOQpybbB9loiZsMzGIPFGEEoB5xyuvR/Un/oXGTQajbiyb2z5Hh9ODF8lcNZEfl7/dneAJa375MEX6skT2qv0VjiOUNtbjopjz9qXvsy+s88SfjXDPNfz0bTjcFlOozlITVIeaIggVtxpHuzPeqefTXz/Ht3IOgQ6BDoEOgSucgR69iWTk70y2erNua1I2gotmOVZ/BoQ27ce+J8MzlSQ5rPoNFxfX8c514pVmuZexdcZUA5k47Gkhft73UpY/kxAhfUNHt3RIdAh0CHQIdAh8F0i4GVMnJxNE69QSVoCxUfs93fMWZR/2pJY1rQRBEmG3sgVZH9yOff99TX4qEisliUBMQJTI6Zo7oOSUU6sI6oeShPk2N7kZuQ7drIeaxrnVfKaOj3rG2O8dBoMlvAim2qRVHXqiegYsOl6rOjeJVmPC/KCy7Ztx93qFtzsl3+JH3vpi/jJt76VGz320YQ73QkWlmFuXg78dpjfBqFHFGmFyzQ4jdEp2C8y6G4mlu9JCpRDQ2wlKeSbRIXaNqbtJaGbK6snKSRBaa8wSmyOTLKBKuhmqQ5q5dv9rG3XUpKqxH4raihyYDk5ChFLjCbw1W9Qvuf9fOoZz+K/Hv9r/Mdzn8sF7zuDYzbXuYGIlOPqTZbGqxzVCwxDJDQjEQ0TBoVnrpdjv+00GW3gUiOtkkKtqXqisKav+n0RZUZkHZ9nnKDRHzses2PvCkdfto/881/lU3/2l5zxsMfy0Uc9gcv+/K/g62eibxdBbfrJOmGyjyBSy9dreFfRE2HmQi3eqaISSaLlTBJ70oaCQENrR62o1qMXvQSGnaWxI9lFkmYRxa3G/nmK7bxUymsktW5bqMdAsW8+rZVG2ZtaA6XXeurNUffnJQotbmvl2OPZef+f5a5//HJ+6e/fxk889w/o3/GHOWdhmfOHC6wv72A172Fk76YIn7HmqhFRbOvCCXN8Q61n0N7AappGpE9DLiJoOBy2oeVJhavuFDaNPkQmCjd7PRbvcEeBKlSDxw6H1z8nvNEMS0JDsOehAcqaM884g8L+HLmXkWe+1R/v9Nwkai3eLCv02eNxiVbojg6BDoEOgQ6BDoHvAQIRT29uDgVta1FXJ5EJkrFSxFlKYWu9kNVnK6a8JLmaz9XV1W/q0V8xx1gu56aKX20E1hWVaNMGpyIHAJUEnyUbhRicwwFxqqoKdmeHQIdAh0CHQIfAd46AEVcmsxqNizRySE1aG6O4XEowJkCF5FdOSS7ZnSDSY5sIis/+x7uhklc6rlQCGhEIqtA6nbkIgUxevv0JYTLnVc4788uccrObsal8Ixa4Go4rs+VRhFoVeoxSzqQONDGnqgtGVYgJTnEAABAASURBVM64t0h51PF8RWXGt7gJN3n8o7j3q1/KnV/7Jxz7G78GP3gHWFqCBZFV9saIdkHJaTvhvdqBysx3cK2lFjLsF1djb5AkkQ94FUqqE72Q8ELBRIFOwUvA7m+JykznIFDqzgY5E4VOLI2rPU4dBG0OnMSrvgJMqvYaKTSPPWp6qtWLI4ZpQr8ZK13CaBVWJF8/F/7yn/mfh/86//HQx/Hh57yA1f/6CNVZX6fPpjZ7MGaNXeNL2ahXcb2GtdFekQ1jQnDkUtpVNW4SyWqn9kMrA/VS+ByiYyLCYtxU0qKSNjUbK7vIY0WvDy5TfrNOKtcZbqyz47JdDD/1Rc5+xRv44M89mo898Bc595l/AP/+n3DRhVDaChrTvpkl/ZpmDRfGeBEljXAeU+kfLfYqRNDFeJ8gljbUWpWNcqJE6OMcrWgcGAGzJUnzmZwXipoHotrQ2BT2JEHSiDxrQgW+Vn3dT1BAS5A5hdac7rKhuInQBmUGF5SjQSPC0x8Dx56O+4mf5IZaYz/yjjdzq5f/PsVDHsA5J+5kz7Ylmv68iL955oo5iqxHFZOw11izQCHyKBNx1YjMst+P8tLZiCwLo2th56o4DJFGa3hT44lH7YQb3RjUn5Yk7SEsxFUKCyspfDTj4GGi+OqIMz/8MQZ1rbXbUJaaLZFwSbgoBw2FXOO09ez0jIgns5oStaW1bGm71/bTXToEOgQ6BDoEOgS+CwRs79kXh4LsVCuyLgdXdwcnr4HUbN9qtty4qSuqIGt6cNaVsVwHl/gepwy8b9ek2WyVS3EKaDKgDf3BkP/P3nkA7HJUdf83M7v7lLfcmh5CQglVei8i0gTEihQpUqV36R+IggoiVQEFpCogCgIqTZRO6DX0HlLvzS1ve8qWme9/9nmfm5vkJhI0cAO7d/87febM2Z1z5pzd97lIuf9PzbvyjgMdBzoOdBzoOHB+Dng5mWZAOsXUS3KJKOvQYHH7sx1lmV0qHe9pZMwbkkIry8sxZ331VDh3D8ioNneB78k4N4eAdJarI0rRqIepDe51iY6r3vCGVHmGfAnKuHTP+SbAQoON5pwjyTkVBwtsFEM2BousLW1h79Iie47cTnH9a3Hy3X6H333Hv3DLv34xRz3w/nD968POo6G3RMyWqP2QcROxr5vIwVRyVOc+g0zQEEoZZ2doE8ZnRaxeUtieFjEo4VWu4AKn30xbOINTPYNulgZWnu0DrA+H3CrnoSDJoRIJchI5OQkYjWGiO7Eux8/qOnz1i5z9mr/lvx50f/79D+7NR1/8IprPf46j9+7jqLU1jpNT4Rg5SRZjw3R1L9VkHfvCamHYxylvYbHPwqBHbk6MusF+M4wmyWmRk+cDmlrOn6hZuVw8yfFiTCMaa9FlX/gVeSA1Uyo5o0iVnDNQyMs09A07c89O0X10WXLceMLSGWfyw3f/O//57Gfz8cc8li894xlUH/gv+PZ3YX2DTPW85hamiss5V4i+0HJjxg8OPpISogs9x5ApcR6SeDuDtfObPXjlcgDWr1cr60YrRrOxWFSOTgXmTAyKuk1YPFfcRmnz5tXNo2UZ/UCzuEBtPwB//DEM7vgrXPlxD+fX3vBqbvmMp3LkHW7P7qOO5pu6zz/Uw7ayvJNwzAmsyWlcySnonCOEgD3fpfgwnYqnyudSPuxeTjWpo65xddixFZxxA7TcEVOUdOKuTbZRsmqzqZX+5jdpzjyLBdFNKzcg5HL9ZTlJ96SR4zuqntN8jc/qlu7oONBxoONAx4HzONDF/ncc6C0O1YH0kWvVFYrNdJRyL+o0fXSgTPrpQPxSiJg+n3f7Yzuw5o2c06zmrQ+DcE5XMhYHsdG8h4cBXR0JHQc6DnQc6Dhw2eKAGYVeCthgcaO+dcK4iDkXLC4tg/xZViR4zLhMMuPNiaUMirrGb6yz9uGPKmm1G7VNikftCATTVUo2HGzYSq9e65fIFobKtTaqfimdpjPnmA/hnMM5R/SBNTlUTifyg0GQg+qa3OCpj+R2b3oF1/y7v2TLYx4AVzoOjt4BC8sQtNmJQj3E132ylDGQkyX34gE1Tm46L8PbeOk0dVdBG2r+lhcUBvEuyKT3cus5hdjh7IJKUB8Wis9gvWH8bgu8V47OBgr1PVTYE1CfbXmApCrmD6lVbZYdCfZD7HJoIEcHY5Wui6ivfJeVV76BTz74kXzgAQ/iB69+FQtf/xLbzj2NwcZZDNIK/TDGx3XSaIXedMJWNdveZGyPPZaaAj+OjPePmK5sMF0fEacNzgV6vQFZf4HGZawpr/Y9piKwSp7oc1zo4b3aC/YnYo0cZMaznpwvC1lG4SKxGVPGEeMwZlRM2e9XWXOrpDBiMU0Y7tuN+/rXmX74E3z48X/Kh/7g0Xz9EU8lveHt8J3TYZRgGglVQ0gNTvc3AZq9nI5gH161rM/EMyeozMpbXirulJjBqz2CVx/nR9KcEIJKAnZ1aumFzVN92P3OaugrvqDsoVDIWWN0YX8KaAtrUfQUUCvfxSiyomqpn6IP27fACXr+7nJ7jn3us7jZ29/C7V73Bq788Mdy7hWvzedWSsK2nRgP7bdb7TkvioIgXno5HXsD9aHeLq0zacpRkywzz9VuelPIc+gV4rMmPB+0UVxrAipxKoljVhA45z8/xFIVKZT0ATLde+e9+NDobnmcC7Rfk6l5ey9Uz7X9KEPx7uw48H/Aga6LjgMdB36BOTDUi0ucBydlho65eml1jdIXd87rXlyd/2WZczO6TLf/WA4s+/HLqI2EjevcrLHFLzUcPIQ2eTaOZXnEVEu0uypxSplBmlzBrMS0fn+AvUSMltnWhXnU8s6Dx6nvFjCr46IiAt3RcaDjQMeBjgO/mBwwHWCQxjE1I6vUS1cEKRazr40nplPmcUurihwUMvxVkPUcA+mSU9//fphOsa8papmgk0pxr9p60dLIOGemtZShU04OTrwCcfsOSu+Y6ymVtKdypKPiAaD+53Xm4bw/c7TNYY2dLq2e0xyQO6BJObXrsREKVosB58q5ctbCAmcsLXLa8gJH3e62/OZzn8PvvONfudGL/pLF374LXOEEWBhQ9zLKLGfic9EZSDKyyTRCABEH0U4zuDVXGpzoxDfQVICYafUUs2iLeVyhM36oChc4vNIaAWfl5wPnHRrXxm77tAYGje2UWaSaXpzSqzfIpuswHsG+c+HjH+U7z3se/3mfe/Oehz2Uz73u9cRTv8Ixq+ts37+PrRurHJXBNnkUMjmJUqP2QX1pDt6clMJAjppMYzfTGntGtixtpRB/er0e5jgxAifTCvvfcmrVC1lB0e+BnBGVMmo5q5o6YV8M1erP0iHL8HlGlKNjPBmJdTUDOUHyPFDWU927itD3ePPa1WP6seLIImNHExnu3svlxmO2n3EWax//BB/965fzvgc+hI/+4UPY9drXgZxcrK0Rxutk5ZiimZLFWrOIokl3SIxWTFxDCcFOy0iKHAwlZ6cx2oDuzxwZTo5MPRzqQ2XWjs1D8aAsnxJO9JLUuWsQEUIC8XcSSz05kRAS3qtdu1acbm2GqGVd+7yNrKC2r+2P3Ak3vB5HP+hB3OHFL+Leb3s7V/y9uxGuf0PO0lo6XZvxXb1F9vo+KzGjSoX6KXSvjEbf0uyNhnbGokOh2wR2uGhXZusJ7M8D7QtJC2d5Klcdh+hVPy5pyq4ghj4LV70GaJ3oQiPHpX2ZZQMmzc9CtRTfRYdmi3DqJz7IFjm17Iu5VNbYBr3S/Z5Ox6IhYvcfyYZ2fAe27pNzuGRQle7sONBxoONAx4GOA5eQA071DaZTnH0EpBcwSEkFIp7NwypI39DmuDbTyoJis9TBEcUvpdO52WimH21fdcFhjKbz5Z1zzjnaTBiZUpqbjqzzVfi/Thh9B8GLYQanEENwYD8uAfS8JwNtBHRxQj8n5QW4MHtb5ZzKEo02ecnF9m1jdJ6kfrw29GaUZNoRzDYxiegSqB7d0XGg40DHgY4Dv1gcaGV/1JyjjNxIqx/kuMqbIGM/YKHlId2BDkfEyXCVZmyN2zIkxtRkqWT6lS/D934A04kMb+mgImei/kcyYJsQ1BppIUiVopb0PU6+za8xKfrY7/lkeU9mbSLXZiKXHiuk61JVbY6X1DiJDFHgkI/M0SRBm45Sui7mCSc9WTclqYz0fUHf6eVOWeD8EqOwxC6/yA8GW9lz8lVZ/r3f4xYvegG3/493cNKfPwvuckc45ghY2gIDwb60oiddO6Qgp6+Y3AAaDTSs6ACxqEUST9DMosJZvEHVkcdCqIUooCOpsaDY/EyWVLHseAxiV1vkdRVrdT/AqQsrE3PUHowI85c0uZpksBE3lCejPwqTFTCs74VvfwPe/W987clP4OP3uw/vfcKjOOPt/8T2H32HY9Z2s31DqDbI5dDxLiMT7E+2mkoEaWcXtJOwiTYkku5JI8ddqTlWLhEtLX6Pxfvaufb+VdFqQlB+C9Vzql/LkWlhpnyvPHsJV8irk8s54Zyj0X0uNYaFPstxPtNeRn3J0ZW7nCBPiKHQviVPokrpVCU9F55+pjRjhn7E1rjOkeN9HLvnbBa+/Dm+/bK/4QP3vS8fvuvv8u1nPAPe9x9wxg9BdSj3QyNe1Ru6c2g8oQSRO4PFK6WT4NCzBnqs9KQjSpVnrWxN6FbXpS5WLypf0bYPa9so0/JsvTgVhEhS2IgHtW50C1X2mr9XGIVGSOKLWqozyHQP+noCe3oGLZVsXDn2WMzg+G1wzSuyqPt71Tf+A3f453dyzSc+neZGv8y5R1yelcERrKYhVRrQVKpfOYJ4GtR/LlpcJqeRr9BtUa8aMYlGFGptet3f2kfG7dpNNNZc6Sj6XEq06xP1l7zuwyJHH39VuNwVQPdOi58FORhr9Ve6itiDUu0SA42jhByXzVc/Q5juolftoy+Ha1/9ZOo3czDQPc2Ul8wJ7BNTeUwnufoIXr3YeF7rwmOHrUULO3Qc6DjQcaDjwC8eB6QypIk4ADYPbWE4GJvZbT2pFQymT5NeZBIy0F7TXm556eZGexltZGj1GVI+0sTW3umimgQibUeWYeDSOw7+mGr//v0XGmimCQ/Kti+wzNtlWc5dytTZIAYbxqC4BU6qnvkxy2hTFg2KWThnYNbrk7ThcC6IsdqAqNy2WabcDXYT2yz1ae28qmgP1WYp2obdpeNAx4GOA5c1DnT0/u84YPLfvq4wmJ4wIGPSy4ll4QFoGKfKXsa4k/Ke6xGv/ChD3QzQrWUFH/xvCKHVQ1LxjFJFLyvaLUCQI6anPlqVakpseYkjr3sdRnpJZF/w2Bc5pqynVcmonFLLOZL3MloD275Ksa80phVe/XgCXsayl9Nl6/J24jQyGqugtwhb5KTKMn6kgc5ZHPAdGfzumlfj5g95CL/7sr/m1//ub7nWE5+Iu+Ut4cijSf1F6mwoI31ICn3wA81KSD2p0SBkgheUbfQrsFM5zBAI2uAEzdK/achjAAAQAElEQVQpRgsHOnF+MxQ3TPHKedDmMzusuO1EQ7TNlC0fh5wCiui0j3bafCu39k1N0kbLlSWhqsnFqwXxX5OH9RH84AeM/uXtfO5JT+W9D30Y73vWs6g++3kG3/0eR+7Zz1GTETvKCVvrKVvlIBjIUWCOMg3VnjbEHG2GLukgNJrTwTi4zOKqetAZtUm8IKw42uUAkmJJTJiHSorX4psic1pCRE6LGeZ5FqLNZvRy+whBz1q/mbJcjdkxHnPsxjqXW19n2w9+yO73vY/3/+lz+Pf7P5D/evRj+f6rXwtf+zpuPMGtb9CrI7mebaalxo6QCwVsTDawPZTIQ/4TUQRNM6vSJrwnK/SMeOWhQ04YXdHjAAffa60pBNfeTNVXGDcR8Ip5XWdQQwxOD0o4gKA6tm3O5cfM5UgTfEGp53WjGDLtD+GkK3L03e/BLf7qr7jz376C2z7h8Vz+zndkz44drOzcztqWLawNBqxqzazLGTgRaq3zShOy38yq66r9Cqoxx5PiuMRCf4HKeCKnZi4KCh/IXEAigKg1WcuhaH2dfP0bQy8HL9IVaElj07eKiaSWgUzXTONpAnzz458gL0fkvlYD8VQLwRyhJn9Sm4NmHrH28+ctYZ17PVNeZSrqzo4DHQc6DnQc+IXmgO0DDJeUCVJvmG73fe35nAPpIClAsH2AFJzpIal6LDQciLQJdETh0j+dE20axnxS5ptS9HynP19KiZWVFayyojg3a2zxwxUDbUpEKMx3WCI02M3QBsNukpLnO22TcL6MLvGLyoFu3h0HOg78AnPAdEEjXVHLEK+lCeeogoxKpRsheilqOQoQnHiVK5nJQs2FnuzPhTqnVzqCdgOf/9CH1LAmr6YUQL8JBHXqptAbx9nXREF7BPWZVKF37avTHw5xVUM5nZK8ww/7+KUBjZxXTebJQ8GCzN9t9NnphmxzC0rLuSTLtilhfM5E4y8xGB7JqFjmG3XNNxZy/G1uyrWf+nDu9O43c71XPJeFB90Drnt12L4E9ls9QX2knmjqkVUZQXB1Jvo9mKGdFLZGM+c/IsYKWkeTdjhO7ahysLZR7YVEJjs9k6PBIxIVqhiUJwdUm6qUMsjxVjfIDwDGXHRIb8s7gH1BnbKaPdV+Vlhl6sdQTHHZFOJEE9+A/Wvwsc+x+hcv48N3vR/vvdfD+MwL/pbJhz/LttN2c/T+knD6LhbXS7bK4bcguswZ5DS3pPulW6gBL7unPbtTeTgnmWMOe3btmXXahPbk8CtWN9i+Mub4lQnHnbmXhU99lbNe9RY+/dCn8rG73pd9f/d38LmPi5+7Ia3A5Eyq6hwat0q+AKNmVc7UiRwndldBjyS2h7UvssYNlHKclWlCHSrKvNFjEBWPxJCo5STEefUraB0ghMaT6RnJU0YhBD1rTnnOQoPujRNQmcEpnCOoncHaZzGnUHohFvRsMclxTK5xFgNc+Vi4xx05+k+fwK3+6e+40f97LPmv3oJdxx7LOQtbWB/spMmOoGGJkPVYWFpiICT1YY4pj5cPz4OcwtuzJRZTX4+e0uuRcq1mOklUGrvSy9O9vcDgV24G9ujL6aymKkNBkAwIZLohQfMujGmTGkaR7/33pxhovcSUM8py1gqFecY4yyi1j43iWVIPCMYfg5dhYXBEOB+U7M6OAx0HOg50HOg48GNwwPa9yc20yGBhOGvhlDGL4dx58c2sn1ng3IwW80mZb+qChPgLZuzfv//HnMAFW/4M0lL0vaE2+7jW6RaVRhtg52aTviiK0sUXX1SzLr/jQMeBjgMdB36OOGC6wBS6bGgMB9LSEdFFzO6cT7c1IGVImhOkhQp79uVRlejJ8Dz3tB/Ad75HIYdUiA29rJjtEqJ6kKNh3lmdpnLsaIClRa5yveuwLsPX9wtql5g0DaOyZGNaMRLGik/KRg6uSCmvwYYcPuvqbl31V5eXWDvyaM5Y3srpW7cxuMmN+fU/eSZ3+5e3cqMX/AXL9ntWJxwDR+2ELYtgm5VCG5ZMb91igErq32gzaC4tfRaq//lp/DDM0wdCkd/GLZyjzdDloD68jHA2kRQ20tVNShiiBuwVgaZJTDTPRg4X5AQhWK2pfAITdhSeLamWk06z3hB2nwsf+Rhf/rM/452/e1c+8OjH8bU3v5Xh937AMSur7FxdY8d4xBEaY0cILGtPsFQUDOUkcM5prAbdLvlSPLVoSSL3snx6OVKcYM4e5PiJmow9zxBxelYXCsciNQviyZbVdbbu2cu2c3az5Uens+X73+cr//A6/uURD+aff+tOfOYZT6X82EfIV/cRJmsU1bqcpbUcRLWcrCOoJohlNgwEkE9QaScEjYbuJnqumxZqgRPPdctpofrYkXQRtLRoGynZlltoUFnbUVTiYDQXSFuZ5U0V0Z6vJUr3OmUaSE4lhj3YMoATj4VfvwPX+LM/4TZv/Adu8/wXcLW73ZPxla/OacNlzuwvcLoe8LPqxHroU2UL1KkHdUHfDeUrjTg5qHO5owaDBYZac/mC9px6bjeCwx17FFzp8kgMaN4ltROdXrBTzjfkaGOqSal/3RD41g+IPzybgeszVeVGT3njMgxJjPC6h07wcuZlLSCLyEGOsZ450+weG5JyurPjQMeBjgM/XQ50ox0OHDAd8JPT4ehJpyG92UL6x/ry3pMOUizuoLiV/yxgNP1YDiyr5Jz7WdD4E41ZDId605fkt0pi+gz2mbcxPWyqfOv4gsaI5XXoONBxoONAx4FfbA54Keg5ZgaiLMbWwlZKqtC+BlKM1gA1xSI40izZVnWy5yvycsw57/8AyLB2cmLV6PBCLvTUUa4cXxOkXzM5bZAT6eib35izXYPbskXJglQ5XJVR5IsMF7ZTBRnL/UXiwjLjhUX2DfqcsyBsX+S047YzuNdvcP2X/Am/+q9v5Gov/gva37M6QUb74jIs7YBsqMEXRFMB9qXUHFFpH2j3LJmqKMocTuk5FLUzzdNeqU00ql+q7VQoLa78WrBNlQKyxAGoGDPOSYHoNE+DBgxWxzf0+o4k51XNVAOMxW45TMYbsH8VvvQteO2/8J1HPJkP/vrdefdDHsOet72Ly+3fx45yjS3ZhOVQkqcNcjemn9ckN2F9vI9a+aWvGMkJtp4Ukqjl5KizTLw1WrzGu2yemTyuQzkhF0uPhT0xP5fTw2bTeM1TjsAmi5pvhR5OsqJi2I8M8pIijehN97NttIcrletcbe8Kxfs/wmce8//48O3vztfu/1j2vuCV8IWvwjlnqssJZKW4N2JU7adKY+VFJjFSJt0uPUhOzpg85XL15EphywC1YqJnZ+KhzMB8Om2h2tj2TKSrPDJVuchHvhssv4XVMUTUcBMK2lN9tv3kaugCqE6jNSf/r8YthJ4wgKDnP5PD1rxt27fBLW/J0h89hhv9/Su447/8E9d45KPJb3Zrdu04jr2DnVT9I6niEtVUi7YpyLMhjdbrhIo1V7IRxqz7Ddb1b0XP2nE3uA4Mtb5ykSBnYSlCjJyWRi13JaFSRM84cUr94Y+wfVpjDqrGZXith6AFU8iZlet+Guz3zoqG1pdrYaa5ZUp744U6Tk68VaJRqGR3XhY50NHccaDjQMeB/wMOSH1c4l6sjemRnvaTSKsf6OBgz9U882eoZ9ImPc45zDc1J2ke+nlkHtoXWBafN7T44Qy7AbVLJPMiaveTdFd8u/s5BNUuqt48381qqc08pws7DnQc6DjQceAXgwOyATHj0MKD4TR9qRRdZTnKArVrUsYslLpXBakZlcuQlMWceaeXKGMyxnzz4x+DckooglwxCfmiQPY1IRKjDFlX40Mg+BxkwHLtX2J1ywL7G5XTYxiWGObLlE3GGetT9i8vcdqwx9d6jm8t5YyvfkWu9vu/y6+98Lnc9W1v4WqPfCgLt70N2JcgSzKkF5dJ+SKV7zGVhZvkTkCU4QswIz54jQut8lN0RhvIjsZUoZpwAKDZz2DXdCBVHyix2BxmXxuPVNg69yzEMgX56Nq84Gj9Dk6FxhamG1BP5LQbkU3W5COZgDmtPvtl9r/pX/jEHz6aUx77ZD754lew+uGPcvz+Fa5R5Jwoh1R/326Kap16ukpTrkAc6z6MGMmphY8MtwyppfOnsaIUNCTee5xz2D5BN8SyLtPw4m0mp5WFNpEoxtqzKl8ItZ65sRwvhlGcMJHTqWSE8yUhVPRDw0BO1+HGOsN9e9m2ssIJ41KOwTXS57/Cd//pX/j3hz2S9zzysXzxeX/F6IMfxO09l6W6YqEc0Vvfx7IemkVyBnqAioRitI+U0SKubz4xUWHUoxCVvQndFwSvEt24A/nR0srHKctvwh4Ui1u4ifYhUt50PFYl9Zl5QtHXvPpyQDlKVai1nkZ69stsiVrO3GZhC+iFZxI46gi40pXYdp8/4PoveDG/8bp/5LZPeBJbbn4LJieeyN6dR3JWv88uPWv78oxVPbgTjVHK+UmRUQwLelsWudrNbwl6pmgJduJ2SQOa6+bFKcxFqEqo1vnaxz/MkmRGU03B+lKxbpNaJ0ICn2KLedyp3BtPFLqky/ycC6B5ugs7DnQc6DjQcaDjwCXgwGCwKGU10zI47YswQNxUNlZy6O68sg0KLuVz7oua+6YOHu5CFBzKy3Vwg8MtXujtV9QGIrZvk8X8lLSf8DiFxnzb2CVtiEzfH6z/D7d5dPR0HOg40HGg48BPjwOmH8yBZb9lZV86GPLIzKmFIpukJClzcwyYU2Du3LGvRSzuYpQd2hDdWGHJ2tnfh1O/iDwy1DJarRfTPZhhamatHFXYYcoo5HD5y7H9OtdhXyXdVRakVUdeDkTEMqWM6O9vW6K6zU25zp/+EXd8++u42ZteyRGPfxjc4Nog45r+VvXWb5Fij6oJcn4Fme89snwILpC8E0BFcmpAmcEog5EHc/A0orPBqK11NVTKmcFyrTxiM5lDxGveQXmZEKB1WjiF6lJXnZZQoP2Qrqqv+VuWU9SMczPamZrzQYZ8uQF79sHHPsPZz/lrPnuvR/KRB/4RX332Sxl+7uss/uBHLK3vZ9BMcM06VPvxzQZ9X2JfbnndtKgb6fuefJiT93Nq1zCqxrjMtfuB3Hl6IWPoMnp1pFfWZHWipYPL7mHPpT2LlW6CweLlZtzCRjxpCkcUqixRhcjUN5RCIydgkPOrH3oEvYmt5XQdiZdlqHH1iIEcWsfvXuGYU7/L9E3v4pRHPIUP3Ol3+OajHg9vfTucdjrsXYWNEqYVyLGlm6On3L5DquTMShR6knrCULDQJdVTHK9Q9yhLDX216On5yNpnKSoluJrG19Q+ilZBdJcW116udGCoFRZLA5KcS5XWVR2TeoDcZxo7tI+exaJWg/381EQLuFS8Unml56FKGdNpAjl9OfHycNff4Ep/9Sfc9K2v5RYv+VOOvd/vcfaJR7FyzBFMtu+gLhaYaJ2ur1aM1komI83vateFbEE0+/YhEkmKxzbe1oR2mAAAEABJREFULoqgqJzPuDH84OvsO/07hDSiSnqWrcw1orMRVTXJ1UTNL2reTYtIrTk3ykubQDVJXk6uGdR7d3Yc6DjQcaDjQMeBAxwwv4dhnmH7BIO0HXNYmqH2mtKHUkK0YHbMnUaz1OFxXV3VXuMCpMy07kGZh/ql94OKD6+og9DTpt+cV8HjnJtBVDrdpaTNkaIHzqhNi7KV9oLO5HTpzo4DHQc6DlwSDnR1fx44YApedrEMSrDQyYg2veHnoU1SGc7C88FyDMq0TqhxMjj7oWaxmnLWxz4KkwmLOOQnQn4C2l2DXrQkb+2cDFW1lXOJ3oCd17s+q1u2sbr9CM5QenLCCZx45ztzm6c8mXu+9c3c7i/+jKN++7fhxJOgvwgypFO+SOpvZdZRBjLGnUbLQkEmR416R/Y8UZE5FG3TMx1oKZRuRFqtRNPC0YjqaGZyi6Bcg2lMo1xJML1pieTloPD0lJkJVk8zUyySUJ+uUnwKUca7HE6Ucj6NhQ1tRPbshrPPZv3f/p1PP/2Z/NNd7847n/AUvve2d+K+/HWO3LPCFUPONvtfA0XlUg49OakSE+xHw6MrccqrplM5KzyFCzTieTmeYJuvEILGBudcm45yuLnYgO0J5OzI9YJrYHXkGOAyethtkE+GqnVygG1Ik83FCiwUmkp336at+Trn8HoGnXPYEXWHvVBOGzlyKmp71oMXvxpcUzLQs7A11mwXX48ebXDiZMwxu3ax/qGP8Ik/ew7vu8c9+NTjHsdpr3gFfO4zsF9OSN1bP1mjKFcp4kRP5FR+HD0LREShMD/1RCXFjVYjXFE9NHZtYbWtOB5oZzlR1Brqtk9HrSYJ6yLLPEGOLPWKPfeaLjZLgz2bfZXnAbWfwWkUL6deb/sWktaLOf9STxUW9DTvXIJb3IjjH/0Qfu2f3sivvPj53OAB96d//Ruwf8fR7FvcDkdfgR0nXwe2Hwuhj3yi2Nh62kiiSz1hBKQclTewto+N736DrBrpeS0p7DlsnXk1SY7YRvLDUEuG2P0ss4Y5anVmmLPJad3Nod67s+NAx4GOAx0HOg78jxwwHWKwiskuRR/TU5sX2jzQHmAeU+KCp/TPBbMurbRz7kDXp5xyynmJzVzTuZvRWfDBD37Q2X/p7ZxUse0CZtmH6dWTDwZEH6jqBttEZIqPRiOc01xtJ8PssO3PLNZdf+Yc6AjoONBxoOPAz5gDpsgNpqrty4c5OU4ZXnCm/6oGJ8USVDFLnkxvq3JzEtmfAOKYNDLQ+4HgG+L6KkeUFd9+33+hAoqqJlS0hm27M3Ce6DKmyqmcNgm5TOtiwJHXvwn5jW7AyQ+9H7d648u56r++gS3PeiLc6baw40jobwEWoZZh3SxAXNTICs11JFow5WZQn6rYniIfU4GW8Lq0Xz0psxBkojNQnoVW1uDURWyvua6F6CsiFHUiawJBcDHTuIHUZDRyljWaB6pHCW4CsruxMVBelOOjYqopjyCtQ1yDypxWp8NnP079d3/DFx/6IN57xzvxlWc+l+zdH+TKu/ZxgvT2gjk+eiXNoGIvq4yLilEoGbsppYz8KnOUuWOUo7xIIVdGMXUU08QwFfQtRzynSmQpIFLw+peJ9+bYav+MUzc3CfYFEpfhw55Z+zrH/tdB+0LHEXX3IvLzkdeOQeVZ0P0ayPsxsP8ts84oyoxMYXtfY1CLjJAV5PIGBrUJcnjlyel59mKd7mJei9dTxtlEjrIJuW74UpxypByHl99YY/GLn+ZHr34Z//3gB/C5e/8+5/7Fc+H9ev5P1702Z2Vpz0CJHgI9D57kguIZ6kxZuR6XjKQ1lfQ8tUBlQtA9C6KjUFgozCO6s55Mz68hKDT46PAqd0q3APSI4B14xQ1BoaFQaG2NP4agPkUETs+VObecdaA6yMmHfd24oFWyVWvuutciv889ufpLX8xt/+lt3ORJz2Bw6ztxzK3uBEF1NHYueTAfK9fIru0btDQgTSHL+dL73oc3B1YqWXKOrBRfXEUtIVFmFYZK/J72aiYKx8qbitCpiLYv6xrn1ZfHSw6F6DE4xY3kDh0HOg50HOg48IvFAakeDsYFZ+9V6OQHsRd4XnrN9kCNvaDNApX9pzlbpN+0T0U6C+mXJETFgw8X7Or/Ln0JemqaBufcRbaQRrxwmU30wrmHYY7mFfKcFDQN7VicU4bIDDgpeTaPzZ2EUtrn6Lp5dop/kxFd0HGg40DHgV88DiRN2QxD+1Mr2fjIJsQcAa2ecElqHIosoxcyGe7SMXKKlBtTJmtj6lGjt1SOHTuPZM/+/VTTmiMXt1CsTxisjOWo+RIojyZqFJ3ek6SXajlcGvVsmqotSRnH3OTm/O7Tns5x97oHXPeXoJ/B0pByYUnOm74cNzKSfU+dyOBXfaS7UkLOB2XZaZ2JvIOjlhWUYXCqqygioA1QSyd4AdEUyERVrmuOs/7lsJJVDRbKxm4Z06BmDu1vEPlYcjzV1SZh/SvKpCJMJuRVKUfJFLch58UZZ8NHPsr3X/QiPvyIh/OeRz2cj7zib2i+9HmuXE85dn2dI0cTtk9GLNVjenKOBDm/kGFvX6ZEV2NfprT3RCTYGZ1IE5KI8XKsBcHoNnjxBs0GOa+iQkPjVF/8aQ4gYvfa0sk6vCzDRd3BqP1OlEMD5O+gdfbofuSauCHTfTSEqKfB7q/QyGFU65m0L48qeXLMCWbPQ9Dmdg7b/IJ4pTEaPwuTawipIRP6ct4W+8/hKDkdj5+u4b/9db72lrfwX898Bh9++GP40MMey963vhO+/G3Yt47bvyasQhnR4oFxiTkaXULP3Qz2jIoE0EPmdP/YvJ9O9GI3zRasPXdyziHnnNVvweax2VdQGES7wSk0oLCF0/gtajWyuCp7RfU8tQ+4wuQKapcz1qpocq2/5e0wWICjjmXbb/8O13zkYzjuPvfFSFRLEE+DaJ5BOerW6Iq2UsRn9qyw99vfx8eGqi7pyZE3VOPWOZdce8+M7140ejW0Jplkj3rSaZ1pCKfogdMfiHWRjgMdB35xONDNtOPAT8IBc16x6SeJ0jH4DPRiBe1vtYm4UJfJ6lwo96eb4b20oW12L2JYf6h8a3So/MMxLx8MadoNRwAv4HHOtRuioHBOs/YI8+iB0B+IdZGOAx0HOg50HPhF4kB0MJUOnwhTqQ5DaxdLMcxMRvAyoO1/N6vLRs6snG1bdrJj204GvSHImD5n916WFnewdWE705USN0osyKHyw//+qMrNMI7IBpYx7JkqUks/eTG5UJH8BhD64IXlIyDIUM4XYbAsnVaofi5kTNSmtEa5GopOJWXmyqBV0uKyg2lDZxngVBrUv4sa2xxoFhqcDHYhqbwUKuzIVD9T80yJTH4FDeSETMg1WE8bCPXb6k8l21A1bW/T7ysjVy/ZBu1XVuUarAtf/zaT1/wzpz7q6fzHb92X/37sszjrH9/J4te+x3GjimOkl5fkCInNmCqfMCkm1JkocqVoKeUgqWXQC6K9EN32NZg5ZrxuWBDyuUNGYaMNThk89rtGpc+o5OioDco3B80cpdKGSiQbpuqw9pHobDKXTXjd48z4Y3wS8jYOeQOZnD1hE17PcNI9tX1SJT5MdW+n2rROxbdpVlNlDVVoaHwjf1Gje9CofdQ9iMz+RzyvtAc9JbWcOqMsZ00vDld7jnIp0CwmwgIMe4ltqWLbvjW2fvNHbP/UNzj1GS/kI/d9DJ+79yM58/mvgI9/FnadDVM5stIE7H/jrNT1JEEJToH22PZ4UdapLbZwKqeVXsaKBNGR9VRRoeqKWMU57zDvl/iAQTxpQ4vTqI7m5yqtxYpSYanBavGllnvaUCqcbqJR6IR+6hNiLjoLIYDmzpLW6DE7YcGjKrQ0gJahR7W0ypWIM+TKRfMoP/Ul1s7chw8FrrfAVOuA9ZrBBJYmjsWpZ0kYjKEYxxbZuBb/Ee9p+SJysfUXnUjxBt+m6Y5LwoGubseBjgMdB34uOSDV0KqjA6H2Wq3jSrO10DmVCI10YvuCpKe9p+k0J10i5ZJUllTXTvtqy8JDQ/W1Hzh02f9drnNOKjy2OFSvUoMXzraJGvHOabIXLj6scnoLAypiq8iNbkPQzfCifT656Ga7ifaqKdkG4LCaREdMx4GOAx0HOg78VDmQpAtqKYk6RCxsvzJR2vTEnBDTJ85nuOCZVDW7V1Y4Z/+KbM+aJOXvB1tYqwN7SzlPFo+gPuIYTptM+eRXvgQba8gD1prO1p/TJQgaAmyXIJQx0cjhQqYSbSpQYGUqopTFbklrp2aWTbtncGouGJ2NwmSQDmyEJFhdTOcpfxaqpqWtwDpWT0ZD27ecBkGgVp8Nbeta7RpVaKE2LgOpVKgiblwSzLCeKj6Stb1yFtgP13/6o3z7ZS/hPQ/4A/7l3n/AR178UianfJYT1yZcTsb60ZOG7WozmNYEOQNT3cg5UWvuotg1RMHTMP+6J+it2xxmuBuCaDdkIswcK16OmSiGzO4dtHwQoRaifFROe2gySpvDZ57n2jLLbytcpi+2n7E5J83C4mIPbdpBI35Y2sKkuOVH1WtDPROehEu1Nr1R98BKDKqweXol5esjbDrDQC3UTy1HWCNXTSkn0fr6iJV9+6k2Riyq7Oisx9FyTO1Y3eBKDRyx61zcV7/KD9/5r7zr6U/hn+9xNz71tCez9s63w/e+jxYVTPUQlhWs65laXcNNJxR5QsPgc0fWOks1nyTCDApsrdhtnK8BTQLdZtoQHU5oTzXQCbEtsmy78wanBpbmfIeVWIbXc6/51haP0O+hKVP5yIarWK9VkKnMC23/Tv0rYfFNKEVc2+AbX/8uC9uOYiXvM17ayv7QI9t5JKWcY6kp1G2P3A/oy5k9pE9PTnB7xgvxz0K7B+3zq6FsvjOIJqW7s+NAx4GOAx0HOg4cigPtHtY5aT8pJYXOOSyvMH2mF1HzNrYnmMctDKpnobYIbXDg4g7EfioRo7W0P7c/xGimXy+UbT/k7txPmcoLUfHjZRT9IY2MgFq63F6+2WS9n03LuQvMQRu2H6/XrlbHgY4DHQc6Dvz8c0CKQ5M0TeFMvwsyWZUzO13wNFIndVbQDIewvES9uMB6v2C/3lyV/S3sZcg5vS18TXW+ddRWLne3u/AbT3gU7NgCwbUdZTJEewalcsH+RI5QYQa4zGDsr6EYZsiSldMBguosp8CSwiWRWKiSU/t2M+HMFKeNqrg9owzxRpAbgKlyLDQjF9OFBpW1g8kR4bRTyTRw0MRCUmXBCV79WjVrNyYyUU+lW1eFDWgUTvbCVOHGCnzuc2y89rV844lP4TN/+BDe99jH8N03vI6Fb36Dy5frHNVMGE7X8Fa/kVNC1ndjTrqiIMnBEUMfLyPeiZYgmnIh24SlQ3Ty/TlR4TRPuyMeRJyVWb2evFZm3KMaB8NpE+DFL0OhsNAcezXM4BWeB2vfzl89XxZPsYgq0GL2NZVn0n5d5bMIluEAABAASURBVGnTenatXKwiae9jL/Kc+BXEoyzW9OR86mvjNBB/CsXnvNAtwfo2WJyD+G68z8RT42vRZGxxixyRbefI3k62+EUyPXjNpJTzdUqTN4z0/LjelH42YqHZz3ETYdfpVO9/L1/487/gv+7++3z5YY9g/JK/gU98Alb36VaokziBZoSLGyQ9iRWl/kU0JE2uKloqRp9q6gWmHktlzZ57j823CZDsuW/hVCromSf61hmXaQ6ZKgXN3ZAptOehp2eml2jXnwJKJ5+aCjeE0tXUGs25kgU9YIvzrxPt0VQ9EapBFdEYKBDbZsHyDq5xy1tzw9+9O9PLn8Q384LvDHr8sDdgdXGZ9WKR1dRrHeGTOqeOgSwVFCknl3M804LMRJfdN4i099LXmkrE7qkm150dBzoOdBzoONBx4HwccM61aedc67RqE7o0JAbax2oTphRKCVKortVYbRbOuVnkZ3x1zrG2tnZIKkz1XqhgRW+ZnTs8iL8QcQdniEQ3HBDFfttotbA3t6LdHFmGeXUrs3gb2kbGEh06DnQcuExxoCO248D/JQfMMDTkMWJhppchZsi3ilHKokrIjQMbLrEmo3VFhfuyxP6+lOrSAmf0+7irX53r3fcP+N1Xv5q7vO2tXOMxD2dww+tBLJHtKe0kimWA0oA5oZw0FjKCoZShnJhWJZOqYn06xVSTC6oH5B4Z8KgfQXToCtJ5lunVh/Wjqm0WOlR98+o15nmYdWqlm4iZ+rS4qlu/dSJNa9KkwouWnoz0xTRlIU4ZVHILmMPqzNPktPoUe175cj7zyIfy/ic+mk+98mVsnHIKzVe+yvLZ53BCXXE58WdHrBhWI3pqX7hG9DXUzZSqmlCWE8VLjV+3GypvE1YNxOt0UKgk0c3mICrPO1XfpVnSQi+XAnIsOIUGSwc5aFpE5KwweILaODVroT6YQ3mX5dMdNA9NEYM5cA6GfVlogCifSq1nriZLClNDkLPFJT0P5jlVX40evkb7J/l3aMT/WWgcUlvxNdM6KYS8ia0DrFzX/ZxMidXsftqeq9Y9t/9Nr/2zUDlpQ17j04QwXmNxusFxugknidITpiOOXt9N843P8cW3/D3vf8LDeM89f4cvPOXJjN/xDvjWt2A0Ip+M6Ou5HNhXWXp+QmyMIKKtVcXUnT05is1OUarefTvbpBljc9Nc0MxbyDE8C/2sQVIwR5zFndJOUTsLn6llpj6h0rOd5uOLh40qGWYEqD/xEBtTUQtGWlON1le4wY045kF/yJ1f9wbu9o9v5Lee/Scs3PJmnLlzB6dvHXL60oBdwwX2DfqM5NiayslbkZNEt1Of3ugxaFa27u1ezmAUdug40HGg40DHgY4D5+eA6ePoIITQFszT6G3lwuJimze/SM0gFTNPSqW5A/GfVcToNdr37NlzSBJMzV6oYN++fW2eNW4jh/NlYUhyAa83bc65dlPsnNMeP+HkzDqY9HRQwinu7I4p/AU6u6l2HOg40HGg44A4EGSs2lcX/RrsCx2LGzLZx15lqsI01jRFIC4UjBSa86rcscixN7gO177rXfj1l7+AW//ja9j20AfCVa4IW7QpOGIHyBBFL1fUlUxO62kTbjPESiqypmY55Czkgn3SDUzl6JlOxyBHAHLOMP9EJKuQhwmoZFBXFNaHKTXRGhQGlWQHwdJmiKOyFirTroQWHsyOL/tQLzicyHa9iJOBzto6nLkLvv1DePu/8Z2nPJP3//69+e/HP55vaa7jT3+Q4elfZ+d4Dwv1lO2DIUcsLdGT3q02NhivrxHlsCpETB4aMl+Tu1rlgm/oa149zcGcKNFpfJdhv19lsN9nKoPHfqvJHCggQgVnulpo6yurDGpnN1B9OfXlxYsgh4wTt72cWV4hLWDmhFGu9gj2O1jt10mZx8aZjcFl8rB7bs9rT96qXJPMWmeUl7NIs3cR+zrH0CguLoBrdOsbjE9Z0jMkh1SjvVPpcyqX0xjk7GmEWvdE3dJCfK70DEbdR3GNTI7ZnpDLQdnvJaLKJk7OyVDSDBJJz1NdJK2dqfZlEMsprq4YahPd072tJ2PGGyOm9QYp24vzZ9BvzmJntZujz/0R8aMf4svPez4fuc+D+fTd7sfe570cTvkC7F2DSQnlRNOZkrmaTHMQCcyhYTFkCc0TzRcUFbzmJ+gZaIwGwb7mQs/oAQTUSHAzWNLXNT09f32hp4oDPyT3C6qgJ1j8bhQzKDjv1POpBYpuCUVffO0VsNAHxekrfoXLw2/ekWs+71nc4Z3/yK++5M854b53ZXTtkzlt25Af5LArC6z3MqYhoxbN4Nu5+GSxqPgM5w3axToOdBzoONBx4BeJA9EhPf8/z9hLh6SU2opzv87CgukxSOpDakU6pS2mIRFbWDqiTSE/q2NO6+7duw9Jgj9U7oY2oZY/b2zxwxPifG9RG/GM4Dzeie3a1ZWaVa0bkLTBaBW+7o7TLbEbYTfcbth8PuphHu3CjgMdBzoOdBy4BBww+Wk4uInJ2AuiLZd8Njl8foCTY6IFHFCi1ucFQXtIuHMeZnWi2s2AxpjjQuOYDmj7AKPP2mYROZE8LmU0MtrHocdaPmB/b8g5wwX2bN3BDxQ/e/tOjvqVX+VOT306t3/533G1v3geOx7yELjmtcD+tNAcVtu3MpEzat061oYB9R00nqElWZHGI/cKzIxeJWTUE1UxJmIt41xOmL4M3qLXA9d2xIEjWXqWmsXUzgaZJbBAQ7RDqefzKh5IzLKQPjQCXB0p5ETIpnthtALnng2f/yx7Xv96Tnnik3jnPe/Jh+RI2Puhj3DE7j1sX9nP1vU1js8Dxw5yhnJSUZY40S4fRxtmwTEc9MjlkLP/ba2qKho5AaPmJRVNHjyZdzilo5wDbB5JhTa9JOrn2Cw6X9DWceKf5tR++aJS0/HO5qQ4mlxUuUXtf9YzB479yZW1i8q00GBOHQuVdZk+ndaOzd9gPLCpW2jp2cSiODqLXfgqh47xXTXSJlB4Xj1POi9Bso6Vdqj25stBpzz5wEAPXu0aJnJUTfVMNHqmndaA3fssy3TfM+x3z+xLLa/8XM94rufIuYpM7Rb1AC2niiU5t7as7GPbnr0cee4eFr73fb7+lrfw7w9/BO+597049dl/Qnzve+AH34GVPbA+grGcvZMpyFGGxqepaNeUrQ3RG4VGsLlYaJjn1cpvnHaLc7mhtJ1Wx+pnciC13ZSqaVBDPbrYb9c5lVk9q291QQ+l5mbPpf3poagQp7ClxnrVUA8GTCRTmlyhNTIDYoec3Te9KVd6zKO43StewW/97d9x68c9gf6Nb8yPFpc5Y7jMrsECe3sD1rMB49CndIX6zQQvZ6U62qTdnvXzQ2xwM6hWeyrZygkL24wf+6K52fyEqGcmktGG6sjGRDQ4opyGBhTO4NT/oRASLR10R8eBywwHOkI7Dhy+HDA5O6fuPP2/maM9VxvT5shrzxB9wPf1UkWNbJtpsPIkrYJeCiH93sYt82cI50Sgxr/Ef0KoNjg3a2zxwxMZbD2SJhV4vTmO1QZ+a8HeOMZJ4acYyLXhyGOUQlVECrZ9o+jB6yYF5R+e8+qo6jjQcaDjwOHNASfyvL0kEFySUN00blIbzgwncyIkGTetkYOVJMniRBYbQXG1DYIp1bavBG2/Ck0JH4DqOI1hQP0jh5OFvmnwkuMG1GdSGqWdFHAmpd3mm6OkqVvHSRCZtf3pj4D0WyqjbC9H4ws2ZCDuLoacubSNM44+gbNOuirH3Ot+3OmFL+NOb/03rvLnL4bfvDucfG3YfhwsHAlhEch1BiYk5K7BKUfkgwy9EKHVMx6aQPvniGNgRI8NBmqT02QqUKtAgUtBUGXNMQlozqoAlXRdKdhnI0njqZ56lnFcMzPAa+pmQhNlyMtFFok0QinUgnWDdB5yWqkYSmD/Onz1a/DWf+K0Jz2BD9/j7rzvIX/IV1/+MrIvfIET1zY4YnWd5Y0JC3IMDI3G5KjUR1VrPjJivQx2FxON+B7F96jyJoKFSfNHRj4+YIhqX8ckEpIoCrgQ8AnlRoXnh1MN09HqCYM9QwaLG6zM2qLWEEjOnQfxLTpICHr2UF8Gr9AJ1ta+3LHQoGqXydPmZ38aaP8JwXyd2Xxmc0Try+Dx0euZcvjkxJMgDgRqp+dOPJvXd8o9GJY/A2qL2noQr6Pz1FpXBxAdSQ+X1/PotSaDvFkGjaq74HVnPEl1YlI9PQdJiNaHiI/Kz5shedUnlQXUeq5dhstyfObwrqZoxiyN93PMZIWjzj6N9Xe/k48+7cl8+r735tQHPxDe/EY9w1+E9XNB9RjpTW1cA7euZ3Cdhim1ronZERTkStjvo5nzWkkthUCMmp+hUY48T3KLMVa0PVWfTOWGpKdYURGnntvSA5fkaPMmyjGoG60QGCi92AviHkImanL6va20JX4BimXobYMtkidXvy79u9+b67zwpdzx397DLZ/xxyzf8S6cccwJ/HBhG/uH21jPFtlo+lQxF90REx+h8OKb1pVP1GGGyjVUcgpGjWjrNNN6y3Xfg+6Vk5etkVx0zmGyOamOIQuOIg+aXpIvcCp60f33gKD7q9FIkj+JnKTZtc+db1SeCCZzYyKXADDYn5tmDYQIXrz1gsn6TF78OZxadmfHgY4DHQc6DvwkHJBwJSKRj09qL11se0anuKVtr5v3MsbTEXnIyGtHXSaqrEe2QzpHYl2tWjlv0UyxQjo8k44OimNy3+BUaw5F7bSkhZcmnJuNYj9rdahxjOYL5c+/wLpQweGWYXPTW6paitkY76SESynsRnezFvO9V65uZNA9NoPGyJfexmBxJxVsYYeOAx0HOg50HPgJOGAOAsNFNZVCTciIlayOkskmew3RK09pl3xrIJnClT0r2Wz5KBR8PK9XjWEKeZ5hdc3wCkUgyOhyQSUG7zBDUqnWUYLLKHoyknsLNDK6pmrYhJw667ORF6xv28I5Swv8aNjjHMXdNa/O1e72e9zpOc/ht1//Bq704IcQbnkr2H4ELCwS+4sk+49Dih7J51j/yJBrhIjG1lyZQ3Oj8SDDjUR7KNUa9UG0GKJyZePpqtPNYPRbnkFd0gIdVq5C2YhyVLl2fo0x08bRmFkoCOYgkLOpKdfx1TqFXuZk0zXcaBXG67C+H079Eme89jV89qlP5iMP/UM+/fznc8b73s/gtNM4djzmqGnJ0voq+coq5rjqy/lnP/JtL4OMficakjYWBjSuKDvkmVRm056Fdl/PD1q61YMqeTkG7P4ejEN2esFM6+OCUB11qevBZ1QiapN3fijzMnMeitCkzDkUbc+DeXheXHduk0+pvS+ze2ENZryPB/Fmfk/OC62e3a+kiLVvtMG10GD5Bq/+LwjLV5P2nLWlXQoWtzIfA6HJsZAUVGh0WfUoKmuCHLL9VLJcT9g23WDnaJ0jVvax5fTTyb/+Tf7zr57P2+73AD7w+/fmtOe/AE75NJw1ox6GAAAQAElEQVR1Dow28GVFqKf04kQvMkt83SAPM+a71p5f/ds4aCU6vEdjC1FQXOeMTkvbJ1dRkUbtDbYAVU3Uai3TwqnYJQ4sVXRYeaY8LVZsPEs75Z93emoX5EDLKLVXreW4a3o9WFyCLVskc7bi7/LrXPVZz+ROb3kzd/rrF3P1e8qBfo1rcO5RR3Du1q3sW1rizCpytpzMoyaQXEEsHZoyheuxPFxu5ev6eMRossFEfGzE0yDZuqQ38FkImn9BkJz0BOyLSftPnKLmO2h/nkPuLy8XuKtpFJoTOWmiyTUaK6pvWqAjOWicw0SeIR7gMAf4kgCJYGoxuA5Rqe7sONBxoONAx4FLyoFoSscaSR4fFFi0lclOeypLRCLOSTgrEXAE6ZwqU2yglydOgpjZYTUuiFnJz/46GtkrpQvTcR71B5WZtyvpbcpBWYdn1Li9ZRm8bkaYTcUUcJCBYvT7dleCFO2FyTclagr3wiVdTseBjgMdBzoO/E8cmBsjrSKVMnVSlGYMBynOuSHrZNRKQMuwyWS0ZDLU8vbP7EaS0ZMsw+SwjWMGj6EMMM2glHFTy/q2/7K+7Z8Irm4RFSZfYr/Js16XbMSKsfRVJeUcpZjJClIwB1OfacpYn3o2qqA6A429wDpD1tyQ3f1FTt02ZPQrN+SGT388t3vD33Gzv38Zxz36IXDDa8PyAJb6kHuixiinU20MooAMa5FiDNhEUBjI9C8nyCR0AkkOLjPiIhj5mhJ9xYeyg4eVp6+wpyI7jU2yP5k4GKmyZoqKGauwDrr4TSgepdcaGZ7IgVYIQX3JV8VkpBaab5AxWkgnejme2FiH034I7/8Pdv3Fn/KZe96V/7zP3fjuS/+M/NMfpth7rozdqah05M6TZKw7n+gNBixt3YKmNYPoEgUHTqcCw4GMLtJx4FLggDlSrFvbzxlsT5fnuZ7TRLW6xpW1hq9cwrbvnsVZ//wf/Pdj/h//9XsP5JtPeBbjf3g7/Ohs2LsPyhHejQnZWMtmClkFcshk1Fqz2uLLMWV/4mhjGTJdktahc4rYJXjIAzghggeKTWRKt4tVy6/Quhgqf6i2A2HmvFIFOYQwuWh5Km9PB1pqbV/Wn2qJGsk/75gWObWc6nHgYCHAETI2bnIttj7mgdzo71/IHV75Am78jCdS/PKtSFe/LhvbLseG346L21hOO9muf0vVgMneieRRYGHLAr2ti4ShRioijXhR6q18HEfSBFyVaf33CF4SyQXRkQTV843krBCmNGHcAr+BwTFtv/LL5YBEzsfSByaZZ0PycqxwKtTeS35oTM3bvtaqJATHeWStFxnlUFsR3dFxoONAx4GOA/8bDlyUPyNpbzzv10ke4xxOL0wG9tMX84LDOLQ9gPmkDkXiIdWHVXbOHar+4ZWXRL69sZLRkkSvk6pO9j++tBvxRNQUksBFHRdbeFGNuvyOA7+IHOjm3HHgwhxoXJQxBEkhREzcmjMnlzFnyKKXkSM0Hh9lFibBTEY5WWIb0rY1USzbD4gzuFmKNlTcQgPqWHVm44GXQvb25VHIsNC7QjUKypgzjoG6t8jGYJEVYdfCAmcsKH3SiVzpd36b2/zpM7nnO9/BrV7wfBZ+57fgCidBnlunIAPSYF8U1BqPIqPo57gg8ixtziEZpO2EneUh7YNmZPCahiCy2xJFMVjC8myKtRKC7DlyRW1q3voVnNJW3ULji8247VyZpRxMUaalp8L+DE4BSlKID33Nl7UpnLMXTvkc+//xn/nUY/6IDz7ikbz7/z2db/zzmxj86NtcMa5zuXI/vT1nMlR/fTkTF7KCTAaoGdxTOerG4zGjyRjToQaR1MZndNLeljZu86E7Og5cOhywzbdzthL0mNc1ljYHVk/7vr72fVM5YIuNFZbkoNpZTjledXbu3cueD32cj7/k5fzT79yDDz32SZz9+n+AL34B9uyGsX2NuAITYX0fqVonhBonx445tZCz2kuK9NspabFq+Nk69BAE0eNqRVXuBDZlHyYP5KhyxFYO2PpAcdo1on4Ut/rtOt9sY/FM+aEFrTix6rbmS/UykqFRZn2aXNRozsixjBzLXPPqDO90Z67758/j5n/9Mm77x8/hhDvdhdXjLsdp/SFnqN3ZEjobWY9S8nFcwv6VdUbjKV4vDnL11YhA7z2aDsZX+zNgJ/mW9TJccEzK8Yz0g2gNqVavM5j8CZLvzvbhZKAwOk9SjUahyQ2JfeahzSuJATNE5jKc7ug40HGg40DHgUvEAS952zYwgdpGLnxxzrWy3TkJ3s1iqy7py3BRL0U28w7nwDmH+aQORaM/VObqqhT8oQoOtzy7J5pBIU9ixOGcayk0pWwR89xZOIeTBrU3XrO0FO2s+ix5aV+7/jsOdBzoOPBzxAEzTEwZJgnWqHlZ3OSrV8K+SsgV9mroVzDQq/Z+7ehtolBoddSMxhoQcUImAzCPCfvf1fI2HgkyDGefQ0daY1HjOb1VUkDP9yjsNxArmYFjmI4S5dTJr1NQFcvsCwN29xcYX+FErnzPu3HnV72MX/3XN3Hks/4IbvcrMFyCXIq8WISewoVtyttCUrtaRlnyMhw1hms9SLRHrOQkMq+RTSAoyws6M6FIkAmaCpoQ1sx8dvYfixiS1Td4Zofm6JoIdWw/MOur7VAlheZcqBMv1EIpI7L2MhzFq0LGdVaLqaM1tZOurvbDmT+A/3wvZ//pc/jC/R/KKY98Kt98/suo/+tjDL/1fY6VU2qHCPPVSEbsPvFnSm8pI1UlvmrwGq8XPP2iR7/fp5ARm+dBRqbsUgd2r0VWezrRaOQb2ozu0nHgUuKAc44QQgtzstgX9gZzttjve9RhQrbkCVsc00zPdrkXV62xpd7gmMmIa25MWfz0F/nmC17OBx78GD75gIex+3kvgo98BM7dBVrDTs4r2ABnkBAJcvKkMY36wDdabRUjrfeSRGszBNBSwY6aSO0ayAX1hXmklZes0NnFg5w5LdTYqywIWlGgNWcO43btSwYEyYJCsk8ShwHQEwYUEiG5aPGU9nlqW7IAXghDVVLtY4+BO96G4//s6dzoHW/kFm96Occ//L6sXOtkzt62zGpfMq63hcXBdnrZElUd2Chh6hxJgjYfJlyvZhLXGUs+RHnnQuY0R9+KMC8nVdZkmmImuVxQ1AWDsiCzT0Yl3JIcVk5zy1SvkMcqN0SRmNARaSSzGgcmQ5zmnGuu/ZpWLwTVU6Xu7DjQcaDjwM8vBy7FmfmD+rY9+ByW7ZwJ3mQSGvOHJOmiRhUqyeZcL3OtzuEO5xwX5ZM6eO4H5nFRlQ9UOFwiujfohixs20Ijg8a8ikFpp7hzjqgwtnV0tw6i2bLOn3NQYRftONBxoONAx4EfiwPShSTJ2mRC9aAWkr5yioA5n4KErRkqmYyzuY1noTm7koylJMeMeW/MuPNI2aq+E5BRhFTvHE5pH4MMKSe7M8iAymhk1NWpT50vMpEzamNpC+s7trMmo271pOO4+u/fjTu+8Hnc+vV/z/GPfChc6QrqNpD6i9TDrWDIl0gyF5umIMacKKMsyhhLrbcJGhlclRxGZjQjneKLDOTcmU0wIgsTM9BkwpLcJhO8QosbFJ2fqk1rFQbFZNjJrIOkuEEBc7SRRlRVDBhTNOtk9YiskoG9MYJz5bg6Zw/lu97GF5/5JN7+B3fjXU//I3747+8gfOtrbDv3LI5YW+PELHCM98iEbf9ksfCBPO+JB56qbBhkffFTcxxNGK+tMxmNKCdTGbk1VWxo9SeQNqGgPZ0yDG2iu3QcuJQ4YGvOHFdez3CWZQQ5s2woy4NIf5DrWR0x3tiPSyVL/cBSDoNqQn9jhS2TdY6UI+v46Zgj9uyh+tKX+fKb/pH/fMpTedc9781n/vg5nPuO/4DvnQb79sLGKshBHeqanj3gsSZ4tGQ9NY3A7EggnzJGgy6z082CJJkVFU0KEd1tBxaqn6g8g4pRp0KaATsi7UKLCdeAiQiJxzYsQk6RyVmFJmd/smfIBproAmkwIA0LWBAWc7jKSRzz0Ptxqze8kl97+1u48SP/kOnVTuZHW7Zy5uIWzuktsVvO/Y3hMrumI9bilFoOK9fLSd5hho6WvigNBMnBGRRvgvx5QfMOIlaQnJSvCgO6FybPjWZ78WChOcVNHs6hRhKZnlzT7FdeLzN8ywK6o+PA/8CBrrjjQMeBS84BL4ViutI51za2/VztEgbsC6xZdlt2OF8uyiflD0X0RX2udai6P9M8Y7706NIRO4lOtyqBc44kgyO0aWVgqhUpY0PCKd2dHQc6DnQc6Djwv+eAS1IhBpOwbRhJsuzat+5+8+27Qvu9KnNWmWXmZAhKWksW10TfSHYfjKg0rVHUSJZXLkjZBpL9npSQycnUqwuGZUGv6pH8Emu+z+6sx94dR5Cufy1OeuA9ucXL/4Jfedvfs+OJD4ZfuR5sk7G32IdtO3HDrbjUo9w/1UAZ1B4XMxlrAZHawpxueQJztPVkfJoB2RrPomnOtSZWmklFSaV/NVNqxkSmUjKtUWedxai+a4okqFYQcJU6loWaC95600X6SgzBkNSu3WCoP1dP8XIoYdgrA/uzX2Djb1/L1x7wKP7rV+/Ml/7izxm95x0cu+sHXDmM2Jatk7FCE9ZJw5r1uMFIBuqknDIaTZEdj09DglsmKHR6FZeTGMiptTRYYHlhyHDYl5Mrx2nedi+jm90T2kO04tUHLVyb1106Dlw6HHDOzRwqto4UtzXo9VwaiizD1ZGsaehpz9erGvLplFCOKbR2+vLnTOsNrbgRLqtY6Cd2DgNHBeTUmnLc7n3wrx/k6//vr/jP+zyczz3uGUzf9Db42rdh/yqsy1m8vqKJ1Xrik+C1UpS0M+qi8TLligpIDuTsQWknWGhVTA4YagdT5VeC9VZrlTZa8yk4kugxqAgtTNA82zjgnS5JaA6CpW0s5dVytJlz3Wn+oMqhjxYwrXGyRTLvhB24B92D6//j33Hbd8qZ9Zxn0v+1O7L38idz1sIO/NGXY9rrsybZHYsBeX+plbVRMtHHXLIrpw3lrEI0R9FsKHUPKtFtv2lVS16ZvI++FgWGiCeKHEGhyZDE7DC5mon2nvovVByEWUl37TjQcaDjQMeBS8IBf1DlaFJXKsCcVEnhgSK9dJ3FveSz4DOpKo/9p0TKmBUd5tf9+/cfkkLN4sL5GxsbUmLpwgWHY44UaW95mWiKVZscb2RLmTunO+gilpyRHXFKWLnB8tobbZEOHQc6DnQc6DhwiThgctTJ8JnDGpuxZpB9Ir9QxAycKtQKa2qFhkZhdDX25ZW9pW+NHaI1F6SSkmR3a9FlkAqV9Ch9j4kfsF9G1u7BQMZXnx8tLXDmzm0s3/IW3PLJT+RXX/lybvLXL+SYB/4BXONkGBY0/T4bWWA9ePXRp3E5tREoI2q4tIw615ibp4ZFOkK2Ly1kILah5alKUtq+TkBa37KSdA46RLG2R3mIewAAEABJREFUDhB0NbjNPAXI+lNgtdXYvrLSgJaqlVtbP9JfiDYsNLgZN1rCGrX5zhnwbx/gy896Nu+4z/3554c8jI//3d+Svv51TpbhuG11P8fRcCQVrJxLtbqbXh7p9z2TckPGf0lRZCwMhgx6QzKfa4qeFANVk8iNZrE+VbpHMv4nGyMm4zH2Z1qzuUJyIlZn3AwVbXWphb8Y6Gb5s+JAr9fDOYc5auxrLIM9m/N0Ver5Dhl9yQWPw942Z+bYCnIYycEchhmxgEpO3KocyRm8QW8yYrCxxpa1dY4dTThq7yrbztnF9PNf5EN//TLecb8H8cmHPZ4fvuzV8M3vgxxdfQmCntZuaNcwaNkIDgkxIVOGoLXbppXygq3zRuEcllYLUUkL1InJgEopq1Mr3aDunC5zWCMlVQUtc0QCbdwGaOEIWQ4hEO1/WYxazOJHCjljGSqjYplJNqTuL8JRRzG43Z244R8/m998+av5jef8FUfd+nZMrnAyp/cWOD302ddbZC1bYuz6JLVLkhDRZSQ5r5LoMxlgjqs6RMxxJQ8iLcSfpP22ObIa32BhhFZOOM3Bb8JJXyBEybpG/JrLFrqj40DHgY4DHQcuMQfmMtUaSswqMMmr4KDTzQpw2mtGvTSJQfpKe2MuAwLY9qGj0eig2ZwXNRV4XmoztmvXrnYj4JzbzDlMAyNPVsXC9q2mPgnanCMNG1zANjpBSt0ot3tkN9Ama6FLFrOSDh0HOg50HOg48JNxwBPkCAqSp16IzhNl5NQSr1VIjPPEtJfYyGvW3JR1XzLNGhrl18qLriGXDPdypMjTIhI8SdZZVJ/yeBHKnH6S8aVwJEfW3uEi398y5DsnHU245525/l8/i1v919u40t/8Odz9LnDyCSCnFv0ByBjDDQn0WGDAIn0K0eZRUeZpAtQG2X61dLmhUZiUVkVaKI2lnRrpdDK6nHRLSg6nnjOX6Rpk2gUKddiTY6xXq+kU3FSbCPFEFYk+0TiYpIpxbDCDdVxHarXcrxmvqWwaoJRyUtfq01OurVB/+Ru87e4P4jNPfT6jt/8nJ55xDseur3BUVuHzdcZuHaN7HJGBLlryAT37s6IqWQZ9GbB9o7cqaaYTsB+eD43uUUXlRWQWpecbkRjJHGTeYca/6U0fNAfRzUUeXiUGBd3ZceBS4oA5q6zroL2ccw7n3IFn1Dmlsx5TPNOUtBYCVZ4x0pra0KNZ5Z4JDZXWlaoQ9HwX6qzQelnU2hxaHTfGLzRaNyWs7OboasJVqkj47Kmc9uZ/47UPewLf/ed3w3pDVlZam1G9S4b5WnLMUyawtW3rNqpvkSFHEjPHDZAsU2EQMtUtaiQrQD58yTdEVlB/XmtSxCiVlGoEVcX6tA+fzJdvaPoaqwe25mut3dqrc81JXUuWOGJeUOc5pag0SgNDCnr6NyBLA1Vb0oBDyM2ZdRzc7BZc7v/9MTd53Zv4jVe+lpPvdX/WT7gauxd3sr+3jT11rmlnpKxPkCPRnFKTZqz5liQx0RcNQTIll/yW6Jecg6kmOZaML0PC5R7LLzSvQpNxerHcyME29Y51lW3IkDInlgjrzo4DHQc6DnQcuIQccNJjF2wiUXsgy1Sfcw57sWM6dG20Qab98dpkAtu2gOOwP8yBtWfPnkPS6Q+Vu7a2hveHLDpU9Z9hnrifZXi9kU+iN0kxet0sYpLKpL1p9ucPBxN48A0/+EYfXKeLdxw4nDjQ0dJx4HDmwAVlqslVvUfAwrEcJxLN9Ic9chlXqa6oZQgm+1qggcmokuNERlaxSCNrraJHHCxRLS6zp9/juzTsPmIbzbWuzuXv+hv8xvP/jN99yxu49tP/iOI2t4Iti6TFBdJwQNMT5MBpXF/s6gm5lECAmAnSZ5FWXytQr7SogVLmY72JSum5QdpWVvrg0zmHc+qz1TDql4wkxxVTp8mopnWogKDxmqYdY1TL6FP/pqNyX1CWNQMZ3mqh1tYXWDy0V9pjuLRIdtQRHF8MOWI6ZafeQC1vrHFUFsmrdZzbEN0jGtGjHJDR6mOQQ3EOj0+e6Hx7Hxqn+XqbecQRCbKs7X8Rw0W1Pe+0DY9PYCEXOCx/npXU3zzehR0HfiYc0PNtzzjy7kQ9/40LWg+BWuEsbQ+p0zpwep4dQY+6M8GExEG7CqCOY0gT8jRlSx5Zair6o3W2TksWtckfap1f8SpXUR01Utyu0SXM2TzVOhIJTCJMVWBdO4Um70hqMplSeNpWcXNPquWoAlVSuUhoy4KuBqfsoExDU9esb6wrx86okaK6rGmYo1FcA6ttkhRBiJuwuFc8V1kmuOjBYMQacZnSJh77Ocg5xYIMmWtdjxMf/mhu85pXcafXvIZbP+4xHHOH27L7yJ2clgW+V5fsUbtmaZmoN/ejqmFlbaTeM4qQi/v+wFebRdHHHOHT8QRnjvrxlHpSSs7n5DKenJyMlSZrTkfjGd3RcaDjQMeBjgP/Kw7Ynsww60S6QXoqSUuYPjEHFpL/PuTmHiFKliNZLHUzq34YX733fOYzn5HGuDCR/sJZcMopp7SVG23AD1V+2OQZlcHT02Y/eSeyZtOZXUG3kOQgOouhTQxSuLRHtJ1Emtdss7pLx4GOAx0HOg5cAg4kB41gEtZsMmvqFDFjMWtguRiQ1Y5mZUwUBnXGtnzItrBAvy5YWtjJuAwy1hLJLzD1fc6qE6cvDln9pStzrWc8hlv9/V9xg3/8a4572qPgZtdXp0uQy2nV5DQMKOX0MjQKG2SUyXjDkDLUqcAMCkgc0AGWRAahVy+OqKShVmiwuKIXPNXe+jBYdKI5ym8EhSra0NZMzeUfoglO1RL9rNDLlJq+aMtEV17nBLVzE1hU/SV1VFQQ1M4pvxGFE9tZ7Fjk2OtemY1BYppXlM06RRGJ9QbB1eqzkU7zMtAzsuY8BHPYqY9GOq6S8h9rszIRSulKlJ/JmB1qvL7gNT42d6fIHJbWdJzomsMrrqwDpxmehgtkHyjvIh0HLm0OOA2QN55e7bHQaT+X9HyziaC05Vt5oXpBD2yj9TDVulyXZ2mk9epjlBxqyMopfY9WXUMpZ1Y1cKz2Iun4rXD9q9Gub7WZphotmxY1SPbANLUrSKnNU84v5AjLtOYcU8xB5r3Wq60vVSnlvLe29rWnZWVqb/KgXf+K25rLfMbSYKD1HUVTJEhGZSRJkEYSxBCVp840V6cgCEUCiYcWWQMmS9RM44M6oW0QQB2ch4Gc/WbI6AUDgwwWcrjK8XDf3+Lyz38mt3v76/nlP3kKy7e7NSvHHs+5+SKraUDItrN14ThqyfCmznGxYOCHDCWD+1WgJ6b0xfPl/gKLQr8oMMupklOvlGPQN4mlwZDu6DjQcaDjwKXIgZ/7rr3kvlTb5jyjtIRErdtMKvDSeebAspKQZ9JdEbIcFg5/+Wt0O3fQZDSfg09/cOKCcecuuuEF6/5M0kaeZjDYsgXbrBsNdjPRLXROhbY7sMyLwHk3/SIqdNkdBzoOdBzoOHBIDpj8NOdVkpw1R5ZVMuMrSKEGZWTSk0Henb6sv4XeMguDrTjfZ30UWR01bLicM6vEaOsO1nccxZn2FdVVrsrNHv5Q7vDKl3Hb176SHfe4K1z3l8BeUvSGNINlUrYAboCTMZU2DTh0JMFOCw2t0WYZF4DRmCsvk6Mml66YxZPsuoSlpVI2m0apEvWUBNU/1OllEE4bqASRgqbawskWDKkiG6+3xnFPldz6BNan9NTIyQouNHDbtbXVUCKlHcKStVGgPi53u5uzb5goC6hT3Q6U6cWSl4csl4PKizQnQ90aiuXSg2zCK/TYPULlVifIcZXJqCxq3xr85shCh7VTcL7T+rUMCw0WvyA09AWzunTHgZ8qB+zZTe3C87TPtz3jLZBTd5Znz74RlbRe7Jm1UMsAa+uyQJBDS15hkpxO9h8zxJBw/cC6rznp+pI9Ay1EbSetgfzG5BpPS5dMnQZhQRdLN2trUGphr+6H8RhW9io9JosTsmpd/qMp+Iqi76jUYE2OLC1NyRh14gQvyKGGQTIVZ5lxVq4iiFiOhlNftHBtPnIgYcXnISltp1VQAxvHZPUMMmXUv8ntjXLCuC6pNFb754eDPnU/J/Y0u4GEzhE7yO7y61zvuc/j9q9+Db/6pKdxxC/flnN3Hse3xYnVpR3sEif2yWk+zYZyshesrEyYaPoLw23s27/Ohhx6tVHuXcvrfsgpNF6aTrko2UJ3HCYc6MjoONBx4HDlwMHyM0rWG2bKYEaxlXvJXq9kNL3iM0r7GtheKPQHyj38z5buiyDT5nXIIvv6yjx3hyw8XDJ1w9CmpL+8SKMNfeutM8WtG+ScCgXbpMzJdSqbQ9F5dhd2HOg40HGg48Al5kDEfhfFYMaQk4El20+GJHKQIAMy0EwiI4OcJrUcThv5kH2+x77eAus7juSsnTtYueqVucID78Nt3/QabvTmVzJ4yL3haleYfWllPz6sN/7UA1zTI1QZ9biRjRdIMpzs64X2ywPRLjtNV0QFyIyktpTXxSB1oAYqjC1cE2m/epBFF6T153BSGC6pzRxtb2qjrAudqmNdywYm9aCUzVcL5Bo9ypjdf64M2RGc8jnWX/Y6PvTQx1G978MgB54RN1X7iYie2CSsnXUmOnVqZpZQ4U2ux/7tC0zl7cp9gZskFsSPvAwyjD32Z4COkjrUTLOaURHZECbyHtp9MaN+IN4vlp4FYSD+ZTI2SQXRZcjWP3APxRgMdh+dYrb5sfBgiOSWjRaqSnd2HPiZcUBLl4nWzSSP7TNsTt1eHem3oP2tKSPO6pXBY/9znjmubH33JBwyPfxRi7fU2+haTuVS7dCeMYRAXalPyYUb//KtUOcQC9DaKaqC0K4jh72/7teJXgO5nDG9kMGPzuBNj34sp/7l8+ATH4NdZ8HGitpPYLKPtLGXqlknmoTKHFPFSjmkGyenkockOqs2TzLk4IWHJVRBzjM24dqQ2eFmQXu1uKqmgOaMxpjB+m1M8Kh/16Jh2HP08ij/3bpGqCi0ujO5xrzrYb8hSLEM2SIUemlw3AnwW7/Jlf7qedzmza/jTq9/DUt3uB3x6tfgzIWtnJUNmSxtJ2w/mrSwhZHoC0vL+OFQrHNMkxgFDCTLlhT6yZSgfbui3dlxoONAx4GOA5eUA/ZmwnBQu4N3q845nBMk080/EiXfa+mbvC/57g9qdJhGnXOM7WXQRdB3kVNYXV29iCaHWbZmkC1vIcrwmFHmsBvlnJsldbUid2DHfd7ttXwVd2fHgY4DHQc6DvxEHKjVqsbJMPIyisyIbGWtlKo5SFJvSD1YYrSwyFlF4Ie9nL3HHc3irW7Gyb9/d+7y2tfwK694BUc84H5w8pVhcYk0XKLub2GSMrAfY0fKtsmRlwZkWOX9RZy9SSprNGQLGzOATCZddEot6IrUtQJ3EBRtT8trI6opWjkY816sjtfF0NY96CJ94mJNFisZymOKamuVtocAABAASURBVEKxto9MYPfZNB//GGe87rX85z3uwSf/3zM49R//gf2f+iTf/+iHIMqpJbPS7N3UTkCd6bTeTSdpRM1Yc9fLGXYsseXqV5INndNzQ4I8ZP0gg7DJqMWfOKfVGreIuhe0CJHWQHQyEl2iPcypZT/+PJWDq1QFM+5VbUaFa6scuFjSb7Y7kKmI7HrmUPJSPbvOOw5cHAfs5yHmsDfPFtcCU5OoZzRijvUWyrFyCwxh87mutVJKElk+wLmA95lSnnFVs7xzJ1z7ulBVoHwVqKmnDc07pEWgJuBqKMftF1fNZz9N/Y1v8aN3v593Pu2Z/Ou978vXnvuX8NGPw74VkRDJJbcWmgn9cp0+UOQBYsIpbmcmwZDLqZaUSHgNpzEVIiPk/PBtrqrNznk1p6RBgZ3Wj4WGeRWL046Y2msv66t3T5Rj35x3mDz0QVNPkEv+DhfB/uSvZ/EBHHcc/NJVueofP5ObvPSl/PqfP5uT7vLrnHvUTr5N5AeSjWc1FXuEDZdosgyTNZN6ohcaa5Jdpbr1dEfHgY4DHQc6Dlw6HHDOYV8wOWcKwdPYJ/+S6wPtszHt4Q5/GbyysnKRzLlI6vft09sim+xFNj2MChYXIMym4pyz24Id5siysIXecLVhd+k40HGg48AvBgcu5VlGOUjS+SBbRWN6au8ZZ4H1fsEZruF78j9V17oKN3zcQ/i1v38xV3/xs9nyqPvTfmll8jsvwP40kCFNWeDkoDFHTVKI+qLwkHvMrjInT9QovSLTVWeawSm0HA2FhQbLkwWoCmBtG+kJ+xpjqj4ttC8e2v6VNh2SFDbO00KapBGSwakLgwK9IVFnEeoaVveA/djyuXvhY5/hjD97IZ+4z8P4yKOfzPde/mqO+M532LbrR7jd3+foZfjOtz8FzblQjGU4TulRyohtkM2nfKgiLbkueogBisC1b3Nr1S3wVSA0heoUjEKPca9P5QvVzwgxoyfn1kKZsVDSoqduHZFajqpRUbLeK1ntl+wfzOIbRY05sWyoOU8ttCmaI9LgxNNDObGsnkE2vFXv0HHgp84Bey6zGOVE1qLRc175iDlmR3nEYHFz2MprhH3pM4cWFpZvDhXntZ5KR6YwSGooRqWClBdc/UY3BsmYZtBHFZCHZ4YMxoVj3cOaK6m9HFz2XxouZJz+5c9zvJw3J21MOHllwlV2rXHuP/8H//bQx/Ofv3Vfvv24P4Z/ejd880wK82OvjqGOos+BnEduWkr21SI5kZpG6x7Ba43PgGQRJsgM2BGVU4M7GDN+OPGkAMmYObxmmOFSBpIXKHSpr3QuIycQU04KPeRZYiojZ60WDZq72INmKLkTid6BQftshtp3L8uZdeIx8Gu/wklPfxy3/fuX8ZsvfR5XucdvMrrcUYyWF1lxiQ05+l0/EAY5U8mj/YzZCE17H+iOjgMdBzoOdBz4X3PA9mQX7GT+13Tee1pnVggsLi2B4zJxXNT/QGjEe7scChsbG+1kD1V22OTJ0EA3BfuxSxd0P3KcM7Ut/WwKXYRKdxKibpzz2M31CYKgItAmoNuAt5zoLofkQJfZceDw5oCTDDPATJQfkGcuYpJwbrRZ6DanYnVaB41kosUt28I5LG2w+gfD8s4PT5CTxaVAgwwT32Ot6LO3P+BsvbE/XY6p9cufwA0f+ADu+vev4tZ//VKOvNe94CpXga1bSDKOkt7uW0hvqK4zkKzOspwgeS47EJEoMwxkU1JriipmUtWy9WRcqQUu0qKtpfj8a6MEGBSIEZjsbxRvVC8JFqq2YqqmSZ5XrrEO1JNRKNPNMcUlGZqVMN2AkWC/d7OmN0Mf+whf/7Nn8a7fuyv//sQncdq7/p2Fb32XY/escvmq4mj1VYxX2SYHXF5usPrD78OpX0HeKBITQi3T0AjxusjaFCuVr0btmeuasXzTWzDNc0Yy1ssgapqaKMYEnylUFZ1OczXINkT2O6bjnHihIp2R5JCxmKhVEKUE29AaqPTiTms3L9cQ82gXdhw4LDigx1mSb/ZkJj3PJh/aZ1uywp5draqWTkfUGm6jqo9StGvCNvW1HNHOOeztdCNhYX/a2+gN9ZE3lANL8jUVA0z2mC+9tDWlvrWcSKrr6NEoRvv7dCNO/fiHWJiss1SO2DYds7h/lWPLhqtIPh65f41zPvxR3vfc5/HfD34oH37QQ9j91n+BL0oerK3Dhjxa9iVXPYVY4q1P9Q4mh2a021AHw7UzaVS4CfGAAzJR2QnOlxWhba+gDVWOhI53vq0nH5qVaGZgX4ZZdYPYgw8ZzmRO7drp4jImPmc9C1Q9yaotcmgddxTc7Cac9PjHcft/fCO3fvafctKv35m9O3byA9U9V3phbXELG/1lybSBZqc+NaIT7LTw4kB79zzRGVAYiV5zd41ojq0zc+bUpJWB1qfptUb123uo0NK0/Vhph44DHQc6Dlw2ORC1bzTgovSF5F/jJfc8yYHtmZXbvm91zkniJdWpyKU0g/QbTjJb8pDD/FizvfZF0OgvIp9du3YRQrio4h8v/6dRy27A1u0aqY93PSZmEPSQTo4kGR+F3VAZWY0L2oQ43cCoGxwBrxts0zco2Z0dBzoOdBy4DHHAybjyeotuMHkWJQuTo93Uu5Qk5xqy1NBrGjk1EraxVzFJsq8MHkPdJJIPhFyGhPKsfaMaSc4SZM14leeqX0h+Bu9b7pgBEDWWk1GWpwVSs6i+lljpb+WMwVbOvfyVOeG+f8DtX/kqbvHmt7D90Y+CX7oubDkC7DdVwiKkRdq3/w04jWFjSeUqEQWQNYLPlCOCbbwEqAQLc9HqvWvTIg2CCkUPbUI0WiWDsi0w2JyiDMGgVpnQmk51KR6pX9HQdqz6dtb1hCaNRMJEXctZVe+Dcj+M98CPvgP/+k985TGP5j13uD0fetqTWfm3f+OYc8/iuHKNxek6/VTSdwkXE+NU02SaSHKwNuWKYSvn/PenkGoiU+/OJmmDZg2Nry3WkiK1BUEerWwr9Ja53HWvxcaSZ9RTf3nFUghkoym9OopO6TptYOyrkkoeLPvyxMI60Pbl9Jxk0auuOx8K7XAs36vM6njVQ0jiYxQ/Z4A5/9k85P/CJVpYnO7oOPAz4oA9q2gF2LPrksOe5UzPtYUXfKbbunq+EWb1oZFsLIqMUmveBcfUfli9v8BKbxFueFPIFmm0UktMetQU/QhyYvUAc7kbeo2udYJvfE1OqN0UrFPV6/i+wwVPMPq0L83rEUO/wXZW2bb7Byx8+XN87fnP5f0PuC9feOB9qV//KviO+lg/F6r9GmEkAuXYkrCILdqhdVFRswnJeUSbJWtllZuo8SRBSfWhq9HXKBSZuiKSzg/AOSiETHUKoWcAbK6WF5R2gg8BJ2eWou0Iua5eQPqAbAADvd3fthOOOhZud3uO+5PncLt/eTu3euazcde/BWcsHM3ubAfrYSvRFzjJSZMj3jnFG5pyShK/CkvLudgTB3P1n6pE1DySCzi1a3Bq35BcqVhJlip6saEvfdKT7soiON3rKFk2zTyGVud5D+rPyhTpzo4DHQcuDQ50fV7qHJCqo3ESdNIBJp97dUavytpxzWFf+6ByTy05qisDX1JO1lg4QrKZPkiWcpgfu3fvvkgKTZIfsnA0Gh0y/3DKNAWapLoIBf3eAnYzkgOD1CBJGw0nBWaIZLrFXnWilJpt+Gf16I6OAx0HOg5cBjlgcs5+88UcFxamTUWWZGVYmcGmFbWBJ5lglPyTPESb9yCnhVe86A+IMoIm45LpdEqMNZk2+3kvk1iVoRBQXmQyrRiNK6ok5ZgvUMlQWZHBsmdhgdN7PfbsPJLL3/GO/NqLXqg372/gco98GFz9arAk405v3ZvegDrrkUIOTn1obJJCk9/ocJsQiWgeRm6jrCTMT5HS1rbQWgZJdCtPCq3NvF5bSf1ZH1Gh9YMynQyhJGMpNXXrNMuyTAYsSMcjVQHTkqyeMnSJgQygIEOK8QactYvJv/0Hn3zcE3j73e/Oe57zp5Sf/RRXGI84dn2DIyYb7dcWC9WUIqoP8TCIpw5IMmBLjem0UViUnuqtlZxz6jdhY4wYC8YH1Ws0h5qkGLTtgEZAPKY/5Eq3vAV7c09TBDWrieWYoej3audb4k2nRexZmG1q1HXbHry6DRGC7nnWeOawtJXNwUGHmrTUzMODitroodq0Bd2l48BPmwOba8jk2ey59O0zb/GLI8XKY1Mx6Bda+mN69kWoc1SSUZe//g0ku7ZgwsGpk6R1lmxFOluVTStuQkJrSoWl0MA5X/kiueRHz0ct64YyVpj8gUjQGg1INjChH8csV2N2ytl9JdW5/MYK9Re/wIde8mLe+YD788GHP4Ldb3gTfF1yQnKZ9TXC+ipBfTs5xA8sTK9xJS2c7W31wkFixiS7Mj2VHHNrI8kYp2QQMkUsbNskddHQToKLOFRdXdvZ4kK1VO4SJp0oVBg0MqID5STfowmS9/mQur/ItJDM37KFwW/+Jjd5wQv57Te9mds/6rH0f+k6/EjOwnOWtrJnuIW9Lmcj9MgWligGQ2o5o9AgVZySpBPyQU6QDKyqiih9lPnZhJLzKhdEQ6N41D1sQ9Flp7ogE38yTbm9D5KF0F6s+LBFR1jHgY4DHQcungMzOZYk5HRKziFd40E6MUkOSkSTJBejQ3I8SkLXOJcIwwXIc1CZLoftmbSPvjhflL8oyvfv36+Ncryo4sMrXzdqsKw3ZQqdDAWbtAEchzrSobMPVbXL6zjQcaDjwGHJgehqqmxKmY2JviI57dBJ2vM7bc+dzK2c0udMDSGj9pkMO499lTqooSc0eqNN1qPf79PLC5wMn8lojY3JKuM4kjHXYL+T5FTeX9oGxVbW44BVt8zebUfgb3tzbvScJ/Er//z3HP3Mx8NNrwsLGfRzWBrQaMwSTyMcYGLajLmIOXia4ESbp5TxMVU9g9mEtarNNVBQPGhWQYaIkwNKr5RABk5Uz5q5Zq2azlqoogNz4lgfMuEY6418LdZ46YPM5WReb558oYoeMmujEcOYkKlFrRbr6/C1b8G7P8jnH/Y0PnKfR/PxZ7yA/JNf5peanJNSoC+jkvE6Zjapo/NOl0gtNDebnxSwFQblZdJPqSo5+7Qfwemni0jRnLyKbXYKbH4twL4eMAM5iW7EQ25+IyaLA5LGzmNgKidZ5eT20hjWskPHgY4D5+PAj5UwWeK15mrJiEpr1blM8iJy9VvfHPli2j5sdRokVtp0e/FgYqzdS5pTqY587ZRPEyQ/gyo652YOmLaylvpmfUua48xCiQTWx6u4umSL2lxOsumKG4mFL3ybb7zkdbz/Dx7LR+/1ENZe+1Y481za39orV6HaC5lCP0UijWaayCSXitQjkzwJEn59OeGWhgO9cNDY6lt+a1pIXjSuIkpWJhq1lwxSHkLahJpjUvFgWJ7BxmvB7LA5uOihNihvs0vjF5KOtUymVAypl5apYxKdAAAQAElEQVSlExzYp11HLZL9/l247itexO3f8mYu99BHsvvka3LG1iNZX9zJSPJ5bVKxPpUs7mm6WcM4TBlrvimL0lOhdZr5acTHHGJP9PaYaM7rMspWi4wNifdpBjYv+xprqazZMq1ZKit6choiHjTeZkh3dBzoONBx4OeSAzM/yGxqzkn+SiZ77xkuLoClLYvD9zD67ffYL4pCaZ1DF5177rnYRA9denjkzng/m8LClq3U0qZJpCnAS5FbqGR7Wr5tNixsM3Q5uFzJ7uw40HGg48BliwPONuERWUFoJy9Acp4kw6GRMVYb5ACxeJoJTFyKko819lbaVQ31aEKlN/1mWC0MhiwtLcmhNcSHnpxjBas+cLZ3nCbF9/1+wfjKV+TGD30wt3/zm7jOs5/F0m//Ohy9EwZyDGUaZDikyfqMpSwb++pJYUtYe4kgQ6mlV1UboDZaVScJSranitSSA3BENClmbZNCA20Lj2N2+FmwebXcTPGeLMos0NY1m41SmZWhImzsw432wvp+OON0mvd/gFP/5Dm899FP5F1PegbVp7/A1jPO4aj1EcW5e+Dc3SzIgbakjl0z1ciiC4gO5vxVsk1bSSUnW5aLrijHVlXLJm7oqf3+r3wVptNZI6dyUacu2v5EKkT1IrRFMqw55kiWrnIyk7KhL4djyDKm2CRU71I5u047Dvx8c8DWmzl67GueXq/HaFpSS8aFpUW43rVohY9YECRqvNZnEDBo468szKFj617iC3btYve3v89AzpzUestdW271rI79mYeFtuc0mKxFizwvHLmcOn1Jwd50wuJoxBGjKUetjThq93763/gen3zFq3jbPe7Fux/4IE57/RvhTDnAJxugFw2sT0RmhrOvWTcmJCGIPhOxa6vreMkdL/kRQLIltfCtUAk0oFHPg6UNSXQZbXM41fKbOFDb1WCDcNCRFI/nwSk6bSpJKS9ZFRi5gnphCHLEsyjH04Jw5ZM5/gEP4o6vfhW/+dK/4cTfvAvn7NjBOboH2Yknca5evox1b6q8YCK+jsqp6BaVhQbTpJKYHylEcUHjMsELoFKNHvHSdUFvATLxIRgfEhj/0ZEscsE5KL87Ow50HOg4cFnjQDKBewGizQFkfhzTNxZvJBmT5P/i0hZQyGF+OOf4iX7E/eIaHU5zTrohRs/i1i3YzYmbN7HVTZq8lXXoONBxoOPAT5UDP4XBgjbjPb35tq+p8sZrs+41apBEtI28wdIGZbdnJPqaJpTUQc4PV7JVBtsOGQlDOam8LLLRRsXaqsonAdwiTb6F/YNlRlc4iZPudw/u9IaXcfO3vhr/0N+HY/XSQMbFVM6qJluizlW/WJap0xcNuZw1Pbz+BZCRhYwnZGigsogZD0kpt1megcwQaH93RfMqZAjpZTtBoclyFWMdmJLWlCkD1M6yghxxmYoykvqycnQYb6wPN560/QaNFWVM2Y+n42V82Vv4tVWYTOF9H+TLT3ga773n/fnQU5/Fxr9/gGN/dBZXbhryvefQjyMWlwPDrQWxVzOJ6xprQi934jma0ME8hujiDD7iRHzQRsGMWvt6LE8wVPm3PnEKNEroxKkPXTQl8UkZMaIBzkNWqFGfq93mV5mIqykGskK1dc7naz106DjQceDH54Bt6vvybNvazLIcJ4f9SEvvxOtcG3Zqg99zaFm261BLTVGl2wXntdcEVW2XqX0Jyhe+wnCjZKhaTVkRvermOVb9YNiYJpskFrBjMt2gaUqSZAWSycmXeGEg4be1aFguNzhyOuKkyZgd3/0+X3/5q3jPPR7ANx/6eEavfAOctQtG6+gNBEgeOVcqPgJXs7w4bOWJk1ynSrRfLElPOHN2yfFTqVTST84lKJE4EqIgylUSVUNoHUBJTp8ZIKmGoVHYtDLY5LEa0MIp2051FFRtGEwPeOVkcmQF1tV+Q6nG96AwZNDLYesC3OCXOOYpT+A2b30TN3naMxhd43rs2XYs+8M2xs0CWbZMr79ILBzjrGbcazA90LigHp30gEdZ9GtaiH26GwlNmWkGk5w2rO3eqCS0N8ZoU/Pu7DjQcaDjwM8ZB5zm45xdJbnlwE9ykNSSwcPlJWVISKv8cD6dc9jHVBdF40VK74trdFGd/fTzPanRTXBexsUypUuYTsIMGd2s+eSS0gfTZnVU9QK5B9fo4j9rDnTjdxzoOPA/ccDjzZnR5IQmyNkTcDGjlW0yHsxYsh5ciphBg0yu5BrJyAb784nkG6pyQiknTqVNf5X3mC4ts7K0ldMHS3y712fhZrfgtk9/Brd//es48RGPgKtfGQaBZpAzXZTDqreovheoyVuUMpbKUoPLvrEf/m0BrW3jNb6i7TUqYvAKg0FNjG4Unq+CVbK8ZDVVsT1dW63tdTPfqrRF57vU9MzRU49xoxWCjEU2ZD7tOpvx+97L11/4Qv7pV2/Pfz/r2Yw/dgo7zzqHo1fXOGo8Ytt0TDFe5YSdW4nVGnv3nUMdJxT9QOMqRjIsG3OCnW+8SHIGcdrNEPKs/VN8FyNmLHu1cer/zC9/Eex/HkvQbPYxm2FUSjnKVwTZWdRZAaHHUTe7GX7rNtZkINuXXcGhw+or6M6OAx0HLjEHYi15qL1iNa3J+kPWfODyt/5lKLQa7WtSW2Nai0G7RS/QyhvfiihlS65FLfSK7336s+wgI9fSdTISzDeNNt+KtjRJLBJdxJFa+dxm6rJ161ZyyaiqntLEkpBBVjhiM6bcWGHBNfQm6/T372Xbyn5OGI048uxdrH/0E5z6ujfwprv+Hh983OMZv+udsPtsaCTI5RBjXc758RqkSqMoT+MierDNb4Ig+OhF8XkIKF9z9AqdQi54uHlGbCONrqVgTrBSZZusUc7mqWrmsDc9FLVP9xq7T19j9kgEpjHpZUCFVBdN5pk6EWW/l3Xk0Qx/63e5/p89lzv+7eu4zr3vz8ZxJ/BDtTkTGTRi6kpE+31RrD5zxb2aWnPTdZ6oWhFjtMnjWs7BqapOJTCnPlA7MTllOOlKuqPjQMeBjgM/JxyQOJT0gyh5PJ+SN7m/mdDuVLLX01/WC5pDyfjNej/r4ODxL+5jKtNVB9c9EN+/f/+B+OEccW52p/pbl6iCJ0pBGb2zXMXS+adoN1i5OqXgdO3OjgMdBzoOXCY5INmWUp8ouNiXE6tof9/K3jzncphkqZahIhPDGSrJRkFv5qOvpboaKbnINEilLQ+Iy4vs8p5vy0jYf5WrcpU/egy//s63ccUXPBd+57dgxxGQyfCoZQnImWL8qmVk+aqhVyV6EfoNDFLAvubKlGYiq0J5WFxRk8neGgpK6ooMDWGeYPOYV7TKBsu2OjK4nIyOTMZHT+NkmoUZTlPVsSFmBoxVFpwMNy/TanwuVOswGcFXvsL6i17CJ+97Pz76tKex7+3v4KqrY05cG3PkeMLWcizzqiKIgalX0xQ1Z6+cTTHss3XrMlOVr66ukuU5C3Le2Zi0h2uvpluMBm0fMMPJ0lH3wclQy6WXnBgR5K4q6hL27YMvyIkl49mm5jWXWS/q1Qltj1ArnIpLU3pwzAkccbWrMe31KMsaX0Vm46lSd3Yc6DhwCTkQ5ZSusTUaJFcqyVN/zE647i+BPCKSlmjp0R5apE7lKpgn29BpPXPuLs766tdZLBuCUGS5VnrS2nVtnahrlBPF5IGim6eElmJr+9eYjkucU13tX8u6YjQdYfJjuNiTzFljUU7zLYs5RZpK1o7ZLq/QVjmmhnvO4RrrK2z97Gc45dl/yrvuche++PgnwAf/G+Rgx5Uw2gtugnnWkpxy7RTQ0YBE3AwSlRJ1ZI0nRCRTPEgeJaHRy+FGtLXAkVrMy9vZa560UJeoeIYEYoLoQHTDkvcsSbf0JcN78lhl0iM9OZKyYFXG6reiV+QQJOdUTj4A+58MTz6ZLY94OLf+h3/gzi9+Ecfc4ddZ23oUayyQh60Mak+/ju3/smsD1pqA/WZjJQ+dhWUQbRq7lPOqVFj5jEbjkjSWXGlojqK0OzsO/DxxoJvLLwgHvAS6SePzTddFJQ0J+7NB55zSkBSYYytKFrK8DPMXNG3p4Xv5iX4D6+J++f1wmqqXUkJa0w0HlFJWdpPQYUYDMhwsbTdNWec7dS+lqO0mny+7S3Qc6DjQceAywQEvIyHEIKMjl70l4Sc52PiIIclR1X515Rpt0QX7CkuzSjJIIhmlz7EfvN2/Yyunqu63+4Fjbn87fvdFL+ROr34Nx9/7fnDcibC4japYoMoWSP1l3HCJRCZ4+mFAnskQ8JKmJkobDWBQIFIgV75OS6oBSNla0ivDqYIXZYqe/3RKHgwlD5yab9uPjSVDyOKWZeXBIpYvY0YWIYzHsD6CvfvY9Q9v5L8f9EDe+/CH8ZW3vonhj77H8Rv7OHJjP0eLiUU1wU03KAKELDGuNtioJ5B5MjmrJjIo66piaWFZWKSWkbphRmfIYHMOpmeU0GlEQHSCUpXqKiCEQFNNVTuxqIF2hpwffPozsHlfVN2qnQfbhFim0Cg3IT5nA464+jXgiB3iXsCchF5l3dlxoOPAJeeArdFQaF1pg78gubZRRoZXOEly7yjIChrrUvJUi81iF0KwHPvaSY6k8Vlnk4+1vsuSflFYCY3WdtKKbxObF4mbg3I8g/6QLBQaIhB8TsgLvJOsUFtzZmWib1KN2BitYl9opdBQNxOJvoolObKOiiO27j2Dy41WOFn5K5/4CG990h/xvgc9mK+9+MVw5jmwb0UO/Kn8WYJ9atvMiVEYBZOdcyhppyUjXuMYMoWZsg1eoc08iGZPUMpyLXSKt6dF5rCCWrkGG9fQjqkKSeKPKG3i1Jcj2mdrTv33CpCMLHVfmoHiC/1W5nHzX+aqz/hj7vh3r+GXH/BwVnccze7BgH39jI08UPkwo1MvOMzhFtVXLfugUpfJoTGQnpyBiz26wo4DHQc6DlyWOOCI2jO2ovVgsuUDMZ3jlOdMWksmpiCJPRiCZGMrFDm8j4vzRUm0H5p483o1jWmbQ5cfNrkyiuwmDLZvxRReJcVvtDVS1IU2BhY/GLZpMRyc18U7DnQc6DhwWeOAE8H2A+x5Sji9TZlSssGEaa+hHNRMfakNfUUzLWUkBHp+QF31maQhk2IHZxZLnHGFE7jaEx/Bnd72Rq743D+GW90c2h94XAAGqBPy2iEzrzXopuqpNEUo40YVQEpTHjTarALsQyHZDxxAwPxWzKtbwikRJLedYEZe41RHaNIsNGMDHZPJpv5RvpKYnDeYj2peNyNS2Pv/KIfVxAy1Vdi1B972br776Kfxvrvck6+95JX0vvltdoz2M6xWKOIaAzcmcxPW0oiNIjLtO8ZZo+k2pDzgs4DYKko9mc/xIrKZ1MQKtSvIfQ+abEYw80PbB+OHYF9Q2DxCnuFkkKYY1ZdDNhaUFcsu8eWPfFjtK+panRJJdY0d0dLqQw1anos1ZFYgpm654+34vhxqRW+IbFmMrtDuigAAEABJREFUh1bUoePAYcOByxAhVWrwvR4b6yVusMg173gHKNrVJlE2C6fTyWxGSYGWuK5UMgwykztaq2ec8kkGVYn95wzDoq9l65hOK3I5v62ul5zzaqslb8kZlJdUs6klZ2KGkyxJ5mmpPd4VeJ+pnqdWO7KM1MuZFp6JnFZjyaoN+XQ2wpQ6rjMIpWTgiExO+e31Bldoaha/+V3OfvO/8u67P5DPPuyPmL7mzfCdH9J+iTrZD826BJlkj8lNGyooy/bOXsOawFGQJGRNDKmITHQEgUYVDKI/CEPlLUh29dQ2RDUyKA/rQ1Ux5MrfHKPVE0GFOlH7PA7IpY+CuO1DgcQstV6olOpTBZgclZBDAhn6AxhsgStelf5DHsnN3/Yv3PQvn0l2m5vyQ93DldCj6G3D1Tnl2OFCX0NocO8x2vK6odi8T15jxFiKzxLBEvT2FR467IsFs3ssDHrpoKzu7DjQcaDjwGHJAXcBqmzPOYcVeck+C5OcHq2M845KcpAdO5RtrU1AK3oYnx/+8IeN0ENSeJHUf+xjH3M6DtnosMk0RSnlg2nJhQWmXhk+k+4MZC6QmtiSaje0jehycNwpbU0UdGfHgY4DHQcuUxyQtGP5iCVKGTAb9Trar2uPH6jLEfXGhoyOyECOjuHiFsaxYF/qs39xO2f2t5Ff50bc8TnP5y5/9/dc4X4PhstfEQoZCJKfFAUmUs2GaBliYlQISjgBMhXlpNYasYwGWQ1K18jFQ6XSGVBchhEyEgQJZruCfT1l0ASCBvKz3NaYkJ+HsRw8UXm9QWBSqW+rIJR1TaUXE7LnMNvCNRVhsoYb74M14Quf5qvPey7vutfv854//RNWZFgeuz7i6NGYbdMxC63xUuktfI3Ra1+qTWWZ2Ze7tRS96QYno8oQRJ8B0UcKmtEMFje4mKsfL9vKc/DhEsqjPaw/5pNWQqf6aUgynAo5FYvJlPTNr9M3JSRD2okGG4/2qzawppo96lL3EhBtHH882652Vd3zTP0E0aD87uw40HHgEnPA1mMKnpHkjQQn6yFn+VrXhH5Py1DyTQ4cW3uhZ5JP3SutBawI9GQIELU6yylnfuVLrfMqVZItyjPnRy7nVbIB2tq0MsGWOZuHFSXniUKSPG1cJudNprRCyQFLV23ole9Jzmn9z+BElMG6sj+Zq71Jy0bSuGQoh9pyOeGI8ZijN8YcuW8PzZe+zAdf8hLefp978ZmnPwVO+Ris7Ia1PWSh7UVCetrKVAkVJuMNqrJU2sZLxFrFjYYXjAwDSe0qwQS27bONhGQXwQlB8GojmFPKkNQdSptcaz1Kmjsm0yRrMbSFntiG6nvzbKxBUGOTi305pAbSU/Y/GS4vwC//Cr/03Odyl1e9iuPvdCe+J921Szqv2bqDkZyBscmYrpUazjMseroPNc5VDHue4GtNt25Hcc7hxe9MysXgnKO5LLzApzs6DnQc+EXmgDMZKgakC8hNZWG6CL1smekeT3KBbNCDIoDpMKt0GYapk4sk3wT6RRYeLgXRzSjZvmXmwMpmU8p8OODAmlU472pvdeyGGs7L7WIdBzoO/Bxw4BdmClWoObM6l5X+iGZQ0f4m1WTMdhlER/kFtjZDVs/aYGOcs6E307uWdtK/2a240wtfzC+9/G/h9neGbZeDsB3Ssvi2qLhgCjFTUs4dWUVgIjWC9v0UCuXeao2MRuPQHsokKWaweFTqPMxyVGynVTFYZqMMhU5GkEuRKIdUQ0Mm5Vq5xFSjZD3HNJV6azSWXy2RG03NFOSkY30FTvshvPJVnHLv+/Kfj34ce9/1Lo7cfTbbmhGp2k/yUxpfEdR/+yd3mlsS3VNfMMoyain06DxBBlTWeHoyegbVLMyUhyZfy7CZhgz7/ZTay8hUe69+fDQmaQ6qkywQPBEbS9GDTkfSGFH1GgdNqnEyEHuTEd/8hIxJ+00sOedQnaQ6TjThnNqg3pg5qaK6s/ylPlf6lZuxkmBGi90clXVnx4GOA5eYA3InU8sbPipytp98ZbjCFSWB5CTR2vbRtesP7SVxWouSU1r6WNz+R1Fsze7dz48+/wX6apVS1RoM9qY7CwVN+/mUs+qSCQhatKgfg7PQkVTaaK0bahkU7Q+NB89UqCR3DI3zONFTNJ5+7VmaOrZMHIM6Y+p7rIr2iZw7lcuQwCOXrMglY3pxyo5hxnIacXxWcmK9zt73/jvveNhD+eJ9HsCuv3oJfP1UWud/rJCnByRb+72MonCa3hgfEhJ5LUz8NDWSq9AyxiuUHNQkEIHgI4QoEiK1Kpj8NlSKW7pUaKhdpHGoHkjcIRbQHrPmFOrTkIvZTkCoDV7kBSGvSYUIkROK4Tb1IUfWda/DCX/+TG779n/k5Ec+iPHlr8BGvkRo+uwcbCeLnkoOxt5iQe2m7N93tkie6n7Fdmi71LqfzabTygw/q2/5HToOdBzoOHBYckCy8mC6kgOpLWUlIUq8zuCcwzlHlLAeLGmvr/0szoPjsD5Ml14cgZrBxRVfBsrsBhi2bqEUubYhkVYieK+bN7uZ56moqBuoSt15MRzoijoOdBy4LHCgVVa5pFtP1IbUbtDNDokpZ4MeZ2vTPj3ucqxc/vJc9d6/z+1f/3qu/5fPg1v+MgwX5RjKmJZy4sgoaq2JVqmpLxpa4ZkntPNXXGNYtkFFTsgVl7mE9OEBOOUFZYQ2RLoxCuiIwgVOq2xZGoJaHVY1QYaklxFHK6Ubta3lP6voyQGV26By+GD/s9b6Gs0pn+LbL/1rPvCA+/OpV7+K7Btf58iV/Ryxscr2cswOGVJLmSOT8yvIeeU0jpey9zHgUgDBx1xxL7vLK0TwzI8o5Z6MCdZGCJG23Flc8OItOiytYHbKMAuqZy9GnMZD9QxNcnJaCZpzE5yyHEZTMZ3ww898CqZyyIlGNo+ocWulTVsF5cmWhDKB2qqIY295C8b9PmXeo/bn0ayq3dlxoOPAj8sBrc/K/jOEhSHnahldz/58MOvJca6E1jE+YGvQotalz4PWLmglSmZUtHLra1/H7T6XIJnpeyp3ibpqtEy1clOSzLCWsV3vJhfalLo3p5TEAjNjQ306NuPJqhyAusPaqZggmZM1EES3iX2vxkmyPknWN+Siy8Z3bVt7IRDkxIqj/TDaR7a6l22Tda6iOVxd44dvfoNv/tNbec0fPJAPPuNZTN/3ftizB8YjWFebjf3kXjNPegGQJnqBMKVqIiEHJ0g4KwJtqKnOjaFGMxdnqEEcUXuFdia7HARLW+kBR9aMbDFBlTRHVGhzV0rzsr4MXv3K+aWchkrXqDE0+OI2Yn+RMhRwwuU58oEP5KZ/+Rfc4ilPhqtehTMkJ/flfcZFnzP2rjCWk2rbETvJ5PhzzhOkd5xzmLFkTiwLbVzfyVZjQ4eOAx0HDlMOeBOkRpt0ggUXxFyGWr7UheRlYmmLHFiSt6Z/LP/8OLxSpV70XhxFUmUXXfw/Nb7olj/FEt0IpMpYXsSMg7rRHdWdMWPFaVvBxRwH39yLqdYVdRzoONBx4LDjgMmvod66u1FNVuVsWTyCbGknu8MCp2/dwd5rXIOrPe0J3Pj1r2Dxjx4BV7kcLPUhk+tJVkYvC+hlO+1Hqx7JT2QECMov9TrAzAPlgpdFYZ6ZADgw4yKUYKBSX7UKzBIRnLRkkDLNZMgULZBphWJqZ6fTxeAVGiSuURtCZlKcqH9r5TqTZk3v3EtcvQYbK7C+CqefAW99O5+53x/y3oc+hjP/4a0sn3U2S3IELYnGLI6J1YgQpxRSfNnGiEEdMWNPoxFlrET16mNBry4YivaFkraOkWR+vHEOGwVMsiheRHCRXIab9TOsIn31VyjtURkHHapn92OOAyU2N80+GXwQjzVS8NJMiUHUGN/7Pvzwh+KpeGyNmqCavnV4GWuCxgmWH5TyiuQi8MQTWbryyaz3e3QOLPGkOzsO/C84UHnH2pYh/la3UC85qVJgUktyLGwKPPsiR0m5TUwiai1KliCn+94Pf4KdPifWU+g5agmARg4Sq++1kq0nr+qZlrc5rdF6jspMEgOtaJDUczIrfGrIomEmb3qSMXPk1tYaScbIh6U1D/aFVpQsMznWL3sUkmdOck09UMnxUgewMbKY2KmXFdt7onF1P9P9e8g0wX4vsTRe5Sbjmq0f+AQfffKf8MH7PIh99mXuj34EsYRyA1eukrmaIHnohFo0NJJDts2uRK/eA2DOuFr8KDXfRkiCE4LggUzIFc8EC4NCgwZRiUn8SMtmLnAk0ElzUHZQTkGtPhs1Uds8oxQvvSZbZIvgBtBfgKtdAe5xZ67xlldy8+c9k+b61+I03afBUSfR33IcZ+2bsmutRGzW++7UOrGyLGtD51wb5iZr6Y6OA5eAA13VjgM/Aw6YLpnj4oavJbgXl7eqipMmmslXJQ7bc319/WJp8xdXun///osrPnzK7M4NB4SeVJveXDvnqOsar9CIlG6zAAsNsU11l44DHQc6Dly2OdDIznBeb5dlcH1/fcrXykh1tatx40c9ilu/5rX0f+d34aQTqQdD1iUfJ3JONXLQ0NO8tfFvtVgN0muYsWCQWaBsT2ugqFp7eklNgwwjTGtY2wPIVGUTSaFZemZpWWdCW02hKiGrg7a99aG+rGrrRTOjS06noqnZoTfmW+TiCaMRTCo49Rv84CV/wwcf9nDe//y/JJ36Za5cjbncdMwRzlPISMsl2Jd6A5aHQ3ohEFIi02Be485Be3jlglP9djoqN99QML2hWTulUYgOp9DaIqPN4vKmkRS3384yWNygqgdOR1L/Cd9OTGO5QJJ+ispvVGLGXgwO5xx9MT3ftw+++AVoLSlwYs6MBtojiIYkhxy5J1ooPhEyTr75jVktMmrv2nrdpeNAx4FLzoFenrNeVRx57avDjm3gMjl4crRctSZtxTqtyUQtZ02ETQeWYkmY1Hzv059lh9Zj3UywP3s2p79Ei1YxeFuramPrOSSwdwBOaStXsh3CZIqXQ2aOoHiLVGMyyWv9G0wGSYwwR6OOLO7UWZCstZDZqKpjLQQHxaDP6uoq6yurLEgHLOtFr+2Np9MpS5Ifw/17Wdp1JsfLubVz1zl89vVv4M33/H1OecJTqD/w3zCVchiP9bJiQiaHVqZ5BtHos4jPA+KC5uE1KzS6F5Dk9pK9nkIpQyZZ2M4/gTMwP7zaWg+bcCBm04LZ4RSE88FSme6P3aO8raoukc8QI0Zin0aOqo0sZyQ9wqKcWbe/HTd52Su404teQnHNa/N96ajxUcfTO+4kxuKf/amg8SSY3hA0nPprMCekxTt0HOg40HHgcOOAycZD0SSRhuHgcudmKZNpi8tL4J2Jy0M1P6zyzj333IulZ6Z5LqLKrl27LqLkMMo27WVaS8bZYGHYEmaKyP4XQudcm+4uHQc6DnQc+PnjQEYWFlirc/YMl9l261tx5796Ljd93d/T+/17whYZZL1lNjYk5puMBVyikiIAABAASURBVDMrkhxCMkDqUDENY+jJQOlF2jfsMppiU5H0z6tukGMskisVAPUhlZdcTaO2dV5R5hENTS17wtBYNYNT9fa0NkIS2jTqi/aNeqN0KexLDROrL+S1LhPVXZFB89XT4Z0f5rMP+iM+8Kincuqr30j+ne9wXCzZktYJ9V68G1OWNVUZaKaBepSY6K36aGPKVM4hCr3Q8J65safh8Jo77TwS0UfMERWd5h8jPTmRhnVk4aAvraxurXoTzXXUopZhVDPJa8pQYxsF63dmmCU5rmhxIE86yLlAdF4jO42n+TsrRYZyZHlc8b1PfRbsl5JFQ1uSUL++jZoRa/87oX350P4nJZYrfbfjFjcnblummlWz3A4dBzoOXEIOBDl/JPy4/h1ug0SeWnv50z04sHytREUSQY4NLUumRKUdbfDd7zE5exe9ssJljlKy1WSNOa6cczg51lV51pUamxPH0gcgoeHlCHM0qjNDco3WfkPjZ6h81BqPyjs/XEsAyk+qazTRyh11icHGSJJ2Ezne/OIQv2UrG0qvyCFVOzl+Qp9K9GXLnmJZUt6t09/Yy5UkW65twvzDn+VDT/5zPnrXB7Pnpa+Db0oejxvUCMYbVHJkJUk0cQr7WcLzIUJQVakK1Rcl9SaUj/iglGZMiyimJ9GVbD6uUkPBG6bgpnLi1aqhWmpnYzi7X02uxj2ImcrQ+BEvHWTZysKq9OQ+K8ICyS9DsQWWtsLNb8nVXvxCbv9XL8Df8GZ8bnWDfNv29t6aA8v+dNA5pxcFsQXd0XGg40DHgcOcAz6dR+BB0fMyJeedpbQPNwfWwuIiJjAPWdfqHUbYvXv3xVLjL650//79F1d8eJQ5kWHQW5d8IBPNBXLFpzKMah9VGKUEZ7BkMmUpY0IFm2fcDLug40DHgY4Dl4wDTkrhAOZNnWSKEAUM83yFrkWUwXIe5nWsflSFQ8PTSG6V2qmPs4yNvGBvv8d3swELN7klv/rEJ3Ot5/w57g63BymoSuXlcKH984r+Yg/7M8Eox0wh+WjGwpQSdac3zTIWkLWBZKQyipDrDXoQlTCV8dNGJDNnoWwGRax2qbBSG5kZ6om2h6Q87GKYx6Mi87SidlrS+rDetmWRfrUBk3Wo1du3v8WuV7yCjzzhybz3Wc9m8snPcvS+Na42GHCs9wwmG/Tl7MmltVOsMMOy3x/Q7/VwLhB8Tq8vg62XM67Klhzjp41rxqKFNm6UdWXOq6SMJJ4rwCc2dcUsdJap+2flZpg2GtP+fCYpbKelCvO+raohOofB4gaPKhGxjUOSTkKbCSXEr4QXfwd1ya5vfUOGXgl1TUuwiAqywtq7oP7yorCuKLI+1gVZD658ZfzRR2E/LI/uj0sZbvNZtMrts+TFZdFvaSsPsu4MVg8XsTpW1qHjwM8LB5wmYoi62Fo1mRmdVqHWhq0pFbenittwQ+ssLW1lcNNbKq1cOZTQ+ov29adLWm9Rq8sry2nNotXsW6cJozWm3zqVnpxWSXJmkBWY/9n7DHNgaUTJVq1n6wOILZQrOpSFrT+nsVxbwoUOo9+AVRZm7S9Qbb6GVZ7ma115mkVb0dpXCTnzo2RhjcUJRl8GosNk0up0jZhHQpFUcYRb3cfC2jpHjcYctzFm8bQz+Nxr3sC7H/oIvvqnz4FTPoneGlBMx2QbKzg5/FvGSNQcCOfEppYMxDTw0IboUL4oIFfUzqhCg8Uxfkg2q2PQXHCbHVscHUmw08JNhLYsUlaao6o7lRtqqTYjpXIZyb7Gkg5hWc6sX74lN/7jP+EPXvtGxlc4mf1HHseewTJrvket++ecw/lkrCKKryYnjZcGROscTjwM0WOwPCtvnznN1eLWTqRg4Syt2TnLoWWFRQ10R8eBjgMdBy4hB0z8tXKllUmxbT3XJy5Jskg+WWYbtYh3VKEgDJYgSEhZ3mEO+3r44ki82Fmcc845F9f2Z1/mRILTjcsDaAO/vPVYnF5J15U012KfcWZvsyIh1eQyFqSn1SCTni1apYLTBkM53dlxoOPA/wEHfsG6mG1gMzK9+rVNrNdmdqZAkuSLZE+7+bV4BMkpK/MyWoLecgd5IgyehFk+tsl1wZFUr5ZjpkayyZSMkHzQ231PKSOpHC6yV5vxcxYGrFzxCtzub17CNV/wQvi9u8GRx4DrQd4nl6KyN9a5ZKRHh8KQW8zLQZXRZ6B31D2CG0CSKSH52UgRav+PqG2Ra1x0OEuJTKQQg+oE5v8yxTgAG8+qilhaWGfWrlREc0bxqApzFIxx62fCxtnwpVP49p88iXc/+F58/Q2vZPsZ3+WE6QpHM2GhXMXLweXrsh09RU+SM8ZpBmYENtWIsh4TJc9jSOJcTRMjIQRRDz7N0CaIJPHYgOJtnubVyDlWC1Px21AptLTN2e5rpjELebGKxut+Oyzt1E5dY3CKe+0UavVhQEfLNznbvMZxIZJ5KERXXieSZoJzLOaJ8a7T4WtfBgcqaGH3zakeyizl2MpUPwjTWpV0fy3/Rr/9W0w0npMpmKaOIvWoJhV5EfB51KhTogxAJ9oyPaNZPSCve6LfzMdGU6tUHumOjgOXVQ7Ys22020beZGym9eUlY2sPto6TnPzTuqHvC+pRqTWYtw6mTPKo1tpa6w24wk1vBb2tpN4yEoM0aYIf5KA9o/dBqy6j1iCGocJQ6eImfOvT/wmq6zJHmjb05NpSt1pTnqopCRKISTKp8VGGg6eWAeElIzLJEqPR5EJS70lyYA5Ek8HqnR9ecsyjRduibYeirSwzyqJSUXXmQPEZMufJbWyXlDcrz1Fc43q96JiIZ1OVu0FByh0xlDhfS6pM6Un2HsmY7fvO4cz3/BvvecJjOPXhD4F/fRusrsF0JCLiQWB2BNSP5q0XFKVQhUQj8tvpmdNrbdpuv1VNlFgTFaZcjTYhWYYoaIRaaFo+qZ4XDj6TJby69fTzjJ461KnaoHcYbajb05bjAxKOUPThiO1wgxtw/de9hWs//c+J17sFP3B9VkVDKHp4F4m6t1Uakwp07zQXvXwo9HIk+B6TDaOqR6/OyDUxJxkbnVc9q6tp6J4n8TuqHwvtZbohKT1/TmfPKt3RcaDjQMeBn4gDEj0zudq2jphQtT1x1mSEmBMl86bSXpUr9aI5Ms0HDI84DmzXLnmmyGF9rqysXCx9/uJK/6fGF9f2p1NmN8yg0bRByQeLZAqdc+1NLTcViCMRtKmxMOrGJakztdCZhMPn7CjpONBx4LLGAXcewS6SNmXOeZmzWMSTBDO0Uit/lNaG1+mNeK0qtYylKEPC2qsaQTKsCKoj42syKalVbyTHxQ8sffzx3PKhD+UOr30d/gY3JB0rx9VgAWSMRUHeC/WInDxNO9JBFLb5TgMEgeQ51GG5mQpCi6iOFElCe1qpV78GqGWoWV3ZaujNAFSqFDSiWQ1ecUNPPXl1UI8Jo3UKhX0zfFZkAH34o3zpKU/iLQ96AN9797u5fD3lqHJEsW8XW6V0e3EsSktMMZshaAo7iW9JxiIqMWMARKOQWv7rHnDJD1GH/FPng+VZT0a6/E8EGZ7z0PIMVm5o4+KntTEcyBNdc/osnLW3UkH0Zir35YSzvvo1FTfioebiVGadaPOhGMmsYksLISvA8pcW2HLNa9IsLDF1HucCXuMPBgOqqlKvjQzxhuSsB0FlTgmr45WMyjd+4dSp0t3ZceCyzoHZo6znWRGTFfZ8m0x1evbtue/LMWFztPVhYeMyVvKcy13/RpAvEiVztQLxrezSOkQprXl1Z9WReEaSbLZGzz2bM772JZyrsHFs/Zt8QGOJAtW39jNYucmWZPJK5VbXHFha8KqnU3nW7mKhaoc+o7IPhpIXcc7GRXIitnDaE0fJDqVIoi06Tc2LKsklk7dBL36zZkq/HLNVcv44lzhyNGbt85/n8y96MZ96wP1Ye+s/w/e/D/a/F1Zj2NgH4glygIl14qlnKid+Qp0Dk8kGLRMHOahPZbVJDYuIEBQzL+ImvOiyOkmXKLTdqEqbbaGzTIvQFlnyUKA9VM9LW2WC7jv9HuhFUHGbW/PLL34Rv/nMZ7L/uGP5ThMpl7axIqdkkLPKy9CLeomQZ561tTXsh4WXl7dSV1HzE8k2YNs/EqdesNAwL3B4LnBs3nPj+QVKumTHgY4Dv4Ac+EmnbLLR2vpWgCLZbvCSQ14RB95h4iZqX14FyTyzFfCSu66Vmdb2cMX/6gus/+nvDw+LSdvm3okS3aTF5SWcjD7nLIMDN5KkG+hUpzs7DnQc6Djwf8QBiRU5yhs5lxqFETNSZl1LcUhBuBjwAmjDrA15VNjIaKq0iS7lhDA0WR9XLOCUZxt072nfJGfaMI/37GNQJnYubWddb61X5Jy4+QPvzx3+5qUM7nFPGC7C0jLOOcqypGkavHUwI4IQwmbs0EGSTGz/FylVs7iGplDVgkgm4yaYxWZEmYZ0VjpXkaqkU81YlGMtVVPq6RRNmbaDgN75wFhNRsLYNfJrWXkDUR6uPXqr8pa38+n7Pox3PePP2P3pU7l8GHIEOW7fOr6s6PVyyAKl+prKOzbNoFK88rR5tUKDkcZl+PA42XsN3/jU50H3mCRnndeEojFeoZiaefHC0prsefdXlY47jiOucmU2Co8Xr5IMxayXMdb9cC6osfrWzsXubR0i9YEfpommEnWX1YcVqmZ3dhy4LHJg/vgGrQ2j35wmJofnzppcDv8BTrJRcicP1C5hv/3ks5xaDgm3fSvc+AYg+abVoDUBklJgHSgP61Ciy1aTlpl6ApJqfO+HVOeukM+XqbIvi6fEQuuY9/KkeDHTSV54wUKbz6An/STeVqMJzXhCLr1gPJ3s28/0Oz/gyy9+KZ9/zONYf/Xfwlk/gp4ql6usj9dbXnoll1yhlxZi6aii31+gkmNsT1xj0jOOg0S7jC0b7SAYXwUnZBrT6ngVi/O6hxzQASJZuT/hqX6JpWjWIMsed9c7cpu3vJGrPOQhfIsBceFY+fGG+PXEEX3ZFlVJXih+5Daq8QZOemn2u4gRc5jaXAsR2JNiKvSmJdezE8TLoNALmWB8jZLpVfCtPks/IeldswtxoMvoOPALyQEnSWtyUCL8wPwtbnlSdzjn2vxW1njFFxfa9GZ2Gz9cL/+rH3H/nxofFpNuN+pGSWJhyxbsxkUpkfbGtXfMyjp0HOg40HHg/5oDs41r4+t2A2t/LhCRgpDm8C20KdYG1gwCA9q4Jm3Xowyj2mXaiGfsX98gJUcmQ8Hk1nQ0JerNbq8YMti6jX15xvdlUl3pLr/G7f/6hRzxoAfC5U5ChaBNNd5jP0DrFc4dVubISunHE36NWJKIuiLKFbabemiz5l38f/b+A9CS7SoPhL+1d9UJN3V8WRFJZJzDb35MsBmDwzBOY2NjZpABmzCAYcB4GPjtGZINBkyysME2JsgYsAgKSKCEJJCechZP0su5c/cNJ1TV3v/37XPP7dutp/fZxk/fAAAQAElEQVT6hu7b/d6qW6t2DvXtfdba+6s65xrDOucu/YFSgsxTkTypSDhNSJysTqaYMqGrgGhAnxUNScrUIrhOnMKFX34p3vxVX4U3/Ot/jeF99+KOUcLh9RaLqxMs8Yn3SlVD/01QRnl1fQ1tyBRAxJWE+wJog5pYN7twQ5+yUegyeoT9xEfvBkhYggsMTgcgEmGb3V4ZV2OYQQ4zeS6OWtcCxP2PfeHn40KPm3GC3TFOX11KmI1oFQdAqQzEMKGNLZKxrLXICMisczOZNfvpCNyoCITCN1FVUDcYBYUQqUn61iT1B/zQtO0UHcOJos9WChEjfr5u/xOfAxw/Ch3kf5GoBVt+Nlp+NpRP8SxIQh+IDMTMy3SC0299B47z8xUSwzfoGXIgToZIJRAA+lFwxLZDb6sZbYm+gtizyOcThmGscKg/xC11jaPnTiF/+L1488/8NF79Df8U9/zH/wA89hiWiF9vPEE9ngKjDiBuRhtBeJFjD73eMmjpCqYEvaQrjdCjuIZZnOwRy6Jkmmm2tOmfxTHfbk+xY5H9swny4hAYDoAjR/Hcb/gW/M2f+6849nl/CaeGhzBePIKHz17AcHERw34fjz/2EOpKjbZInAB6OJAtFewi50PMQNgkq+RG+mOqIDfwQRZTyxztiFEy1ePiCDgCjsD+I6B9QKBCDdTx0jWJ60usrJSGbgQC68yZM6Wvn+wSPlmC4p+qsPJcN2IZw0PLXGtwoc6dYOSgGQ3uvH+0K+AYItC4uM2Yo+LutUDA23h6IiCDkEUGkBTIRVB0DLQK50LVKIESO2ojKR9YyZCY3nFTlbiAXewN0E7H5beLhv0FHB0eRez6ODfKeCRHrH/Op+Pzfvhf4dYf+G7gT34WwEU0Ki62G66guShGCqiqqgg2DzMjKZaLbEY9ocPecAORiljZFDCbIiXsHyRGE0HJjMtM1skY3QnLgWRbhzztkLjRiNyg1MMKrUnbNujlDcTxGvCxezH+L/8db//ab8If/pt/h/7d9+CWqkVz/nEc5YZyZX2CwfoYg2mDPB5jY+0Cpk2DwfICRFi1bFBYS0r7GSh6nK7CN7J0TYsFq9A7T5w+9BHwkT+IJgRuJjYtcYDuc1OErHHzjcDxp2uf+7mYHl7BJIqQSmjaCTeHFcfeAATiFCDcutARyw6Z8zVxfBJHMDFdeZjRT0fghkRAc1sdDwmFgKHDOW6zmc1AaFvUhnJ0ueWsj4h1HxfaBhf4mfmsv/JFQPmKM6AXq8AcHT98DV3pPGQAVWAiConFBSYwHeGP3nonFqYZdWL6DXxGkliRNkQS6OcyuuCo29ZtdV0DcuPoEYMoMKZT5NEI3TpltIrFJWClN8Ht3QgrH78bH/nJ/4jXvvgbcfrHSWR97D5iNQWYBqNujwyy0inX5zVHaBE9QPhJOEbCu5MbmGkuDDMrW04zvcgCNaVHqWhzjC5z7+pUey1vbkr72bCRkYxNfxkYrACf8Vl43g9+Pz73u/8vPPrsZ2Hj+E1YbSIunD6PW1YOI1YJ2aacJS0i+6EbkV5VFcIusz4QT2EqqZggjI1xihd5xahd9dsLOQKOgCMgBIKUjTyUbV6GZqfRQEqVishKVHitCKwjh6iuEnXXLM/1fD179uyTdk/39kkznD59+pOmXcOEJ2lqs/tGl4ZuYeUQWg5LecpGAxLpZ/QTlt8+8E+YwSMdAUfAEXgSBAIXzwaaDUslF+0DQ6FIov7JFCVIB0nfxARqpExSAVuy0O+hZsHQ0KaQ6DozBR6i0Rm98AW46W/8VXzuz/wU8PmfByxxpzBYpH6LQKyBfoVmnZkNW4f0ngxVCAGSruu20p7Yk9gfFGHr2Dpspk+VwK7xfmapiRnmQm+JD1UN44ZQ7VXcYvQxxkK3iv6IhufsGaz9+q/hPd/7A/j9H/sx5A9+GM+PEce4gYmjdSwGI4l1Hkus48hwiB7DvRj4gGgJ/YU+LqyvobS/eY9yLIPYBWgzEOk3bQjUmRtSAjRmfT5oOcoxf+DOdwLcMALc7HFuZeIZiRd0j7xXdC3kSECciARw2+04/pmfjRF36bmOJK4S+r2K9XDMtBvUHFR5Elc5TNHFBtmyYoljvCFR8047AkKAHxmUzwID1FgkXgIydVdimFMc0g+p7QDqZ6sMZoaKutFihXP8LA2e8yzgz/85lMPAdJSj5TUh8tOnWjNDPOXonyqI5Tp/DpNHT6Ii6S69ztQb8uQtUwcAwmou4CGdSweJGXq9Hoy6RrYktVNUyFgg4bNY1+gT0wt6A6tZwxFi/CwC/inEdem+e/GBX/yveM03fj3u/+kfBx64FxiPYKvn0FO6RfQBdNMWYBuIgFyNm2DuwDTGS21ljpfiQI2lbNRspb8cHLArM2H+3Zxqb8qCiR1Qm3Xs0b4CLRtq9DbW4WXY3/jr+OJ//zO4/S9/CR4eDJCO34JzKWMtN7A6oOJ8qBgWfpkYdCGBPFepo+DImwgSgP3WfEI5LvpK0C+OgCPwxAh47A4RkN4uukflqJtA/aN9geKn1G04dAh71Z2q+lrIU30L8En16IkTJ65FH/enjWAYHlpG5pOiTL9lwDR44FjZTGSwGPTTEXAEHIF9QUBPX2fE1Ly6gMxN1JYBKdEdl99dWezqay16clylhDq1WDt/Gn0zrMQBRuOEE4Mh4l/8/+KF3/FNeNEPfz9wx3OQV27DtB2g63qo9PZV6tA1DeqVXqm9GCfWJ7dEbF4K+bHpf2qH/Wamjj1ti4uyR5DOlMwNRd6WpkV/q00d48A+Yf0CjBsVrK9i+uu/gTf8w3+Ed/3QD2H8pjfi1vEqjtWJOnmE6XQM7RRiDugNarTWFMl8qr3WjnDi7Cms8yn/0vIypMe5JwCTuPnBltRsXHFBHVL7N6iYGe8tYXmacN873wmsXeB2ajYCIUYY5xLm98i8HTdMnSIyI4033avxp770r2C8OMS0Un6DdYnEGNM5lokCS9zME3uOaLYW2mgZsY8pQPiyFj8dgRsSAenZZOw653Ogo/kcMzjfwZmfkUmyNDkhkAgxplcd9Rzn/cbCAj7tC/4isLQMkKRhZvDjBuWJDBhFnzUgo0QqIdBPEmf87ndhgXUO2KZ0P27gw3gPEvB+JZluohAmCNtJM4bewjICW5Mg71Fi4A1PJhivrWOhv4wq9jFpG4wm6/RPcKw/xZHJaQwe+CPc+9JfxGv+6dfi3E//DHDiHPXbGDh7AUZ9V5FoHxuwQaE6p94DKlbNICl8xtO/QZmyP6Z+qlP6HrnUY2bCHs/A1ioMkekOUaPiDVvHitmBxI7ozSysHAae+xx8yr/6f/H53/GdeOyWW/Aode1ocYANzoVeByw0CbX0MWjWAjChYZpyYjQUfcUwUf8CCaAbOG+YBYFBJuPqH96CI+AIPF0RoFqGzBJV1xPeYqTxiiHAzKA8XaRyW158wrzXY+RT/Q57eLJOv/Wtb+XdPlmO6ySNg8OdHSoaFVpQwOJsAUNbhM1DgydRUAMuV3Jj3KB66uIIOALXEwIyHlqEcr1KI2IwLrLBxXaiZMps4drCuHgNaKmTWuZrUSUJc2VgWC+irfp4nKT7+rNuxWd95T/A5/7A9+LIl/41rNcLOM2V9Ah9BPqRa3Qi5SP12zBiys0FK4eZlQ1aZLyZoTwtJ6FlZnjyg5s5ZsjsK7tCX6AAT1Qq4eKhXJKK91Wx3xhxU6LfOmkyulf9Lt7wj/8Jfuf7vg/L99+Hm0nI3BymOFpnWLuONB2Vr6MMeM+ZRMtsT9JgrRtjdTICuOFcOXwIfT4BH5PEEr7kvYgZUBb9GcSZfmwe3BRs+m5Ix8xQcdM0GE9w4d77uMHj5g4N2naCTHzLnbbt7N44vpH5TSNkAaj6lB4Jz8/HaHEBF6KxBMd/3BKjgKg39Ti2gZhFbrAiN096Q0AvZmnuBm7kQ5mzs+r96gjcqAjMSazIuW6c03FTYYVBD1ProLUfuV9Q9UKESHfkMG7Rm63Mj6oHyDUUEqUmCJECfmZQBaa10EcOIunXzuP9b34j4rRFIXJucP2j2xY24CG/cFRYrvREkk4xoKXumJC02tjYQDflwxPisrK4QohkQ2oE6hrZn9xRb03XsER9/ux+xq3033zmFN76cz+L137NV+PcL/5i0XF6Iyuuj2jZiCO1VqBAok6wL/OTTRfoy/hwXFGkAozjQt2GItjVYSwVqQMHJK/AG05dh8j7VTxNEy02sM48GA6BpSX0/tbfxP/0Ez+OW/7SF+HjbHd9+RBGvG99HTDNekm9C0jf6iEBq4T0rdYBknJ/YE5iCc4bo1951YSLI+AIOAJ7QUB6e14+zT10I3WTISJxrd5wfY1eBBiHG+C488477cm6KSvwZOklTV9zKJ7Ni340WN7Ln/gr7lqLFiVlLCzDDh3mU5EWgU+ip9wQ9ExLEZoNQiBjMpdr3UdvzxFwBJ5+CGjxWaVAcoVCJkaLYWiBjZnO0SK2s45r7RY5TRBix8X/iP62kDjGvHXvMB7vIs59zovwp//lt+PW7/h64Dm3soYeFvMQR23ART6Kigtct2uBXerl4jfyCfaM5MAlhzYSITy1au9YSps5SYcA7dfyBGA3oQ2gRLVMpxmZeSVdmiK3I1QkWcDNCrhBgYi0P3w7Pvit/wKv/o5/id47PoRPp+5dZr5A8qqNDUaqmLX0Y2D9GZkbwMAbaojPxDK6mi0NKmSmT0nYpLZDzyIqKm2JNqYSdgO6/yYklA2WKebGFYsVdK9LHK9DBPiR338j0LSoebMZjNCtVRx4uZfcK/EiPjDauP4An/YFJLGWhpxrPYQUMawGaLnRNOJpZqg52LHNaFknpyqqHDmvAmyzCVylw6t1BK4qAhHQxwCBdAA/H0alIEJY8zqbUe9MkQY1JvoPcqGm3uphwrm/+CnPAz7nc4D+Aj8R/HzxlJJlFcwD9AD0A69BHiZKOYr9ovvgBz6ARJ0XKuVm+g166qNP9Vr0KGGD9EIR3pYIF+lZEENhK4wDdbTewjKCm4iF9gE59/hQpY8uU48hMmuFaAEBHawZoddtYDhexS2YoH70Pvz+S34Sr/+Gr0P3314KrF6AbYzRb6fUQw1R7Fhqyroa1AwtSBLQo9ALsF+sGCWRei1TZ5Y47PIgAFSzsI7lgyFz35BlVykLbGuB7S4yT26ZLh08GAAvfAE+87u/B3/5278T9yyt4MRCH+OlRZKiQCCIS7GHyAcIdTaoey3t1PxNLOFprDtQuEIAs0D4ww9HwBFwBHaIgDF/oH6i8wSntEygLq7QTKbQnqDlQ+1jt98ORGavZdPoHvA555DmHNM8fKXdCk+VUUbKzC7JZnZp+JLEAwnwNgJHZXmhsIzBKphFZA7YfIA1zpID6Z436gg4Ak87BIwEVOQKVCI/yurakGG8V65+ec1c/Q64yNXidZobrBw/zA1Ux41VxomU8T4+1b7tr/51fNEP/xDqL9IPCg/RcuO0ToIHkl0VOQAAEABJREFUGTBWUwilzMp4yklsJ2/66ez51NN1qkpIV3IND94A2FVMm4xRkxB7RuIjYcqNSJ+JtTKvj4HVdeDD78eHvvdf4Ve++f/AiTe9GZ+zsIRP6fUxWN3AoEEhwtRBwsT7ArRBEhaGxPZaJWG2kM/IJTS7UKPzLmflIzHgngnKxz1CqUe/MyLZXmZW8sa6ymAH3Rw3xNVkhEc/8EGgJXBt4v0bkHk/EgGiycCgvMi6VoAIrDbjuX/v7+BRkn4bLLUwXIHsduAOSl/XlF8btR5tZKhq6I2BTJKs5cIGfjgCNzACehuoaRpMupbER0Lg2jRagJlRw2SkaKTaE6R/Yr+PDerccd3Dp/7FLwBI/KJQVfyY8aMmGPQ5KfqGOkefPXEbrBlkmYGOofe9B73RBqJlTNlmVqEbWKRT5yKMdD8K65YUlqs4uRKlKX7uAgKOUvSRNk2RsFEvkSQ0ZopdRi91OGwJt9eGO/QA5K4P4k0/+1N489d9DfD6NwEnzgB84IzJOu3FFDXzRlockHSExkGiTgQOAavWf7mdgEWo9xRN795PVhRZi4GN6F7mbQJo+ZQ8MRra9PWGwKGbcOR/+fv48h/4txg9//n4OI3l+Vgj9pewevICjg1WIAJrPFpHR+PdUrrAuWMd0VLFCbKBElbvpyPgCDgCu0aA2nemJuXZrIWqd+bLGUZ9FmgPcwwI+pYa14WQnlOOrMvBiZld0rjWwxJFjsdjOU8qUstPmmFtbQ1mhnmlckMB4EmLXcNE3oIwoINDy0AVIAMbwUguVtQRDabi5Hd5JiHg9+oIXH0EZCAgg0BDodaMl0ABF+L6r3AJHTJJoDHdh/nUeaLf0FhextlbbsJnfsc341O+41uB218AJD5zHhtakj8Lwx4yn96qWqky0NAYRctfOoyqNqW0hN0cKqm+Drjh66mCjpfNBvhAHehT79cBIz5fDtwGLvRZ4vRJQOTVoyfR/vwv4Y3f8E1Y+73X4AVpjCMYY+P8acjwBNSIbY2q6yNSEsPTGDFlFXp7KhufunOTYkiIGYhU0EZFLQlyFZZgfgSIeNGPUE4qYKNOGFFEiM1z3Ggubxu8RVgMMBKd/a7Bo+95L/QbMaAfGnTdlPFCUX76Lj015/rcVD37Obj9T/8pTAcLOLcxhux0xc173a9Q1xFmRJpgJYpxUtV1jQE3ZLSW8MMRuFER6HFuV1WFUHGOk5iKoUYIFbIFiJjPwbC2sUGuagFrbYvxoI/p4SO47a98CRB7AAlg2/xgUe3MPnLSgZKc0CHxjxmUiYTVQ2/+AyzxoUPN9lowHjf+kQy4+MaVblwCPmC49N6Ej1LkUo2UxJg7RG6SgkLFaFRI6BO3IXXQEFW1BGMDHccAa+ex3K7iuK1j6cJDwF3vxR/8vz+A+3/gx4B3vQ98YgK0I8oaa5vAKuJLvShCX2+TTth4yxQ6Bfmw1zfgjJVFijrPpmiO2DbDHYVxOSa0gaNct+BsYiQzTdiDPACGx4E/94X4n37wB2B/6o9hetPNaKohjq/cjOnZERY5Dxf7fZZJ6GjH5/hmziPCAT2IkT0TlszkpyPgCDgCO0ZAKkyFpEeKKLBNAlWWBDnAQoXhoUOgMgMMKEqUzvVwmhntRd4S9encuXNynlTCk6Yy8fTp07zyXmmkiocXM909PdfByXXKrBfq0uIijIuYxJGJTLBNAksZyuAyjwbTOKj0lnEEza3SXRwBR8AR2AkCc52iBSlVSikq3bKlYxi5TKLqxNnTyFzMblQV1hYWcX75MD4ymuCvfdd34flf84+BZ98B9Lgo1q4g9DFYWGJdiZqpAUzCRbNRGBMBSKS4JQzu+jSW1BNyrtNnalA7BO0OWLGxEXafLXIxjg7VBo3JxipAUgSvfAXe+k3fjLf/p/+Cw6cfx+HVUzg0XccKNxsLFdCrKsRYIRVgaiBzo5iZQCOaqZcLbpsgxQxwfY+CG/tz8WQnGGAyr6yiXOkaUBb/TE70z9M3k284h9sjtNZxLx0xjICdOAV8+C56AjpuuKFD90np5OeI0EsgGNDNS2rNnQ5/4W/9LVyINSbEX9gEtEh5Cr35N+k6TCltk9G2CR0JspbjpXysyU9H4IZDQCpEX7/NHecz13xt6jDmvB63zeyNLK7/YgqouFpvSUaN+XDzcRZ6kX68/eZb+RmqcPGQ4pMwpnzA6PKzBkpg3VxZA/zc3EeCedi0rJMfvGC40T8/IlZ0j9LJumOJbv9yKfG8ZbmJF4mCs/It9Xcq6+mQKurziuEKoN6fjDtCF2k2AuNb1KnBcuhwNHa4OTcYPvwgHnjl7+B1//f34MR//E/AqbMw6b012puOT+CZDz1D1a+h5ydxs+2ObqYkym7PjISOOhLGWlSZhF7VJzxoeZnalTwdfYpHjw+ZwF4Ehmir8Wmfji99yUsw/IzPwaOMP90kpF4fE+rZjvOy2DXOvcw2ZLdUrwRCi/aQtfjpCFyfCHivbjwEqGcu73QgX6Ov6MlW9Q8vA0HKS8ru8pwHHzYzmFnpyJkzZ4r7ZBfdyZOl48n+E6HZrKEnreBaJHJkaEIBPo2rB30uzjto0CQmIyH5hH5sWqpPiPcIR8ARcASeGgGqHeiNIv3HodlT1lkZQ+ZTaRTp2ox6yKf/XLVukLwaH78Zj5Kg+vIf+XHgC/4yCwRMSTqgz0XxYg9UXKAGL2tq44Ysc5GdtQo2gNWCq+mSxhBTZlHy70powyJYcWJpSR0AdgF0MhvLkzUscxNYra9y88E899yLd/yzb8Mrvv/70b//btQnH8ahXkbkU+oeNyZDPo236RTjtVVuIBv0V5Z4b0AbDIE6uEeCru4A3Y4W8y3bkT8yTWJ0wcaTactIkUtRGJuH8hv9gZsCIwLyM3hDnpo/eio25TijzsSow3Fugs78wduBjuFtd0XYNPQlJpbr5oUYQguSQ0dQ/ek/DbvtNuRDKwBtc+JGsOUmsQsc6P4QcbCMfm8ZgzgEh4JbsgQ/HIEbGYFA/aSv8xk/Ax3J9S5GtFWE9fsYDAbo80N2uL+I1Y0RmsUhTi338Nwv/9uA1UA1xPyw8unip0wKRbKZEOV2LfhhAR4/hbVHHkavmQDUcwGZn1lluNElUSdfKjEBl0rgTV4qhJZ6pEUOFEuljki9XCWVNYatlIlVD5FjgVCh6abQV5enkxG69fO4aTHi5rSBI/c/gPf9zH/G277p24HXvglQUZLvyGMU8BPHoAEqygLVGSOhlE2vgjsWNRFKqYTS3jxiFgkdTClWZsJrw/FGZCZycwyilIlLQH8Ff/bf/BCOfu5fwLnjR7G6vITT4zHqqo/IDgoPIKDgJb1Mf+ADnUh7ZxT44Qg4Ao7ALhAw6pdSjB7pquLnZR4dqKQCAx0fXnbUzUN9Sy0wg07Gyzlo0bcFzKx0I4QAs5n/qf4DoQoEXZ5MHn/88UuS1dglEQcd4CBk3i8dgO7S8jLENkYGJNg8lC4Dshl8miw85nfjriPgCFxrBDIX7S1XqPpam8gYhblqx3zhL8ORmg4tF6lrVD6j3iIeppX5+//uJ4G/+IUAN1adFrPUwuOUuBkwZCrv0foGYAHBegAixSjMJAesoAij9uvUBo37OfSBxE633GQEkiqDwLY3psD5MU7+x5/Hb3/dN+PCe96N55BsWZicx82H+tjgJoSl2JOEcTNFqDKWjmlRH/Dw6UeRaFiBTH2bQKgQU0AkHqB+lgT6hVfIKAdzQl+tEMFSXOKwmQTliwyIBJP0tN9kuBS8QS8WA+dH4v64Q+4mOMwbv//d7weaBkpDmt0Yb5UobgYUpfuWyK95IRL02HH8+b/+1/AICcR6YVDqq6oA/faBNnvjLqNrMuMBCwHWYxr8cASuSwSeslPGD0dNHRWpI8wYCoamogRgTDK9oV7rUe9262PEuo9TzRjP/fw/D7zguaw7Ui0xI32zM1EjJWR9loqkEq1PSKVvH1A/T9//AdSTCQbUjZEbgoqfoZLphr7M7lO3IDQk0rGXiyCRjpYob8GJHuU36iGlwxISpQuJtqwrIh2juJZkekfMIm1arzfEQo9kOkn1jfWTGNg6jtsUz80N2g98EL/xf/8/eP8P/Ajw2CkO5ATgOIKYQ29kcRPGZiEOSdaxtKuIXYl6rxGmq4o4JUAv6OcJBSteK9S89vhMIZGA28Qrs0F6c+ghJxrO4SL+2A9+L573P/8V3FcnjKR/Y4WK+lwPboRRZuWyaZm9r9sIyRxP1uanI+AIOAI7RkA6JH2SUmZWUsTb0BRiYeUQUOICrpdDfM0T9WVfCKz5VwjNLgKhxj5Zo0q71qLByWD/eB46cpgLE3poLIybo2vdF2/PEXAEnhkIyGiIvGpI2rRkV/RWke68aJ8MBJI1ZlwGW82NVR/doSP43370J4HnfyrAxTsWB4jDiGbjPPpc9APcAJDQ6C2vYG2tZVUV9wQzQdFlXGzHRG/HtIYaroWxDAO7O43FWN+EC+4JNx4brOt8uwYY6yeBgsfOAr/3Vrz/W/5vfPAlv4Tnnd7AzesjhLWzsH6DM9MzqHsL6FIP4xDRLtS4EFs8Nj6LEdZx+NgCzMbs55gbAPaVm4/A+wiJ24JugNj1IB2dmSNRtLhvuSlsLaC4tLEyumBazECVCFubMKAsNPIDiscNfOirTZkb76llcOgR19ex/vAjwIMPX7wrA3j76C7GXPQxraOsdQmINZb+57+BI897LrqUYFzZdKkhOdZiqjbYgOUADnUhzaaphTaXFytznyNwYyGQmpa8xpR8b8PPR0auI1Jdg6oX+t2katohjDoMhwvoHzuCv/C/fhkwiEA9ANL2e1UglahCzhjTKDwBY35++N7/1jsxNEM/ZfRIatXUSyUdN/hB3ROQYbwnmgNI9IZrEcISKIqb6drAm6VQjwRK3YZC0oQMdJZo51pM6gnGvUlxR2kNTRJ9Tr1dD2nnloB2gPFGjdWNDmkpYqNmnnqMmDdwiPrvhRsN2t99G175v/5T4A3vAB54FAAV/tDQ9jq0BL3HmD4JeY4Mfbs72WWOdygiHar+59AC+tp+bqF77k3B8a7RzzUG/AtVQFsB00GLbgjeC2D1IspXC/sBt3/ji/Giv/VXMT28hHU+vOqx4j4xElbZ2H/aNnDe9LoAxUdNVPjhCDgCjsBuEKBypgZTyWy6zkTrZoWpqanXZ3HGtfXSyjK4KMf1fIjPUf9OnTol50lF9/ekGdZpUOYVPmnGA0ucmyF2gMZgsHiURrSmGJpAo8fB1bgajW3giBo6GDKSDElWylNCwIr9dAQcgWcUAld4s4Hqh+v/stiNJGjk15tYbUgkYUCpsV4NMbrtDnzpd30P8GmfBfQX0HKTNWEbiWWGfFqbRCagRaJuYpVYXOYGi+mXnFRXCYF5ZrHGvDOfSiVqNpSYPIu89KpICWPltHS5Ni8/z97SsCmuZvuHuYmpWurNx0/gzK/9Kn7ve78Xk/e9F7dNxzg83nSvvasAABAASURBVMBy7qD0huGVlRW0LfVprJBJnkz4hL3jAn+4uIDYixiN14uuDaVXMrRstJxznauUgLmxzSWN+bgR4rWELr8QAtYJRGY2yuXpN1rYSMZVtEWZE6nuR7SjdYSNEUb33QvuymcDypsyStwUOiggCEYlAOjFHib6r5BHjuLPf+X/hg8Qm4eP3YoHlo/h1M3PwugFL4R91h+HffbnFP/jt96OB/g07pGlRZxc6GO97pPk6rO9Hhc83KGxTkNCpfGmlLnNMKOR2N+5KOziCOwWAU3fuagO6QIJqAM0/+RK9HmPXN9xRnKe9sp8PdNfxImjx/DI8Zvx+E234vwdz8X0BS9C+ozPxPRFn8F5/qm4Z7CMs896Lj4+GOLmz/084I//CYjohT5AHae7zQTUq+ARkZQCcI5LJtTLIJmBjXU88t73oCaxbySLczZ0JFDwNDioengXtil0eFJ98Do7easzD6/Sucqv3AzyDJSLZ2IG5U8cP9nBWFcIdYSZoW0SJpOGai2jin0sLx1CsKqQ6aPJBivpcGRYY7i+it7DD+OO86v4tW/757j7538R+NjdwGSESm8H5wmM4xSjFZvXsWQ51elEn0R+Sma+bpswqlgjlVE25i7nLD4xp3yM4n2UjIG6kBnTOINqkAmglWwxZh9UL28L6sSkisjLS8DNh/Gif/JVeN4XfzFOSCeHRSD3YQTFWLWxBRQBQqnNL46AI+AI7A4BqhUk2qpIo1lRT0nHgLpXtVHdUFdRS8XMB8iGaD30aA+hBzIGXC8K6HJ+SS9HSfQPBNnLJz2fUoc+TENiZjAzqKEYIw13hxCesuiTNrw/iQkIU/aF/ckcrq6PxUO3YVot4kJFI9NnnHWoUkJMsbwREbkYCdy2gYRWAjde+9MRr+UyBDzoCDzdEaBdwEpVI66N0G8yav3eFSM3mnVM+wnrPWDSG+I8SYQ//63/HPiCvwQMDgMkC0DVVRGgwAU8IxBDj9qoohgiAAMPXbYLowL0F5keGWIiCTBQaKZorBKfU2sRzsqZWhbgc5dEidpUcEQdOGFgxEBLSU3gxiyhnnawjRZ4y51497d/O97/c/8Bt1x4HEeas6jDKtfp65QWVdXDIA2QVzN6VgMpI3IzpzuoWyCPWxjZsTr0ETL7yN5m9lsbGm1skrW4KAm5GNzEXIn5U9HXFe8pbAqQQPuMLgBtCFvS0Z9x4x6RG/KaOA1DhfWNVcSFiEAA+7RPH3vLWwD9xyttoEkS9rh7GvBWhSZo6yaca11gBM+kJ/10+4ePA4MFhC/56/iCn/iPeM53fi/+6i//Nr74116Fv/Crv4XP+cVfxqe+9Jfxx37jN/H5v/FK/JWX/hpe9O3fivU/+cdxfxhiXB1CpGTOhwJ4O0XkxnKFUy22E2Rt3tnOwuIyVscNx6Nmts1OMN5PR2AnCGgu6zMwF4WlLqQPjHM8UNtsTNYx7JMAGI2xWA/R8DNzgcTA6PhtOPmc5+Omr/0G/NmfeAm+6OW/g8/7rVfiz/zyr+JP/fxL8ef+28vwZ1/2SvyFV70az/uB78enf8+/xGd+9dcBfepf9KhSGkCqi42m0unIawBITrFZ+kF9GqhrmGlKTfnhD2DhkYewTJ2kr8IZiZkUDDey/tFNBq6DQc2r9XCmjk4W+LmeSRsCWsLSCRaKdLDGhuAVPS23jankUZrqqjojyWTosWDVxfIyL2gbUiZWMcMqg7FMpo7LTYtqUmGhW8YgLhF2wwYm1GENx3yC4eQkPiM0uPu//TJ+/9u/E3jV64D1McJkzLGZ4jzr0Ltd5yedVCJYAVgBJYEZoP51SMUmNnRbCked4Vlyxxw6Ay+xSCACsfggK8z7lyMJA2PfwXSgTyu9aEP0FFIlkfV1E9bLdvkwB3w48Nxv/lZUf/pzcQLLmNgSIkksTBvENEXFvcmIBrKp2cNi+9ikn46AI+AI7ACBzLzTGNBRZ/eppIeNIdJuSkdnA/U4MKWuaUKLirxNnmasrNwBZK4k647pCcqHq3DspMrIvim/SKu5G6h7L//5KqVdLtLdl8ddEl5dXaVxEFSAGVEBtlwRWjjQI7H1mQSr6K/RWzjEQaswpVGZ2pRxoLEFtEgKNNZGIyYpCeXylBCUXH5xBBwBR+ByBNYurGJxuIDawAcfHUYba7j9jjvw2PlzyIdW8CDJhS/52q/F4b/8xWi5AWuZT+te8l7ISctp6Z+ZGBOULMH8UECyGZbXmA9zmalmzOJQjsy0Em0liGbaAjRymEwhnV3RP25HqKkLc+qwHANik4Bza1j/lV/HK/6v70bzRx/BUZIqi906Kj5thjXoQrdp8AyxqykV20XRr4ENRlYhPSuRrpVoY1QEs2NmXGU4L8os5WI9qitwoyh3nsbqsV24TyrhefqN6Or+eiEi8GbqusbGZIRcgZu+Kc599B5gdQ0gcYVoxJl3nyjcYGeOr9VW7l8LkFx+I4ZpPNEbQhuoY1/0P+H5f/cfID3nRcDNzwKWVoCVpU2h/5bbkZ/3AtzxD74CX/yTP4kv+y8/j2d94RfhY80UZ3oDtEvcdC0ugc9+0E4mYDcxGPSg//C2MR5hUPdQW4AfjsBeEJA+APXQvA6Fs2mGA3Rw7NhNOL16AdXhY3iI8271puOoPvuz8P/5+q/HX/vll+IFL/5qDD/vCzjHb53N8SHn+CLnt2SJZNWnvABHv+Sv4vlf9jeBF/CzQFK9kBtmmB/62ICfKXB9WD5UmwniJpL6RrIK73oXjvKzaCRxRcKDREWjz+Nm3hva0X1v3oCweDLZzLblbM+rSOl86f+5KFxwZWLJWwibxFAq4xu7inakBym+LC3H9GQtR2OCfhphYf0cntM2OPLIY/gVkljv//4fJEE1QtWMcQiZdbRY7EeatgQWB9kloEe9ZACNHS9gNPMpL8B6Z2KX+RU2pkpAt4gBLHxRgK1gVB42yWqho65j8Y55TVLKN92EL/i2/xO9F30qTjLfBvX2oeVlqvMG3Jsh9A1TPkhSVpV3cQS2IeBeR+ApEdBDA0lmTunbkAL1IQM8FS9pqU/nOqbo4gXaROuhY562XKmc6D/I00yKFjCbuYEKUvuU8+fP46mO8FQZ9BtYSavYbRnNZg1tizowb6bBgIyJemDA0uFDtJf0BErS0CrhomgwJRdj3OcIOAKOwM4RkB7J3MikOqCxjLrfI9ljOH3yHI4cvx0PrG3gs//OlwF/868DRlXbJlQ96IF00Vox1NjToY2HsV7qv0h/Ty5FdXa8SCbThLpXoePGC1WgkcjM0eEoOxLGF7CIMXD6EeCxh/DBH/phvOpHfhx38Il5xQcXgcavDQmTCLQB4EMe1mo0kgzQ5+feENACw6pY3mjuVTWmowkqElnG2XHi7ns5JicAjkEOGknwsDJ3OIjYbt407xTX0U4XMsuYlXWAbhgOFJgJ0wsjNQvBhotA5uAuLAOf+SLc/H3fhb/yY9+H9s98Fh7gnLl3jYTawgoa9CgRqV9hyt3/dLoBkZ7VdMIHQ5uVueMI7BABrc70sp/e4smc5yBZlEodxmkvqXH2zBowPIzHBn1ceNHz8Nz//e/hz/zsT1Cn/jVgaQHoc34bC5HETSRfNee3JAaUOLqQ6DPBfOBnrojKsWhxqD8hhR4ZEdOWt2KfQL39rj/4A+ifWmgtrGxmxo/SrLcs4ecuEci0X5IE2RSKxqH4gZiBOmccqiqMH34Qn3loBY+89o141Vd9NfD29wLn17BAHdTnGPX7wDg3GHVT5B47U4G6MoEOOS0r0mO9FevUV216HDq5xqy7PrcXbjtETrwaNVIIgN4q+PQX4M+8+B/g3PEl2MoKzq1ucF7Fou9bPkyquG7Yddte0BFwBJ7xCBj1mT0BCoHxJZrGiqoOCibqP5AfKfHXyUX29PKuROpOEVgnTnD9e3niZWFq2stiLgvqh7TMPhEiNXBZ1gMJGs0Gto6A+sghaDOJcjzl7TGXhpeOn46AI+AI7AABaY5q2MeYT1fH3NijNgx6Q5y/sI5usISF578Iz/66rwGWh8CIT43LJgqYpBkhkYtZ2UGDl2ctapk6LkvATR+KNjRoK8gFPN1eL5QH0XFQQ5u2nFqSbAk2mWDAzQNWzwP3fwyv/Rffjo++8hV4AfPZycdwmE+UI++J9g9FZPxKOwGZ/o6LdBFa8rMZP3eJQOIGLZFYCtz8SMA5UnFcehdGwAf/iLW2HIXEwaQwFLmZk6+McYsytmYKAUozppdI1ltclkFmCYnyUTLbSyUcWIgEAOcsBtzqaUf3pX8Jn/vd34Hqsz4T8dnPwwbnceovkbgyTJsOFUmsEIGeAXHacCawbrXh8vRB4BrdSTJws5/QcRWut5qKnlEcZ5XpVcTcQ3/xKM6FHh4ZDvGF/+r/h9u+9sXAERKuIq/qHsmAKVLbAJz3od8DqJf4UQI0/6WpeozjXNfXX0s88xVX6Xnbjc79xo8aozWrI90h68DZ83j0Y3dDHw8EY5+N7XYwY2bm8XN3CGi8yxy4BEYFAisMpKWAXhVx4cxJPPfYUSysreIo7VX8yEfxum//TuC3f4t2dQysX4B1E6DbQBgETFhyvZkgxAjIZmkwJR2rlauxnrvyM3rX52Z3ayrFRP0YSJlVVR9tQ+UcWflf/UJ82pd9Cc5w3oz4sKAeLKAlIZr1Nh/nJdhX+OEIOAKOwD4gIJ26vRozKSigpSpK1EFY4kNLRs00rHLKJ/f6EjPDvnyF8PWvf70FLQo270/ElRkRYNhs5tJ78KcMlbpz9DCm3CCaGTdzipCJoDGkV8YS88NkweYBdx0BR8AR2CkCgYYho+EitOPT1I2WmymqleO33oGHRi3+8td9A3DrrQDJIGjDhRbJMmqSSsyG8bTV9minjV6Svxgs6jZ0jN6UQC/tValb7aytjVHy8bGMcZENLa71lcELa8i//Zt4xbd9C7oPvw+fscTN3ulH0W/HqHlXPRq8wI0ei6Fm3RUVqJqiU97I0te05Wdzfm5DYCfe+bho/Hrc+HTa1HQtbo59fOxtb2dVHYQ5aNPAQeXJOddBY1zxwiFiHjCJKSUjg7R94MYPJZHxjILi5lLiWYaNpzDA1IbY6C9jfOQ4xvoPbSSv/tL3/QCmtz8bj+Ua563HedtHw3nTrytUnMOZG8TIiUGvandxBHaBQIJRv4BrsY5zqeP8TcZJjYCQaiSrcZYseXfz7fiyn/pJ4E/+MaySYD8ZljknFzGuBgiDRYS6D2yWk9uRIOAHgnGREugNMJJdsFm4pIONBX4GALbGiz4mXEO2DLUMdhSjvgb1Zf7gh1GPp8jNFFFf542Bn4UGvUjSl/n83D0CBfZ5ceK/ORoceyAbkEgC9Umur587iUEzxtLqOTx7MsKnjsd47ff/AO75kR8Cxusgy4VBbVSjI0rHOVHRZe2JlXMOQcIgQ9DQbwn2cLB/NJSlAuO86YUaneYLKkS93bq4ACzXeO5XfyXa48c5tKjkAAAQAElEQVRRHzuOHDhnLWI4GKBpSbrBD0fAEXAE9obAXLVtr4UmFQhW9GjDdWU16AH9wVYWK0pwK3ggHjO7pF3xS4owM7ztbW+7NFEJlwlN+GUxTxGcNzB3nyL7VU6edT9jc/j4ZBnHSGBx0IAwGx5ZwavcC6/eEXAE9g2BG66ipuWCmU/2J3yqOqIOOsPwp/+lvwz8xS8EuFhNvQWgikBq+eR+Qs2UCwnR79XYyyGtp43WVh2KoJhkM7JtgaWVAcYkH0Ajxk4AkwY4cxaP/dzP4pU//G9x9OQJ3DweYXriYRwdVlhZ4EKcm4TFuoeaGwBJKHpUm0EUbZuMCaWNuVsCftkBArOvTbEAN8TlLawQOD86BG6CjnDePPDe9wIbG7RjLfg0BvRAh35EWm4VdJ2Jys984NP/hkOd0EyngNlMsHkwKJ+ZMUkCjCecj5yVp3KDsyQCcjXkpDmML/6e70W65Q6cZpyRJKhyJLGQYZzn026KSDJr6x5UqYsjsAMEAvPqnzVEqpBknLeMyIyD3r4iCTANNU5x7n3R1/0T4FOeDyyvkFZfwTrTpPfGzMyi6KjkNNdTp1ggUhcjRtWE6WRSvuqn9WqmbpaUdH7WSob5hXXJm/g5UC0JrJnzHJMp7v3DO3Gopq5uG6Za+dwk6nIzUxGXvSCwZUcAoSnbBdqajuPecozOc/yGh5ahN4i7ZgPHF/pY6cZIjz6AZ5PU/8hv/Rbe+G3/J8DxwNnTWEDmGE1YVwJ4BUMQMSYBD9sUzrWSrDCjdnNmFhLpOiGZz2YZClTTFd2Iju1SQ2IjMNdtN+EL/vevxCk2uCo7bDWmTYNK85S5/XQEHAFHYK8IUG1uVWFUOwqYGS0ZhfpuqP+SKm6kpAVqo6AsBypmMwUs+2zGftJGq0MKy30quaI70OJ4XqHZxQafqvJrl755G1q0HD2Cjk/JsvqZMgdp1ovMbmd6ZdboPI1PvzVHwBG4FghobdpHXTb10o/SO83CAOuLQ3zai18M8Ckr+is0IDUFmHRt2VcFLm9zt3+aSIvoouio48pCmoouEgAF9ZJAQz1Y19SRkw0+qebT6gcexN0v+Rm8+2W/gTs2xng+l90DppG7QtULWKO/40J7sraBurXyX6XABXlmnR2rEWkRSIZFCqP83CMCRvxz4KZHvz1Gkki/+9LnZrk5fQaTP/owUxvBD2ziHWD8A3RpuBHSuARu9qDDgFhXsBiKqyhw0SL7l1hetrzEmc2cFlipDX2GjtsCVmyF85SB5aPAc5+PP/43/xdsLC5xxvbQtxqZ5KcWR4ns2YQfABEPzO2nI7BjBERc9dpQvpqneSTdAgSAE7sjgbFR1fiUL/o84Eu+GHpy3DFTTfJqmZO5x4/EIaD8TlLkfK/7PYQqgkW3pCPB0Rv0y+dAnwcWg9x5nvF0UryYH2xTXn2eEmc89E82zl7Ag29/Nwac9EbR5yewVAiBDyH44VEBl10iIBtIscRRp2SAKoV1BZoxQ0u91fYqPLp6Fmmhh6YHnN44i9APqGXP1s7i+WZo3vMevPzv/yMmrgKjCYZdolXG7Ah05qLxDQn6YeMp25wa2A7T93B2KluzIj0s4F1Y1YPRzQA2SKx2YQHgPeBv/DUsvuiFGBl1KOfwWG/z6R6Yz09HwBFwBHaKgHQlKR8Wow7lVfYtGz3bTu1LFJ+oSxeP6AfcpQwzdRSopVBcHPChPqoLZianiNa1xfMUF93NU2QB9MT38kbm4acsfA0ybPVF9780RFPJw4aLdaG77SyDuS3sXkfAEXAEdoOAtEwm0bNY94G2Q8OnvBvUP5/yhX8ReMGngCttVhu4DzIkmouq10fKLf0J/aouXzcw5tjrmVVB5KVocxoznpGRimIsAo3XuCFxFZmBpMhHfvyn8Y7/8Ws4MhphkZu4dOECFuvIzWDCeDxGv64R2d86crHNDmoz2QRwQwGILDPeQc0nJT1uFNSO2nDZOQKEFllvebCohcgplFHHCkPiHjguS9xkPfqhDwGjMXdaeieEgwowz2xkU5tRbT7F18aaSZA7mUzk5bgHJJJWCpgZzC6K4krTLX2UPudMP2f0mL8fOZ+NbfT7uOnv/h00x49hApbl/M7ThMgHRaFfY9Q1kD1lDX46ArtCwFjKOK/olJMcUXEn0bDODf6nf/nfAz8QwKDHedcH6QAsjjOWmCuvZ8y+DsgAT819LXy1XmWQ+SM/X8zTdVBcCEHRUL7Mud6nPlaE+sDpLS+Uw8qVHwjqapw9j9G99yNyroN9SqxLfdTnTnXCjz0hMHuTtyX8aVOwRWIljQNtUe/QMs41I0xpo/qHl6EvCeqrhcNeBZx8DM/hA5qVx07id77hW4APfBRoEiar52ml2DWjaFDpsAFkuh2lpSTmSHR3e6rsJI0RA/vR74GMJvU0a2MjjMFC1WMLhmxMYz/+7P/6d4FFPtBi/v7CEOuTEWb3zzJ+Xh8IeC8cgRsMARFZfLbzCb2WnZKd0xot84HjYHkRUqnZuLajxz6hxMFEqI/bW5Z9bkn+b4/7ZP65av9k6SX+vvvuw9z4K0KVV1w4qyGFD1YCQhkQ9YK3EwOGR46g5QZLC23FShJHSwMpv4sj4Ag4AntFQIajL90z6tBPASnUeKwX8Oyv+gpgUAMkI8DVcs+AyD96AeYPgNbSfDAbsV9Ha6wpclke2Io2XtJ/XEjPFukJw7oHtFO864d/DI+/7U48r4pYmI4QSUa01OWdNpGUSEVprKLi4rth+Sn16aQCxhS5evsqcvM3bDMGlMh22LKfe0BABly/URA4Dtp8WdPRpmlOJXz0LW8Fdzml9kwikvwSZ1IAODYhGswoTA0xKgrGTXp/MCh+ZilhuRJmhkR+A+QFOK5QgGSkcXMuYtISAI47OEewsoA/8aVfjFWlc+MV64qkgGHCcGfGfgRm9tMR2DkCyQI0hzoSELmljqoGsBaoewOco6468ml8CPAnPwMYBHDSlwak4gac92C+UBsi56nms0RzvyLhEWLcmv/gHA0xIsSLccqnePAI0GSnlqQuYxBtA3TtBCVev630pjfj9l6N6WgNkYSadD6oH/Vf5Hr6gXgVctlCYCcekTeyJ4k2S67KRg5HpC2VhByQaY/4jAigPZpYwDr1ziREbHA8NXcO087W58/h1tEUh0+cw6/88+8GTq9hYWGRc6DTNAGrAQdU1W8Tjvm20G69vSCSiqWNIn1Jhw1DOrTHSTnIESYle+gQ8EWfj+roMUypR1v2P2keK7+LI+AIOAK7QKDYo81yVJXFmikYshSSQctzo66Zpg5LRw8DdBGVQxJ0OVDR2tfMYGalH4HrV8k999xTwk91uaI7WFtbgxqSbK/QbNbo9rgD9etuehH18gIEgtGAqD8aS3k1wPIrbi4297jrCDgCjsAOEchcUA+qGv2mghbZw894IXDrUYAb/WIouCCXVZnrmcSVtKK0yN2SHba5Pfu83o6NdKVC1c4dVqYrKZkTOv2XpsdP4sLHPo5DFzawNNlAnxs16cOWG4JUOhthmQQFF9ydBbQ0Jg2lpV/V6GuDFauVyD9vW2kue0CAu51MjAntZiUJmSxilRuM7rkfOHmGC48MME8AUad3Mh5j+8HY7cEr828VYsvWABJszh2lxQAMe7jjcz4L034FfWWwMwObR9cC0XrwY18ReEZVVuYRSVvpmYo6xyach9OWMzAjcQ132+d8OtAjJJyHmXqTvosnpyZCAgx7OFieelPr2kAyTBUNKmBIsqRiL8B2T77v/bDz5xFJNjSkQ4yLygH1vZlBb3upjMvuEcjEM1P/gVpFNkU1BU6MSBKrosgNxa043DPblDlXMiJHzjgGEwxZfnncYuHCOnrnVpHf+35gPOHUMI1iEdXLJhgHlrwoJX7Xl3SxJHVzqXweo6QO6MvAsv/lYcDiAp7/p/8sNpin43xSkoRBPx0BR8AR2FcEpEepSqG1ZY4V6uECFV+k3txshg+ONn0H6pjZVvuyxQqsr6/LeUrRMuApM508ebIQWPOMZhcbnMcdnKu+6EkNeyAvCayFY4cRuPG6optjMT8dAUfAEdgNAm1qUIeIKnFxnWvc8bl/DrjpCKiAAFkPVSqXErjCzdyIdRSIXGKckncrxoKBorOjWWop4GIectU4649qixli4GVjAxsPPYrDJN2WUouaGzIRVQ2fCGduCkDySmFtKMdVgEQEFkui3wEL5Dj6LRATSG4B+lrh9bUAV09vLLEyVrM+a6EhnzZ0XWi50ZrCSDriLj6NajslAZu2N2tbprHmGGPzsE33yRzlkWh6lHyaF2IkKw0s29ArLpGuMkm48Il/4rMRDy1iFBLGgS3HCGsDBujDyusNpSa/OAI7QqDj3JtQMektzyF1UK2vp7aJT40TCdOIoyROQT2UqcO6Iqxec7VuAf0IVrU5Txm9+zNDnzdwrouUBT9PlZTaZA2YTnD/B96POB2jXwc03RTImV2KCCReQB26+3a95BwBQo5E/CWClSqG9hTQ8PY5SfrUNRelQt1ViF2PxQOmNEa5D4Tc0kYlLLKS0w88xAhjOscWiS7PvCkd66W3j4Ae3UjZ7RlY0Cg6Vb3mkPyaQ0XUNKcqKC2tLXo93PyFX4j1ukZDPT7frJUyfnEEHAFHYIcISP9IZLKkg+Qm1iE9SofmKqOjMupImA8PLQN0lY9RAHVlcZXxgMTMnrDl06dPP2H85ZHSwZfHfUL40UcfhdnFhsxmfrOZ+wkFDiKijAobpkVaOLyCjguNrUFkNzWw8yzM5acj4AhcjoCHd4RAIoHQ0DxM9WNCOWJCEusFf+bPcb1KJQQqnWJJWKW0bFE+8jBeaYwGlKF4dn2RjlONWxWoCYna2EwIXKxHq4GFBfRptA7VPejtHsvNZjEWIBGRmW9GYHHvFlFIKmWI7LuIK0kvKQZouPGcVAD3F7MIv+4NAeIPSscHLx3HrQsdqtThGMdr7R3v5lThZqzssGfN9LgZYiTAOVgWIRnlYNHiXvFFBSjcmmPC+SiXe7yLxTk1sLiIw7ccx5TpDUksffWlsgqBfbuY0X2OwM4Q0JSdWotGGtMCKfSMmg8DOpL7U5LsuPk4wHnWUS8lSqZ0oM7hfO1YruPcz5yTjNrDmVg2UwBjvdCRUiFP8OE/wuTsKfS56OfHEg0/jx3TEiXCUJPcVXaXvSIgJTOrQ+t02VXpNtkdkVg9Drqk5lCJv4zUO8aMmfNBumjKOaDfI+MwYdjv4QjX/wgazJajhCLQMRtmVV3EFJYobZeinksSy7NLvG6eal6iIAn/CecOQg18zmciHz0McrXsV4BR5yuLiyPgCDgC+42AmUEqrqWyG6wsg0qH2hKzY66fZqEDvc7JfDP2l9zN448/fkX9CVeS65FHHoGZFVH+EK6omLJefeHNqhF2D+AiiBcsHD5cnuJxzKCnObjsuMTQXJa2l6CXdQQcgWcOAtIjLdekI5JYXd2HDZcxfP6LmDGpjAAAEABJREFUtB0jCDQb3Igh0BsBrVMTA8ZtWqQLbr5QTImWvsyzmzOzECXSUZ2meiXSzzEAdHkFH06DAWBpBYvLS9AGYdyM2XwiSQJu1gLUH8W3IUEkhd5KMN5JndryZLvPDaU2EZbB8gb9yLJEhBf82BsCnBxG0Ri1HIqWOzfhH4n/Ucbf/bZ3gl7ozZCu5XwxIESOumwfx+Pyxu3yCIYVJ4HySxhX/Kwuc062nDcTxrWUDiUnfWAWdojBm266CZxOYPbycCiGijZWWZgux8UR2AUCZpxcnFWJeibzQUAUC8F6RBJBG34LTOVc1xssnKOgZEpbBExDma0G7NgFj8QaskomIHAq6yPFKCDXePQP385PRoK6kfIUkZ8GqyJakREpo7KgkqzFz90hEBA2ySjQmGaOqR6I6Bt3XUh8OJIAEpVG5VeRNJToNxcjB0kCHnq7YMy5Mw0ZjQEbLcfpOc8CrEOm4as4mJGCDJTB4phBQr0KNYS9HZHF2Syvm6cCRdh3vdVK2p+3hdK5zCc+iws4/PznQb8vWYPhzWLuOAKOwI2NwMH2npbMqHPYiUApKog6zyyCqhWJOhN6AwuZuxVmYBqUid6DPOfE1dw1M5gZHnvssSvqlu71KTNeaWVPWdFVyEC7BsgY2WblXAAtHT5E46UR2ozb5syGeFuEex0BR8AR2AUC0iW5juVrVdNejWN3cOHcX6aJkDJiaiAdEOVy/cr6pZGkcGNZ0TJC2ST07ulkxRXrjFBlAaDRErHUATCmGfVj5vYL/T4WjhzBhGRUS3ItcDOm7kX6lQ8ygNwwBC74K24KelSuFdP02yQygm0kjxIC2vJWBBffWpDDj70iwL0XR29Wi96+EomlDZzGpddMce6+B4EzZ6FxBY9p+cHpBJjGGxcPjvXFwBX4lF/VUFB6EJGLy7JKoxjnEiYNavprLoJq2lctNpIBHecHc/rpCOwKAU6h8jWuAQmFJjXUKwngh4FTbPZ202jEejUnqWvoM4r0VUV9ZtJnZa4G7OVInPFZS3rOb3pRPlKsX6/I3Pee98NCh4YkRNfyM0B9WdcR0p2lTZJYxfXLrhDgUCOmqkigLSk6hYOsr6brq4FtbJFoQzNtUqIAtKeWoLD0Y6I/aQ6EiNgfYEojdl4/vH/0CNB16NFO0WQBmd1jvcqqoZUtkx+KY9JuT2MlqiJgdiQ587Y4UTv2Z1wntMxUyKrE3nD+3K7fdou8b9pSYaBiLnAIHAFHYIcIXJn+CFzRs+KVw6BBK+oQOqSr5F6Hsq9vYOk3sOb3qMXr3H89uGa0DuyIHooVS8XgMgmscJlxkHGUMKufjoAj4AjsGQEthLsqY1ob1riKfc6LPoML54Bh2VxRG0VaCD4J5jIcE7bG5TeYHTNrwogrsz7M+BQnm1FTkQtqcFWe6TYA1J7aqgJotLh4tooE1mFscGGdez3kyARmCHxSDW4QAkv0qEgHbYdFPiIeUvokS7JljLiHXKsD1in6+mDFp9c1H5dHumzKz10ioDmkoiEBhBkir6YcKnBcYu5QcyzqaYs1/TAxN8yBY2aVYXZkcGBn3p1eWZRNzCYJJ0oPNXqcNzUlUkq9yiNh+PRDj6Kaduix/cwNf8PCiUzDvP87bd7zOwKR5HiPc2rItdpUBBbnteYUmVHobU88pt/BCJxtZUZCP81WFCmVaY+EBykAzsy94Zg50TvOZapNyCnzmQQ/Hj6BM/c+gMQPpd5INerFikRbYn49za5iRL6uCNy94XAQpY1sUqT9qLqKui8gczSl/xqSP02VMaVRk+iN1JaDP5MWDYmtlpJCItEZaW17QDDoYVLqVcCwD3B8DAkg6Q65JLvA/Jw6EC2qBwUIvGuj7OWkfjTex+VVtJy1Y7Y7sVimbI9zB7SXvFHc+mkvRGZ8eQ3r8oIedgQcAUdghwgk6jHZLrnUepeU7qgDs3iS5SVAelKppsv1I9t5Jb19va+/gbW6urp1p9sb2oo8QI9xgQEap46GBOCFhmKwuMxxGrBXEWVAmR64WNKCiZFbZ2D2rYB7HAFHwBHYKQIkFUDjsEplsvyc24ERl8ha0GZZCC3KyzIaW2tl6ZwiWzE7bfFifjVxMfQJPjVTIuXhBkz+sDwsb4yBT4BT6Tu3cKWemdmTOuW+gU/FAbkqo1vRxkKihb9yzvMp3WV3CJRhMUAbMWF9qX0KmGGcMSQD+UfvuBOYjmDchBnLgBt46AerNLNU0bwLxZ8wm3WJsTPJSLSO9NumsB7u/KDiTCCxGkhh1SSxao57gOKKjDeYJ+ORhx/EZDrFgO1Wrc3eQuFmMeFpcvhtXHMEjHoycg73co0cImKvRlnPtaT82zHWT5wASBJV7JlROIUZpmdzjs8CDM9PxV+JzPPTDZzxMdX0Ae00w+Rr1oEH7kN79hyG/LDV/JAEfVioL5umY5cSYtUDO63cLvuEQMF+sy7pFdkdiWyOuB/5RSjKzVZykJMKHLgOo3YK/VBxb2URZLU4NhFQIY0bx2+zWtJKqUieR+zZDaUGtka9WbzQJJqyTb0BrdScuSZQBgWsQrzlVqj/XdfAD0fAEXAEdotAoh6ULgu8xBQQqBylZgK1nBaQHTI6ciJdNQQWVqgXUTTibtu7muXm3FKizV9bW7uipnSvT5nxFa94hSmTKg58Wib/dfMvhLnA0I0Hrie47AFCjcWbnoOpHmOnfnmi3YWOC3QKgQlcNDETysHBL65fHAFHwBHYIQIxA/rvSBVNwppxJ3YzF89LA3Ri07serKlZY0UJJAeYVzswA7TABY0KSAbseRMkDU7RgpimCrJQxnbmLTdaI7PNwDigRVMZRpaR2X6msevMyjo/c8EN6sasMKXlk5qGIjexw8Y0/YCuvlIoUX1qE6VegA37uUMEEsel5dh1dGNuoa9sFuHOJybOmxyhH46OZKoe/+B7SY6eYwsjCk853Phvwc8HNLOxSEyciZXEjldJgw6NZkCRKf1d4OTotYAGtmlR2lSHGMUhBxqSV2kd6c7fxwbz5+ECYtNDn/O6qir2qsVsDrBJPx2BHSIQOMdDWuA0q1Cb9GYHskisZYTlxQp/+Jbf5Rxs+LmYQrpW/wSQqpbpHTqbgFf6NVln8302/xXeFH6mZj8AuBnmzJ/lmeU36rwq1YgUzfdqwHgjeUW5+02/h5v6NfqjjF4TEC2CqXQDKq4x+XFBsgrSmfBjVwhId+irgF35mmDi5isVVaS3e3tUihUlUElaNqZRSXKQAv1GWxS0WVNaC4DEYrKEtpexnkgW9XtAFwH9e0KOcaatQ2Y+zpiKUiOBIwc6mMUrbeeiKtlFsFtsr50J6FAa1IyuscxMS10Ndhlgt1D1gaUj0EMLqzmjjML8fjoCjoAjsCMEqDu6kCHdZ1QwkfY0br7NalydGcaY8sF121vA2ZYa76ZnAW3CAAltbpAjdY/U6o4a3d/MZrMOxBghHke1a235m7/5m7MERTyJhCdJe9Iksyuq/0nr2K9EPbWjnQCCATJWiyvIMlGxggxMtpbGJCEwljlotHZ92/DDEbgKCHiVNygCkQtpLaBBYgiDHrgbgkXql3zxhhjicjYh0nCAughGwzFPtrlnd25mMdETSXXTPzsz20KRumaMSZiTJEfVk07M6FUVTFFMo8MMmycNYaam7KhH56Iw7SQ3EdDt0U3MPBd6/dw1AsKee7KZfdL4EFaNCxijjdehI4cxvrCK0SMPAmdPA5MRcjcGJxTKYbwWCfRsiohRjiEoxnoiJdAft0ld/FzPqC4+4OGkpV1kFezQdNoCmqMitsgavPOVr8Qi540WGZONCfq9Hi0p85AgMPjhCOweAeMaDZyLfLZYFrCmyc/PQRptIJ05Azz4EKD52HWIC2zHKH3NZM1o+lkWEuqt4sovmYflShQ3l3mYc101yFHUtCF51U7Y3gYeuesj6FbXIY4hMkNgRnWNDvS5vNiWYlx2i4BILAk27ZfsjPZVsquSwIGRgO5clEcSOS5VCDAzSi6S0aEYPilV2mat/xkz615WUuIsyADPIrOUXV9Vt6qaVahQ2qo2siWoA9TpyTitKIg0yIMh2Fn44Qg4Ao7AbhGgWpnpGstckwfQYVW0i1RIAdRFiiAnkvWgZbgExAHVlFES1U+mxr2oq1jwhjzDlfZab1yZGfQWlsoEGg6514NkABwWSuTg8JZWVqC3hzMHD344Ao6AI3A1EMiBmy5WzNVp37gwrSgMdtSTZRFNVcQg9RJoLDAzNorYJ6GdKvWCC+VAsXm9WrzP/exDkl+J3ASaGYy7RWMH9QYW/DhQBDh1Zu1zLs08utLO0lGa/lukfjx9uNGgfdu7gc7IXWXo5asp+VK9aMAoRZf5pTkhgerjBg58Kgc9lWtrmGRKd1PQ1ORdFyBSCvo9qwis1UBarMDM9EyB93wA9/3+23ATO1O3Y3RxitYalkskMxsunMrsgh+OwE4RSCRJE0nSacW5zTmV0MFiQJ8V9UZT9M+s4a7//EvAeApM1rCap9hg4jrLGUnaKvdhnOc5Azw3hQqPuhAk4C8RxuUim3lZoDVgzOwX6G/UZp+T/9wqcP8jOP/AI+WFGZEriWnGPHTAjwH0eZPfSLTJdTkYBGTmshkkkVa26jJMrxxn9id14HDTA6YA0HzA7OCQzzw2c/ZyvaSuzfoiK+RMmjWvdrlXCuyT4hHp4YMu47yN0s/M66cj4AjsBQEvezkCslOKM5sppeHyChCpgUyxgNmmB9fPMX8DS1zTlfZqS/8+VYH19fVLbjpQKT9VmWuRnkGDsNnQ1pgsLSP0+pgyIpdxmt3mfBGymd0dR8ARcAT2hECigiEfxE0XdUzDRTP1Da9o6GoFK53DlCduQ3meOOWKY+far1TFvkBSArMqtNnqcjsLxIDp+ggRhq5tST6AG0D4cR0goGHLmjCbfVFYYye7u9jv4RgJ0g/+3hu54+ZYdi06tGWOdZv55WjRMpcyL+bzYO4qcrtfYW76+gtLGKWMtQTwVFXA2gVgdQPv/6VfwXGSCYPxGDYZYzioySdsoGLOCqpglt2vjsBOERA5NCUh2gUSVJzRfByAwHVlFSIWublfmXS453VvAu76GFAZmukqRDR1FoAcwSJ0gfmcn7v63GwJs8798/Qtlx1WyxOb8pPXsr4GsB7WXvdmROrJpboPHeqn+mac7now2oXENrc+KcrichAIkARqyF7qoXqg/gptQtVwXPigBtah06tc7BenAGjyAF6MIw262MeDLaJUWxpCqZ2PAEpUJnOl+WNACYPkK6i7jZMwUHkb74FJB3t6646AI/C0RKDYLGQsHTlEBWQoygmgQ/9MI+F6O7TmvdI+barcp86+/Vfh50zZU5e6Fjk0ELN2tl64igG9JT5Zzh20EdAgznIY4AZjBoVfHQFHYF8QiNQpfb3pcp5P75GhBa0IrJbqRg0YNz6gsUgUhWk9UAR7O9SOJKsaebjpUzszUSRAfgKINj8xxXYAABAASURBVOsVtf2F82fRjxVS2yEELbNn+fx6MAiEMng0SzaTeS8yJ022hLpfoSJDujia4NwHPgy8n9JMuAVa52Z+isDZpof63M7TjyKqQ5v2qQHlJ6047voJhK5mG5Iec2hvTj+qCOU9m1gn8wEd+mOSV5xLo//x23jsrW/HTYyP43VyCAn6ra7KaFfZunFezTZkrM9PR2CHCOgNrIbkVao7TsNc5m6bEzIXbeSrcCgDt01afOinfhoYreHoIGK9PUtdxnks5qljg5zjnJ70zE4W4QzWLP5EUdosF0pbCquKARurMAHOnGU7HT7yu2/AAskzvc2jPoq0KuX4mZyFE4OJKjxB8x9+HAgC5IA41oZsEYH6qu4SFpIB588DtaGzAI3xVueYBI6aldEH6J0Jdn+UKufF2V6pk432KNLJHfvWcT/CKQ11JoMzbv0Ce2CoEDHX//Mq3HUEHAFHYC8ISAXOywfuTbh8xNLRwwDtHIoikl6k3gSV1DzjdeCazbTpqVOnrrg34UpzPvroo1tZzWYNXS9EVuZAcG2x1T8ZkeWbbkLDfiaaCkg4kBcz0MewBjrT66cj4Ag4ArtCgGRQFSNJBmDy2ElWIW2UqJGgpWpZtJZASeFFukgOiYf90D3cQpXawAU8q6RfKl1CL0/ZK/XISmLC2rnzqNgHGTYzYw4/DxKB+QjIFhXZ7Iz8xcsdTsWxG05bxNPn8cCv/w/g3DkMSGEZSCpp420NszY0ey3dmSSmg9KxrCRtuvLPRQQZQsLZC+ew1BugxzxLkw2YqviDd+ItP/tfcSsnWLhwgTOmQ29QYTQZoTfso+mUKbG9PZ9ewTMUAemmhAaIHSJ1USCT2rWGKVfcHYms2DUYrK3i0TvvxMM/+3PAxgi3k3AdqEzbgtMV0q1GT6QEivxyJWBY7lzmacorf8XPR4+fnyGmwHgD6PWQf+mlWL37Phyt+8jNFPqM5M3FJT+KmAnnvSWmPUMH7jq5bc2fzKfWIdaI1H69DlgUifT4CYCbtZbjr66W4TP5Ai8SOvt8ZrZfqizt0JdBsh9lDcBubfakY64GG48+gprEVmCvmdNPR8ARcAR2hYBtlZrZIz1g2Yra9IinWTisrxAyN0/kzPWcPKA+woEf6p86YTbr03auSfFPJleszR955JFSz7wxBbb7FT4oUT84JgCNBjQkXPwcuuU4JlFRgYuO+W0GpRaR8YMfjoAj4AjsAQHpHuSA2DQ4/dDDXLEmLktbLly7mTrKrFxCJ1EuPT8x5tL0Kwlt5lEb7IdC8s4aR9F10oLsGHD2LKZra0DbQV/T0Vcv4MeBIaDNcOQUkHDvDr0tlbUBY4+UpnHTb2CFCCwEYKVtcO9b3orRy1/FDfcYh9KEOUkAaANeRP6OcR3nYOYiJdNNqLh9qik9ivySSBtpnKVtnuLwypCE2ATx/OMIU5Z/23vwzu/7YSw/dALHukxyllvBmDFlP6aW0XGh0dGAtplN+ekI7AGBxDWrkXyvuoBKP+jGGZtjr6zdJiSYMDmPZ/cMd73sZZj++m8AJG/7zQSmtwg5H5FaQL93RLHcsXQq811zvMZFv8KRYeUB86lMRINFjNHTPzJYpV780F147X/7FSx1GYskyuLsQwj1ETw49QspwY9CUa/6KmFmvJ8Hh0BHfWkxlHGpqZCWqJcgO4zEMUqb9g/0SwJ1IigByrb/vbaLVW5OjE0HHVNSNwU4X888+ACk8zN7gk2bzWQ/HQFHwBHYFQJzGyW9Ntc5qihQAyrcXyGBFQJA4hzSO1uC6+Yws9KXOddUAk9x4R09RY7N5HNcOGx6rxtHA5PYm46DBHkUwTDo9o6soK25ZKGBUxSUB5cezHZphIeeeQj4HTsCe0BAJJA2RXnaYv3kaaBN6HO5apStaqWbSoAL52I4SmD/L5sKbd7czBxwIU+SAnpj4dRppPEYaUqyIkZGtezDFZsA5vVzPxHQ+FQcrLIhZqCjzIYwwLgSYRCxrjDVf0bLLQ7Rni2sr+E1P/OzwJv+EJh0QMcKtjqVipWLDEsquhL5VZfs4pYwDSSxKs6NCiP01k5joK+Uvu6NeO13fTfqRx/Fc/p9TE6fxFEuftS3tXaKuLCItUmLymqgYSW+ASMIfu4aAU5hqcpAAiumCr0wQKx6yDXpp9Di0MoA6dxJrHD9+cof+VGcfumvAiLhJ2POP0qZ0Gy9THC6sw8QPSifBWw/tqWVaH12RiPozS6cWcXr/p/vw2LTYrmOmI7XYJaRLUHF9GQ7sFDN/uozqw2DPhOM8vOgEKDuSTAYN2WZY5lp43p8ONPqKygk+wM3BRqzMoDsY6Jgm/3NViL2fNH8wLZ6S4XGKxOMJlbelsoyJ841kq/TR08gdZ2WCtA8Yk4/HQFHwBHYEwJzXSKXqqfUFU3aBwgLfaAsBq3EK91gxX/Ql/ISwGYntJ86ywftm8GndMJT5tjM8Nhjj6Gj0o3c+Mx/Jd7MsJl8YE5CQqQBY7dQDBWNGlLG4rFjmJphZqQ0ULNbDfnAuuoNOwKOwNMMgUjF06tq5OkIj997D3DuPIwb/T4yzQN3O/niDW/zlkhppeLZr8vlFbJBLeLr8sZBxtkPfQhLVcTSwpB7tjX0SVDsV9Nez84RkC0qb0KRSOJQgXt4aPGhmkRqRQYaPrEP/Yhx5madJNbhlLBw6gze9GP/Hqsv05tYLDmlNKSp9ENXLd0pJ4KkrYGOq5YST1f+soqhv7hsKTfcwK8Dp87i3Et+Fm/5kR/H8MTjWEwTVNZgOKgwJumpNx26uo8RHwil2EfEAH3+mewtq/HTEdgpAuSHOI9qbv0rWOoBuUImK8QpD/0WVoqGtWYdi4s1jqUGx86ew9t+7j/jvh/9MeDujzL/FFDmwPnONSAomTVm/cA7KnZnJonEWMd6YQwzj/IlNZ6YRSTwK34P7/rO70b1yOPok9xvuwlS6hCoK5mjnJm9VBF9Ta2SWmeTemOSH9GS7peDQSBwvM0MkXqpFwxLJPzv/dAHUch56jCNGdUrH9YwCpk2GfRkXvbnnNfE6cAKZ3sMerbOvqKaji23qHoMbGzgkXe9B30+LJiwY7P9yVZ29zgCNxQC3tmDRiCVDkiPSC7aI+qazYiOWu/wbTeDRhblUDw9c91F74GdIqxC4C6F61p1Qv6r8hXCc+fOqf4iaqR4roOLcXC2ujEfES486sNLmPJJWubCQ+mBaSEFGBfcgaKBlijNxRFwBByB3SBgXCFPxutYXlpEt74KvP0d4O4LvTxBrVcLqHdU76YjLxfQYeYibbq7d1STzYtveeYRbIobP+XBtMUjH/gIlki2jdhPEW+xJvF2Mav7DgABTp9iwWSL5nNEcZG2qtgsEqSoAsmthKYbY4mbtGfFHro/uht/8JL/gnf/0E8CH7wX2GgpDaAfou5UE2X9AufiBDCmlblGt9mUCd0LG8D6COk1r8E7vut78Laf/wXYA/fhpphR2RQXphcwjYnCecQNIkQMUIxEQ6ANnQn8cAR2iUBA5DwyzicRpAkRRrJJcz8mVZnKvB9P15A2VvH85UU8u0t450tfitd8z3fjwst/GxhNKZz3Ewr91jaw3HHCtujaMcajdQTO/2gZDABrI4B5w5jhM+fx8R/5Cbz7pb+CjQ/9ERbX1jCwhBASGurNyYR51Y1torevYmb1jBPhvLkXYMjPg0AgUZ91TUKsjFzmFJPV8zh5//0A42tpVm6MjAawEnepMDupJ/76yZEyxRje61nMLucx8mZNimCbJcSp2EMg1c/QlPqWJOyFj34UzWiEathn5DwjvX46Ao6AI3CFCFzUHJdqMtkkrSeVHqn8pO/6h5aAQAVFsl/VS/+ZPNeJbOeUzp07d8W90j1eUWa9gWU2u2U1JlDMZuErquCqZdrsA8dmy4DUPQyOH8eEA6YHbyjGJVy1HnjFjoAj8MxEIJAYmDZjmHUkrBI+8LrfB8bcVLWJ9iITFBqXTRXFAHPruj8ijab25UJtSLZXzSe8tRK56cO4xckP3VV+q6s89SAxMuVmb3t29197BDQ8NFPbGlYMYJw6khE3OqN2Cr1Epd/cSd0UR6oKt3URh+9/HCd++WV49Td8Gx753h8C3v8hcK8E/W4QpmeAJc69PjfhYQ1oz8/ix/SvXgA+fjfw+jfhbV//z/DGH/tprL/rvXgWN3vPXuyjwgSjPEY7DFivgbE2hyQXeuzEoKnQbwP7Z5zLFIMfjsCuENC8t821WeJasuNiO7AmkUQ9Tl25oVdjypnWhBaTjfPorZ7Fp3D+1/fdg9/71/8Wr/vKr8H5//ALwMdIWmysAxPO7wnnOtZIaowxGJJBoB8t4xsSCPrq4d3348J//K947Vd9Ax581e9h/JGP4vDGCEfY9oCdCmSoql5E1e8xRqfxQuHOQJ9JSWKQkX4eIAIagsg5g5QR+NA6k7gM1GGrjz0K3Pcg9NAGtIHzLmpuIYO6iwQkXeznofr40EFVZs5XzTqog3x+AM7tCg37Mwbe+AYMV9cxHPQw7VrmVAkXR8ARcAT2joDU0PZaaM6gf4gyPHYc0kOQTqKIwMJ1cIhL0n5EXZm7V+UNLBFYakwNmRm6rqhoBQ9csqySesGBARcZZZCOH4G+WZHYV0UrGWV1X8xYCSprsuL1iyPgCDgCO0OAT+sj9cugF7DKzdUSNz0Pv/s9wMMngYb6sRBECUUfYdshnSNLM5dtSTvxqprIAqQRUNqgapNOowOobi2PuaDHGjdu9z+M9PgpNCQvBoM+jKTEhjZzvAf4cUAIcG6UgdJgyT/vhkZwJsvLKyUy1BWqITfzfIrfrK9iheWePxzieSS3bj1zAne/8uV4zT/7P/Cmb/g6fOwlP4Ezr34lzr3+NcB73g186APA+9+N6atfhUde8lN473d+O373G78ev/4d34Hxu96DxUdO4uhkimq0humFs0jTEeraUJPMKt9MDAGBm7OK0ue07lEyd/EtN/qlc35xBPaIgN5mSkGfgYRA0iHSyymGxHneUtHV1Fn9fo1+0+I4ddpzY8Bt6xeQ3/c+vP1nXoLXfc1X461f909xz7/7UUx+99XA29+O9l3vAN7H+f+Od5S5/9BLfhrv+uZvwuv+8Yvxtn//06jv+giOrq2DS3scJQHSSx2mo3VMp2OkroEe0oKH+kGnnPwIQDq2BPxy4Aj0q5qEVMd5QqUUAdniajrF2lvfDkw5ifTwJrObEjqgvdO3SIPUq8L7IKWqef2sj63yunn26SpiSgKrzXjvy34DN1cBA863MdcHmf1hDj8dAUfAEdgXBLapomLDih07dhjSfWWfAG4Ptmdi+CDP7jIuSVzTlfan6N4ryfyGN7yBy4gryXlt83TYNhJbXnb18GE085WHnvIV8gpcHAGK3soKPxwBR8AR2DkC0iOBS+dhv8+nHFOEjiTAyXOYvvx3gI0xwI0WpJ/sCereFwWUaI8Sm6BIk29vR349ZuFGDDFi8urAWGuNAAAQAElEQVTXon9uDRX7lGMHPbEGyTeWfILOedS1QkAPUCQaPvFBemK2ve0qRDTjCfR1JouGQLI0cfzaboyNjTOIYRVVdwrL7WkcufAY0nvfgXv+y8/j3d/7r/GBf/mDeNWLvx6v/d+/Dm/5pm/Fu37wh3DvL/4C1n7/dTj62L347H7G7dMON3FXPgyGigRCr8/N1aCH3LU4e/oM1DeJ+ibiatgCVW4Z36INLXwDBj/2gECZ79zEJ+vQxQZd6JAowEwzjUlCLCwdRuIabjLpuPGvMTl/FhuPPILnDPt4Piflc5pzuPnUQ+i/7z14/KX/HW/9rn+F1/+Tb8Gb/sm34k1f8834vX/8jXjzP/9uPPwLv4zq3e/EsccfxLOn5/GcOqHmg4fYTrjQb6gOO/T4ORiSXKgsQF9PM7YLrh3lZsY1lDaEso5U32UD9nD7XnQPCAh/TFvoYdGUdi5zMFJqMaBtvevNd9IGMy0xEMDxJRVK27eH5p6wqDFWAjZThGFszt1CdLJtNFNAb2W/570497GPAiRe2/EGqqoquf3iCDgCjsBeEUisoOgcuvMzkRyKXP9jZQmNdBFt2TztenXf/OY3F5V6Jf0rt3QlGZWnMHn0yA004vReJyfvV6On3nBTBgaxuIDIp3b5BhgwdfsZKH7LjsANj4Ce1mdwYzWs0PDp/U18Ivye17weeOBBrmMT748ifUTfJacWvCQOLonbTUD1qBzbkPFiawptCkNatPMp9Htf9yYMxg2OLA4x5uK55UI/1r6A3gTqQJzEMdNX3DVu3Hth9tYJTTI3zRpWxY83NmjBDJFGrWkmaI1jyrmGQUSLKXLaQOzW0W/XcSQ3eA53dS+yiGevj3DkoRP4jEnCTY+dQu/j92Px0cdw62SE263DkXajbN5rbt6NotqMG6/JdIy19VWYGW45dhwV52ivDXTBTXsCJzWyJeTAzaG10D0w0k9HYJcIpNm84lwCZ3THedXGFg0/DIlkUQiR0QZrI7qNhqRSh6Mrh7Cy0Me5xx5AmFxAHJ3HwvgCbs5TPKvtcMfamITWWdx64gwOPfgYbj+3iueOW9y8McKh8SoOdSP0m1V066cwZDsBLVproLZ7ejsmVOjFCjHws3jZXbEbmG0EUD6vlyV78BojUDZonCfGscpVwrQZoUfbdvpjdwN33wtIZbFPgXmCZYAnSmSitwSYurvTWKzMkMuqKXFMU9ONLpxToO394C/9Co6q0HgddQxgl5jLT0fAEXAE9heB7Sqp/LOmfo0gwlz6h02FwMvBnluthz10Zke3scHF9LzVvTQ6r2NfXRmK+ahpkBYW0CeJNWtjR7c5K+JXR8ARcASeFAEqnNyh6/gEnyrGuDBe6jJGDz2C+173RuDC6iWlpZZYYjOOBTZ9e3KyasxcjCfSaLOatE6fLdIZ5ip5/fffhI1HT2CFxIjepDEzNKlDIhHBHH4eIALkh5A5MTRmdCBX3Ukct4SAQW+Iw0vLWBouABzrjXaK9W6KVbRoeoBVBm269dZID5yB4zHGqxcQRhOskExNoxFWuHi59fgRHFpZgFmHaTtGw7+u5jzoR+i3IvVQalD3MBwOUdc1mkmDjXMXsDwBlqZA3aH0c1K1mFSaOx2MMy4gwQ9HYFcIUP9wxpZ5FDkfYQ30FlYTO86xVP55QBUHWDu9hn7q4Y4jtyPwA7PGdagNSDIdHgILETaM0D/YXOe8njQbENs6HPaxsDDA8vISFknaW50xJnE1pq5OnPdhoUJgHagBtbfO9tfSBNPRBtL6BrrJFJnEP6gzwc+h2tXnseFiW29gGW+YXDEk9Pp5AAhYBmoSnIH2TLYs9gKMkYF6Mqxu4OFX/x7KD/fT1s26p1Gb+XQ1sAJ59iBbNV5WVdjUiyOuD8B28hv/AB9781uxHCOGvQpVSFw3dHto2Ys+sxHwu3cEPhEBPVCUzFMi7dfC4jLABzIZFaNniooqE3o5lREHfkbqxHknxly/zv1X4oYryTTPox+U1UJ3Ht7un8dda5fLFxgbTTRadAAaBmh0+ouoFg8hGxCyFtkzkaHTE2RjZto6ptHjpyPgCDgCO0QgU88YN/y5jpDiXaKR6EgeLHcd3vlbv43ufe8B+EQY3BjFzQVtaUI2pMhM/RYvEz7RTfjEOGzFgcYJOQIpwrjJigCvvJSzY3wDPpLGK//LL+IQ2x8YsHHhHBaXBsjWorWObsnslwNAIHM8ZlYJZdxMg22Jfo67zTrUNA02NkbY4IZM+7DBYIDAJ2nMUdy2bTnOBuXT21rGVckhEl4L3MBPJyMYCymumY4x3lhDQwJMBFWIsZRJbM+qCP2A5gaJgSmJq7hJZPWrPkR4SkIG50qC3j7RW2Oz3vnVEdgrApxYm1VsTnnMF+Al3HY4fvgYyJXi1JmzyIFzNRourK8h85MymoyRGI49MlGsp+VaL5M0aNoJ1jdWOccnGI3Xixs556PIWeYZN9NC4k+7FvqRW1CH9/r9Qt4qn4gREbrqg+Y+qy6n+qYeGy/b40uiX64pAtKfoQ4cxwYTjidoD3u0wb2UMKSee9trXgWceYxG7xyQycSbtGbmc4AI49yJzK8Ocyg5l5iFgZ34mX12qpAmCkXexFhDou5MWAmMvO9+/N7P/wKONBmxZTzn4fl19klPBSwxt5+OgCPgCOwcgUAdJil2iaomZFCzJe4HWBfTEu1dPRwCVgOM1TMZOjDmsxLAgR5ad847ID5JHNM8fCXubAd1JTmZ5+GHH4aZ0QDw7hnuuFGjc2CncagqSqDBCn0DejRQMgh8ek32CgvHngUNrFkDAxf6TNPr6R1JLpFacXYb8MMRcAQcgZ0i0FJ7rlLtjKhvFuo+qukEy1XGUS6Wn71+AS//we8DTtwHrD5G/aMN1wbSvBF5KOIfqJm0PyvSMH3CXBPqq4auZMqUhmFSUowBQ0CbmVFnx04kCgtOTq+yHVZKfdeungaaCU788q/i8MnTaE6fQkUirV9npHaMLnTQb81kWTLV43LtEeACI8ueUkB/WXxwc40yynNbZghWcWPdQxUq5CYhkkHqISBw4tShx81XhIUaVa8PxAranI+7BtYLyDRynXXMwyTmiSzXlX8wYKitYh0JJpIrBAQSVzlEtF0uolKa401MaCmypYH9tMw+kTgNFDAMP55xCOzLDXPuZDMUQUSmhGyoNL+p13pUePrNPn1Nu+WaLQ+r8mZWqioMqG85rVEZ53/LOkQMsHxFXRwyGA/0q4hoGXUwhgMUb5zE9DFcI6LalBp1Csic9w3704YAZkPH9W3Y/DwmtW+JOpTCONUFPw4UAZHvY0yQBuxGr8fx4lhzLvSp35Zo65Yn5/C2n/63TBwDmSRmt4GO49tocFtGSzhXmB3TDkiMooMpCdAxGv6lIlN0Ja7lDFWeubAo5wwL6Qy8RDCn6lEKa+IaAKdO4s4f+TFUdz+M422Fdr0BqKfbfsd+d+g4p1jST0fAEXAEdoSA0X5G6jLjOkwaJ1OXGLVYyJm2LoFJ2IBh8ZbbgVzTRx1J+0gTW9qpIpWWCpbQwV70ADaS2L///vt31BHewZXnv3DhQskspkyeQEMv98BE4HPhYVyGAAk0CUXARQtX71g4dBzKYlxwWPElaJAlBnCQwUGFH46AI+AI7BwBGpBEDZJpFCIVTZVYBRe/FZ/+L29s4OjqGt743d8DnHwcmIzQTy16WatmiFvighsg30BKgdorZbT6r0Rdy21VRp9V1UUS07sSZ9RxjGKLAPdk1GUMRQrXyoocHFlGYjvoJqhqJnz8brzv11+G+vGTuPXICqp+RMMn1antSF4EPiEORVWyBj+vLQIXW+McguRizKYvbbqbDvOELQEik0NmGuNKeboZASVK0ZcJg7OT+S7WE4oNLPUwdV6W3nIq3BkwF4WVoPLzNhV2cQR2jQDn49Zc2vRrfml+S2Zzk2s7Ekh68Ki5WOYh8yrfXEodT9iJ9AmxKlPysw65Cs9FdW+1sa2k4hVUf9Qv+V2uAwS4acu2NTq0Z4Zel2hrGyw3I5x8+zswecUrgPEINe1nhQ4015C9pMkFs4L7JpDrpPZE2UnUBgzoi+BBm9xj5p4ZbbCVPConIb+JUhdYPR8CjNMUk+k622mB9XXQ2OLj/+7HsfqOd+Ao61np92nvB0jacDYtbNqW+ljcT0fAEXAEdoyA0YbJJomUStRb3EmUNZ3iM7VLx31AvbgE8SGBOg1m1IKYHdRZM8/BXbdzSfLPOaYr7VG40ozK9/jjj3PT1clbxKwgVvwHetnWjwwZMwq7dvT4MSRamEz/vH+ydZJ52F1HwBG40RC4PvorwzFsudhtjISCQXpGRkRfY4mTBgvrU6y976N47799CXDPo1zUNlzUTkhUTZCX6R0CXe4QRGxRKQ2ioU9dVXUZJuGjYWsT6hbMA0QS8REtzVCCcSEOHQEYUdYqYBJahF4Cxhskzc7jLf/ie9juvVzIs73QYDWNqQ8Ndehj0NQYTGtEdVr1uDgCjoAj4Ag4AjcIArK/dRdQk3GMMry0ZRmzoyYztTRNGJ44hzf/7C8BH+GT/QtjYIMEE0mvtQiMerS/tLtG+4t2ijQZk1RqEGR7WT5S9Bag0S3CBz/gA6CatrdmHSK91NralHadAeNTpcWe0f6SvFrdwMl/91O4/xW/gz73TQuVYUrbvZESEvu7NB1gpemjYv9Vh4sj4Ag4AjtFIFMPSfVdLMfNAAOzqzwBCyvcbNCrkyqKtJZ815eEEMo3+x577LEddWzrPq+k1PwrhGrsSvIfRB7j1g4itAxYOXYEMmjZCA4YcRAduh7b9D45Ao7AnhHQAloL0MgFr54ecF2KliSUmaHmQnVh1OC2KXDqre/Eu77vh4EHHgbOX4C+yhcxwdroLCpWwuwAyamirDp2S5IiPTWlAozCp7bg0xYyUND3xtVeZoFMBdfjQrzi4jg154ENklera/ij7/6XiA88iOcN+1hhNaONC2hTg8FgAca68wjsYwVTnfDDEXAEHAFHwBG4cRDQij7yeU3UtzA27Rg5rHIDMQPDNuN2PqxZPHkOr/627wQeehwQCdWOaEPXQCoJkfZX+5kYK8R6AF5oiyuANhKtAbEPZIbJUfFpE0y2GFbaANtopi2WBjX6aNBvSVzpDejRBu79oR/E+//Hr+Km8Rpu7Uf0SF9NJxuQ3a7Yp4U0xLAbQH2HH46AI+AI7BsCM/0k3qPh5mL5yCHMVVZJwfVzmM16ZDZzH3nkkR11Luwk95zAMps1JmW8k/JXJe+sK+i4iQzkFo2CQIPDEVs8dBgdySttLFGOwA1b8fjFEXAEHIE9ISDVI/JqtggNXPNGdHzSCqqfyNXtQpuwvDbB8fNjNB+8C6/6+m8C3vMeYDpCHJ/F8WENjCdAw5pain4hW4UrVRAgA4QYgEA/JVlAp/evpN+4kDbqOKnidu08BmnCBTFv59RZ3PV9P4iz73sPhhvnkdbPcJE8Zq0tEln3uwAAEABJREFUhnWFAcu2JNa6NiLEIRfnAX44Ao6AI+AIOAI3HgLb7dfMr7cS9LMhNR8i9VfXcXR9gmOnLuBN3/JtwD33AbSXKzbFAkhkNQ06kVPaN+jmDehIinWZnjpC0fq6YCLBBdpP0A7rQVIp0wG1niCxDpvQjo9Z0Ufvxpu+/utx3xtei1tlk9sLGGADNllFj9Z7uTdAHzVCrpHbwBYldPy8YRDwjjoC1xsClqmqKNv7RTWGKWn6wZEjTASSHpJvzxBse+hA/GYX+2BmePTRR3fUjx1pTxFY22s3u9j49viD8GdaHfVm64Y4WEtHj0Bv6CYYymbwso4lFrhszC/L4UFHwBFwBJ4EAYs0DIaWOqZFhsjyTMNgtCgVw0vRcIi6KD3yKI5vbOB/fM+/xH3//iXAydPA+hpYDGA+FF1KbcQ1M6iXtLZdZ3BCv2RKt2VOLaiVRWLUeWgn6LMNrI6BD38Mv//PvgMf+Z3fQXvuFJaHFRfjY1Q1ENmftpmi4WIbXIzX/T6a1EHrdFXr4gg4Ao6AI+AIXGUE9q16msdibzsLdAO0npeoAZFYgVY55g7DdopDoxFWTp/HK77u6zF9+SuAtQ3E8Rr0e1cxBORpB/JdxR7mHtBRJtxMSBraT/JNJU22WfVHtkkGiqY7AaurAOvuXvYK/OpXfS3qex/E8TzF5NyjyHkdHUZ0J6hog0PbohlrW1mhox1WXS6OgCPgCOwHAlQxs2q4sOeJSTBAb2AxNlHBUaXNXuIR8Q7qLsYf5GnG/m3rwFV9A0u/gSUQ1J7evjK7tHHFH5SYbe8L/YFbvJuOo+UAJo3ato5pkGX8tkW51xFwBByBHSEgHZJIHrWVQcRVQoaMhv6zkP5rVRdajKcbCNbi+bceQzh1EreQtHrnz/1XvP5rvgEXfv6lwOOPAZMLQBqx7SnXxCM0NCxThhIXzqSlMKFf5JUW55FplhhqG2CD5UYkwU6fwcl/++N41Vd9HQYfvx/Pqvq4/dabcGL9LGxpgMwnyS0XzvqvWg3JNPQqxGEPk471sG4/HQFH4EZBwPvpCDgCQiCRRJrEAIkeVCtOIjvZcvk/qRJ6h/qYtOtYCIkk0+M4fOoM3v8Lv4L3/Z//AqCtLOQTHwIZ00OgPeTWoWMltK5YRYZsr2wxU6Dfq0Riil6/amivT58CLpwHXvFqvOP/+Da8/l//KF643sAefBjVdIx6uYd2aGgGQI4Zgba75QOkhoRa6jGe/dvebzbrpyPgCDgCV4RA2X9QX8ndXsAYISl6kHsTHDkMUFfiOj3EJalrcq/qb2DpF+K1CZo3JvdAhYPHRxulC9EYyIEmh64ek0S6h1bQkrzSE5pE8wGmB0opwEum+OkIOAKOwG4QkIHIFqlzApemGSkbhS5jWstoQofcy4g1cPbUo1jkE+FbU8anVjWGH38A7/5PP4/f+Kf/FB/+9z8JfOA9wOgCrNlAPT6PhekqVroNHMojrJDcWmzWMGB6Ia3077nPnCL59Sge/Zmfxu/+o6/A3b/12/iUJqF35hyW+KTlLBfXw+EQ49GU0kL9HC4vASSuRqyvwRTG/oE9382937BlvOOOgCPgCDgCNzwCWr+LAOr0BtVl6/s2ZExjxnoa0w43EDm1wr3AMRJIds/9WHvrO/HbL/5a3PXj/w5465uBtXPA+nnY+VPo84HSYjfC8TzGSjvCMv192t+KD4SwsYqS964PYePVv4PXfc0/xut/6icwff8HcNt0isPTCW4fDpA2NlDHiCZjJmwbFdcKJNZCLyJxXbAxHSFZuuHHwW/AEXAEDh4BbjnYCSmamWTqxFY/R7JIBt2YxPAsDyCySDRJESUdkJR+bLYt//nz5zdDV+boTq8sJ3O94x3vsF6vV24+0Ggw6uDPUEYGoLFQZ0wjYgZaLODIEeS6npFYevNAGSiRO0qBJWHQT0fAEbhCBDzbpQjM30iNFiAxJkuv6I2sLgJdBWyQMOoNInpIiCSflrm4va3pcNvZ87jt4x/Fw//55/Car34x3vrlfw/3f893Af/tl4A/4KL6A+8D7voI5cPAhz4AvPNO4Ld+A+d/+N/gXf/kq/E7f/fv4KO/8Is48tgjWFk7j2p0HuW/IHUd+lajbmosYIgqV7C6j9Vmwr7wmXLf0LYb6PGpM3wBDT8cAUfAEXAEbjwE+MyodFobs5CLlw9rgERD3NK+jfRW1bDGiPYuosFCbnC0bXB8bYRnn7+Ax/77r+D3vu2bcedXfDke+X++B3jZrwNv2bS9d38MuPduPlyiHX7zm4DffBlO/+D34z0v/t/w+q99Me78oe/Hobs+iptOn8ZxklyDdgzrGughfz/0YFNDnSqALFtChZEB0zpjWrVomL/uqb9JFxdHwBFwBHaMQNF/T7CGlz7M5EE29Mbos58F0B/FkVDdiAqx64S/MTN2zQqnpP6JY8IOjrCDvCXraMSnBnzCXwLX5SUgg7dl7BwHabi8ghwrZIsEiZHJuGfLyIGgUZjrWp7eliPgCDxNENCCOSCBD3phvCcJHZ7UP7zqzJYBijFfQEvN1HJRO0UvTbHIp7vPyS1e0E3xnNULGN7zUTz66lfjDT/6Y3jVN30jfoOL6lf+w3+Il/+Df4BXfeU/wmu/8evxBz/4fbjrZb+K9JEP4JYLZ3DraBVHJiP084jtNAC60pd+GyDpkUGLWkSzZeTAdLA7CWBfYHLp9dMRcAQcAUfAEbjBEIg0YRJZNmPfLQMSbDsy7VxWpHW01S0f6EzR58ZumQ907mgnuOXsaYS7PoRHfud38NYf/zG89lu/Bb/9j74Cv/W3/zZe9jf/Z/zWV/xDvPaffTPe9qM/ivt++zfQffC9JK1O4rntFPovg4en67TnE9pdklckzLjFQOSl10ba4BpVVwOI6LhZo1lGGzvAGhhFawj44Qg4As8EBPb3HqnXVGHixSRc31/UJ6HsOOLSAlAHaPlvMJSTOhKbZcFcuA4OvQggbmmnXeGd7azImTNnoMZUSm8ayD1I0VhoUFA823rCsQIJrJVjxyECC5tklfosMTOY2bYC7nUEHAFH4MoRkPaoaD0qEvo116QyHrZND1k2iNyKzBOkoCwjMdOkytjodZiw0PrGeYAE1JCE1grrOc5F8W1Ng+d2CS/kove5TYfnTBvcMp7g0PoaFiiDyQYW8xRLfMI84NPkKk/QcFE8qlu6CWyGC2fDQmOoO0NIETEFVJSa/VSfYYkL6gQ/HAFHwBFwBByBGw0B2VbZM5pS2rdLex9p2mTvinShJNL8oaHtnTJxGlt0JJs6kU98gLSUWhxqpjhMW3zzpMHzaItfxIfeL0QofsWtjNaxONrAYDpG1YyB6Rot9AQIE3SxYd0tppGPhtic5YrEVQ/9podhU6FuK0RuMCHjrE2jtewTO0k7TI+fV4SAZ3IEHIHtCFCDbAXD3Cc9Q73F7QeG+gH3XjVPmbk2c7ZtVWYRB3AVF6NmxSmJW5J/J7J1z1da6MSJE1tZ541vRRy0Z3NEyqBqkCgrx46gkcHggMp2RDCy/AI/GJvBByUH3Wtv3xFwBG5QBGJO4HpYWmW2NuV9SM9IpFwjFUzMgNEFD/JJaGPChCxSwwyDxSX0ej1qpwiQpEqrI9j5C+itrmO4NkJ15hyG6yMc7jKOhohDscaCBZJRIDGVWS5BRxcSRI7JH5AQqeMsK8R8JM/YZCnT42K+1kqeRi6znlnpWT6/OgKOgCPgCDxNEXga3lZNAxZpg+e2TrcYaNsid28itno0uLHYQeMDG6DhQ+uGplZvQjEJ9aCPQa+PYSTJRNKqHk3QW9tA7/waeucuYHBhA/0L67O48RR9NrBY9zDsD9Dv9yG72xYyLNGfkY0dYvuZllmWV6TVTFDsr+xwKP1hRX46Ao6AI7APCFyuUxROrHfx2FEqHkNRRwxjU/dcL9zN9n5s55bU1SuRcCWZtufRvzmM+i4lI7c3zuB1ddJ+ATRWK0ePomlTGTczQ6DM+z134Ycj4Ag4ArtFgIvWsnClO68icBFrW2KQH1RKCYY2hCLTGLDaJGzw6WyDHmK9hOFwGYvDFQyqAWMqLNAdGtNEOjWGZtxhMs7UaQFNipiQ0Jpy8Q0EElpG4ootcEGv/rSxYzsdF+6pxFcJEIEVuoiMGh2fH6sc/HAEHIGnRMAzOAKOwPWDgPFBzVxk7zK7RhPLK1B1gWKUQNurXIG20CgB+qdOHW2wHuCMpxmjqRVp2kA7WWMQ+8XuDkIPC3FQ/PpNq4oWOeUa064q+c+PE8a0vdNQ0Z4GxGSUQAsP0Mu2UhERZZG2t+pA+2sksgKQZ2UYDT8cAUfAEdhvBKQLF48fAfQP7RRQA1KSdK8X7mPej0hOSdwSu7ajk5p0R/nx0EMPIVD5q9Tclf8gZHMsPqFpxRfDYMAhMpAtN3TzTGaMZMDMMAePQT8dAUfAEdgxAh1JK4kWrNI7n1hBKIvbmf2Qug1c5Fohm4yRgYvlbBH6b0XTnNF2HdpEaVs0zQhdN0HTjZFTi5xJOVHR64nx4nABi4vL6MCFMBfVkaRUIacyAGvRximm1RQtpdt8QqwkLaYzy1jqIXARDRJfuDaHt+IIOAKOgCPgCOwrArJryQByVpB9U+XGyFgeICkUSChtElcmGwz0SFbVLNCrhog1bWGolBE5GCwqT6LtbWiPx+hyCzNjHShu4P4nVDUs0vYiIlMsRwQ+ZApsN3C/IUJNb2dNI+sJqZQFD8uBhFosApaD21+i4qcj4AjsFIH0SQpIBykpU7csHzkMFAIrKWpLUqJO2godnEe6VK3LFbck/04k7CSz8s5ZMgFgZoq6PoSGA5LN3sy8AcOjR2A0OJkC8HZpQLg/LIZoM6s7jsANgIB38XpDQDpmGkGiKHPhnLhITSAnVSRZYFxAS70j0VPfRP0TU4AWzgsNdROlFwNCBEAirM1TTIykEwmn1E+wBUMeZKCfkeoOVnXImKCZrGP9/BmcPX0GRhIqphqDpoe+FuU0TNmYq27QVA0X9TPRQnpUJ2zUAZMYEUh61W1NN8APR8ARcAQcAUfgRkKAlpH2NZXffWxJFLUh0QYHJNpZSLTWt1DscEM7LBscGFd3AYvTgCVK1ZCcQss9Xsc9Ae2rtej48Ee2c7rpdhXjaE/ZElKa0uYyL0kqNoeQKoSuh6qr+GAqIGbAACTVE1q0tOUTlp9ULB2Blv3IqBCK3Zbr9pdw+ekIOAJ7RIDLftYgfTIXYEm/gaUNRpBWYjL1EyjXy8s7ZkadmtgxYM4tlcAVXnSnV5h1lu3cuXPFIwKreA7woiGRaECK1bj8bpS4fBQp9pE4gK11NCANs3c0IKCJs+LCD0fAEXAEdoiAnvpmA/WJobj0z4zIrCLaCUg1z/MpVk9HIkksrrfBNS0a/e4VSafIpyR1XSPGyAV3RsunvtPcoUkNpt20hDPDkYTXoF9jcWEBy4tDzA+1qzoVVnulXQU2Rf1TvJ5Qy6/86swrZqAAABAASURBVIvczSzuOAKOgCPgCDgCNwwCsmmyZ7K12zutuI77gZK+mSBbJ5GdZBKJKFpJ2VRuHiLtr5mh41/LOLl6gyrTSEoSCyputvFLqFhBjxc6JK1C2Ucwa3E3m6OTt9YF2/vDBLYdKPK5OAKOwFVH4GnYQCAZv/22pGMw23EU3ZJI3ofFQ0CsAIsoR+CVIj1GZxbg9SDPOZc055Z20pfZPeygxH333VdyV1UFgVACB3WR1aINgtxAj1E4gMb+SGiXgFufhzUbYMQnJqlO6OqMXGVYl9BPsWRhdj8dAUfAEdgRAiGDhiJcIrM4cCGbqFsSSXIKdY8MS6Z+StRTWhhrcS3RwjlSgVnKAHWSccVt2RChp7MV3R4q69OtAF4T87UdCa6u45OLlvW3gDXQk149hU4yWtn4RLguYqlmX2Lpo/pWsS8BDXJokCjqE/xwBBwBR8ARcARuMARk04ymU+5MEmTTuk07K79xT9Cjbe3xQZHsn+ImMZV/pKJ8KbXoaE+1n9GmMNB+Bn0lMFcz28kHTpZkfWlHzQpCszIN/WqvRWIG2Xaab7A7LKd1gSGwrER9lOjrhcCsjPohP26Aw7voCDgC1x8CFXcZgUqn4bqeGwXqngZNO0II4Co/YOX25wJxiGw98jXsf0hI7QS93gCZuokxB3pK54pLUifuvvtuOTsS3uaO8uPUqVNQoyplZnIOVmQtNnuQaRhoZxhK3NjNfFg5StJqCL15QDOFNk8RKvabG0FQZFxYwE9HwBFwBHaMQMjAdlEFCl90N/WQIijMju3CqE84g56sUOYu6L9ELimh+hO0GJaOU93Kq7JzmYXn/Uzsr8q0pYwvoC8B0wOOgCPgCOw3Al7fVURA9nYu82YyPRI6tHeA/lNhpNmbEUiAiKuWu595HuXbkk17K/sp27klWxm2e1gp9x2yv6pLMk9V+Xm/5u4sbVbGbe8MDb86Ao7AzhEwFjFyGHRgZtRCHV2gqvlInImdBcTlw8iomRaUDRDRTgEPYzqdAz3NbItPEre0085s3tWVF/vDP/xDS4kbprxdVV95+X3PyYH6pHUq7fAhxF6fgxgKUHrSEmMsRcyUoXj94gg4Ao6AI+AIOALXHQLeIUfAEXAEHAFHwBFwBByB7QiYGcxIBJGXMTPojSY9zNY3PAaHDpWsYmuYVPxbF9vyHbhHL0XdeeedO+7Rjgks3alIILMdt6Wi11bEMJK8qhaHsCoiBH3tcdZvAabOpFlQXhdHwBFwBJ5+CPgdOQKOgCPgCDgCjoAj4Ag4Ao7ADY+ASCndhJmR2wjo2llMZniaO0C/fXV4k8CaJQEIlOvrNDNMp9NddWpXd7O+vr6rxq5aIbu8Zt2WhPERWDxyGMbBDGEWN3+DzOwTCrKAn47ApQh4yBFwBBwBR8ARcAQcAUfAEXAEHAFHwBE4aATMZhxGQARy5pmhLyhP2DG9uIPFRfpmvAc9zANUFphni9Eq0Qd9WVtb21UXwm5KnThxogB1hWWvXjaNnWSrBd2OBJhF00/P4VtvQgrGPhtCqApTaRaRMhPhhyPgCDgCjoAj4Ag4Ao6AI+AIOAKOgCPgCOwDAl7FVURA3yDTt8nKyzk5kOMAmpwwDRkLRw8DIcLYvn72m87sjIozkliFz5rFHdBVfVfTjz32mJwdCxmeHZfBQw89hLZtd17wWpfYHLnDt93KQSUzmVJhHzNdCwF6E+tad8nbcwQcAUfAEXAEHAFHwBFwBBwBR+CTI+ApjoAj4Ag8MQJ6B6cjnxHNUJHTMCMxxci2V2Hp+HEWUnj2tpXJSboExh88eaVOmImkAR544AEFdyyzO9lhsZMnT14/BJbuX8J7kKMbkjAICJwY0D+ygoZ8o367qyIjCR6Bg92RqaTXT0fAEXAEHAFHwBFwBByBpxMCfi+OgCPgCDgCjsDTFAG9xWRmEKdhZmjJVKW6Rv/QCmABWa9pYfMgubXpu24c8TLilHbToS2uZyeFH3zwQVRVtZMi1z6viEbo9jKOPftZSBzIGGqMxxMM6h4mbYOq30O2a981b9ERcAQcAUfAEbjeEfD+OQKOgCPgCDgCjoAj4AhcXwh0ORcuZrS+gV5Vo5l2SCFiRF5j6eZjpbMxxuKWSyAnQm5Ev5NVwtfBRd+E089S7aYrvJudFztz5gwuAWXnVexbCY4FMjQcksuqNd5er0YkE9nCILIqMs4oILkl5vKyEh50BBwBR2C/EPB6HAFHwBFwBBwBR8ARcAQcAUfAEdg3BMRhmBkCiRBLufAynQFTclZ9/QdCcR05wJiOueD6OsQlnT59eledCrsppTew9LqawNtN+f0qo/FIhby6WGOiV0IH4ECSpwJuPrqZK8AslsFMHM0kRgt+XL8IeM8cAUfAEXAEHAFHwBFwBBwBR8ARcAQcAUdACIiDMTNkchmJxEeMNbkOwzQYVm7Rb2Ap1zYRaSJhFLPzerCn+i8u6Yl/A+up+xaeOssn5rj//vs/MfIAY550ICJZrMOHEeoeBznDjGGyWoZYwvDDEXAEHAFHwBFwBBwBR8ARcAQcAUfAEbjREfD+P60R0E9bkbdCJlllGchdgsiglkzWJGTYLbcAtknxZFzXxzUlsN7ylreIBdokgw4Wl086LkoovWT/loYYLC4gk+kKOUCsn5lBE4CpfjoCjoAj4Ag4Ao6AI+AIOAKOgCMAh8ARcAQcgesZATPb4jPEa5Q3sWBIVQSOHp51XVzIzLd1fYKorbRr6TGbkTRzTmmnbW/SczstBoxGo50XugYlLr+hqdqMEUeOzX7QTEH9aJjZDDiFXRwBR8ARcAQcAUfAEXAE9gUBr8QRcAQcAUfAEXAErhICZiSrUoLevELK0H/0CySvwqAHrOi/EH5yniOzT4ly0Od4PN51Fy7ne664ovPnz19x3oPMmMhGAhlHjx/nIFelK/qxsxw++cCWTH5xBBwBR8ARcAQOBAFv1BFwBBwBR8ARcAQcAUfAEXhiBERaRQsw2ySzqgq9wQBYHH5iAbFWnxh7oDF74ZLCbnu+vr4Ovcm02/L7U070VEJAYnW8lTzzMTA7yVEZjPxVxODQEbR1xZzMQ8bSTP+7sIN/jXAGlV8dgacVAn4zjoAj4Ag4Ao6AI+AIOAKOgCPgCDyNEAgZ5R/S5bYDIoUR+hphrPqIg2XGkcQisSUKpAh4GIWMiRwJWRNFHJiIQ1pbW9t1+7vu/4c+9CGU19Z23fTeC2oAIjqODUeS5BWvpdJyU0pEyzRGxRrLt9+BDYtArMprdrEyiMQCRH4xj5+XIOABR8ARcAQcAUfAEXAEHAFHwBFwBBwBR8ARuH4Q6IUadRXQ2hRd3ZSXisbTjNue/+lA7gNGNsToldBL7opxQCRZUgMwPPFxrWLFIYlL2m17uqVdlT179uyuyu1vIZFPc7m8ZsVnDhCHiIM4OHIMk1ghB4OIKzGVl5fwsCPgCDgCjoAj4Ag4Ao6AI+AIOAKOgCOwQwQ8uyNwTRAQj1HEEpJlZCO/ESr0Fg8BURTVjOJhKvtDTiRQjN6M8vYWroNjL1zS7O52cROPPPIImqbZRclrW8RgQMvRuvkWdBzczKBYP726dm174q05Ao6AI+AIOAKOgCPgCDgCjsATI+CxjoAj4Ag4Ak+FgMir7XkCySuEiMNHjgF2kd656MPFg7TIxcDB+MQhiUvabetPeF9XUtmDDz4IM7JBV5L5GueZ9YpMY2mXt6iBuuVmEljkshJZSg5wzl1J9Ysj4Ag4Ao6AI+AIOAJPCwT8JhwBR8ARcAQcAUfg6Y9AmDEeojn0gk6XM47cfHx239cpRzPrHAqHJC4JuzzI7uyupBqtqtl/9dtdDftZ6uJtXPRtr58DfOQIcm+AFgliLfUGFnms7Znc7wg4Ao6AI/AMR8Bv3xFwBBwBR8ARcAQcAUfAEbj+EQjkNQB9y6whk7Vw003s8vwlHnovP0mJQHJ5/DUOi0MSl7TbZp+Y77mC2l7xildcB7ev7kuerMPspl6rW1hCWF5EImslAksljAMdKPK7OAKOwL4g4JU4Ao6AI+AIOAKOgCPgCDgCjoAj4AhcJQTMyHGwbvEaKRjayIDewCrxc34kQHRWoTuUXZ65MPtBnnvhkuZ3t6v+6y2mXRW8VoWykWTkLVY10KtQH1oB6Dez0oOU2uJeXxfvjSPgCDgCjoAj4Ag4Ao6AI+AIOAKOgCPgCDz9EdjZHSZyHMiBhQwZdENEF+gePQpEusakbWcq/tm1eA/4slcOiXe4+zuYTqe7L7yvJTl4lw3UvPpMCguIPA1haQFW9wCLHOrZVwnhhyPgCDgCjoAj4Ag4Ao6AI+AIOAKOwI2JgPfaEXiGImBm0BtYXWXA8iIgAotMB5mtTURCcXO58rLlof+Azr1ySLM72mXnH3rooV2W3M9i227B5vVeZBijCCz9Gj8H69YXvBDjdvafEwNZyjrGeQF3HQFHwBFwBBwBR8ARcAQcgWckAn7TjoAj4Ag4AjcGAt0mO2Um8iNg0iUcveVWFPKKHIfoj+13QhqkfJVwe9xB+vfy+1fq9zb2R8GdycmTJ3dW4Crl1qBcWjUJLEXmUH7YDGIh6wr9Y0eg/z1oZiV7zsxnlBLyiyPgCDgCjoAj4Ag4ArtCwAs5Ao6AI+AIOAKOgCNw1REwM3IahkxiQ2SWVRGDQ4cA/YM9EVibPTDxIfRfb2zHqVOn2Kvdn2H3RYEHHnhgL8X3pWwuFOMnu40g6golS6xw6LZbMOWA5zAjsPb6/Uv44Qg4Ao6AI7BPCHg1joAj4Ag4Ao6AI+AIOAKOgCPwZAiYbeMyckAmcXVI/4FQ5JWSJJdVkC8LH2Tw/vvv31Pzn4z5uaJK9/r61xU1coWZxCxK7JO9IBcDDt9+24ytLLTW9TSMV3iTns0ReDIEPM0RcAQcAUfAEXAEHAFHwBFwBBwBR+DpiwBJK7MZS6Xfc+/oP3LTcYjiyLrozrdRHdu82Pz2oXIcmOyVQ9oTgfXwww8f2I0/ecPbhkleY24xkseOQd8Nnb95RU6LCRdP9zkCjoAj4Ag4Ao6AI+AIOAKOgCPgCDgCjsDTH4Eb8Q7FZQRyGxIzQ5cSjtx0M0C3e4IbEh2SFC+PRP4DlEceeWRPre+JwNore7annm8VfpJb0ABR9FNX0NcGV1bQHywg51zEzLZqcY8j4Ag4Ao6AI+AIOAKOgCPgCDgCjsAVI+AZHQFH4BoikLbRF4YIs4hOdMjNxwFkJBj0VhYD1+25Vw5Jt7vrm7sefgNLnU+6PIloELPIqsUFLK4sM2coBBY9fjoCjoAj4Ag4Ao6AI+AIOAIHhIA36wg4Ao6AI+AIXDkCZjMWS29i6UfcEUnpHD8GhIj8BNWIK3mi+CfIek2iDvQ3sN7xjnfYNbnLT9LIbCA0JACHDVERmb4USUDSNTqbZZNyVD3UCytkKSu0jO+YTsdPR8ARcAQcAUfAEbhREfB+OwKOgCPgCDgCjoAj8AxAIGSLhWUKAAAQAElEQVTAgr4omNCmBiKwcjUEVo4CIej9K5TDyrVcQrnyojgJvQd5vvOd79xTL7buZ7c3MZ1OLym6traGlGakUtcJ3EuSr0Igk5rqUP5NZMfqG0qr26IQmo5cVqI3ITGhh0O3Ph/jagHTqkYXDZ0FJBfHwOeAz4Fn8BxwHeh2wOeAzwGfAz4HfA74HPA54HPA58D1PQdIaMDSBBVJrBQTpiHChkeAI7eCmzn0IG5mgmwtyGZBhyGBvBdEkeTIGKNc5fNyHkg/4dQ0zb60Smpnb/WcO3euVDDv0NLSEgLZP3U6RiFUkq/KZYa9iKnN6mcRswD929+wElsJjtjy4WNIsQYsFqLNckIoAncdB86BXc0DL5cdN9cjyT8H2T8H/jlI/jnI/jnwz0Hyz0H2z4F/DpJ/DrJ/Dvb7c0D2CjnrvSsKuZa26sGOHAOqAfmNCjo6ElYdKSvCj8CISD9pOfoKx8VQ8V7Vy5wH0otNEjOD4h577DHs9dA97amOu+++myDm0iF1bl7Z5W9mzeOf2N1bbGLx1oBOfBm5KVDEMOqFLKV1HORQKMiEY7fdpp87Q83Eqknla4eRxI2LsHDxeeBzwOeAzwGfAz4HfA74HPA54HPA54DPAZ8DV3MOeN27mV+WQQKqQkNGI5G8mlYVerfdDAxIgFQRU1RF2sJ9oFwrgPRIZgoK92EMX4tTLzTpzSuJ2pN7zz33yLsnCXsqzcKnTp0qbzLpravtBFZFMJl8zc6OLemltClHRGSWiCtGFdYRJLCsjDZH/PZbMEZHXjKXAS1vZs1yMfscDncJBk/HgSDwdBwIAk/HgSDwdBwIAk/HgSDwdBwIAk/HgSDwdBwIAk/HgSDwdBwIAk/HgSDw3GccfP9CTHU6rkIBPh9mMDwDcAi6xxQQU4Wkb5jd8WwgzmgqeohDpFQQ/UHSg/5E3iOJ+aL/6p8iruatxBjLt/MUFoF14cIFefckYU+lWfjZz342zIw+QKTV/KuEdU0WsMRe3YtpAAFSUjPh0JRx0rDV9EVKvZkHxtSbD2MjJEzIXCUOdBMqNNZzcQx8Dvgc8Dngc8DngM8BnwPPoDng6z9f//oc8Dngc8DnwI00B5Ar1KjQa4wSYFPg+M23kQ0JJEMYT1KrR+6jYkwhSEh/ICtAD7mQPKNtFHHNRMSVXnQSV3TzzTfjq77qq0qPdtsB3ului87KfeZnfmZh1ebElVi2Wcq1vM5GQleJyCv9R0KOETmrjKBIdUd3e/wQxsOIJgakEMp4ZktwcQx8Dvgc8Dngc8DnwI7mgNtOXz/4HPA54HPA54DPAZ8DPgeu4RzQm1W5S4gJyGSkDt9OAsvIgGQSHh1Q0ZWA7paUpFQ4LUUzeNXOOR9kNiNhRGBJ1OALX/hC/O2//bfl3bWEXZfcLHj5b12ZXezoZpar7Mza45CRiwT6HJHYssmWIyqZ6ouFAJfkQB2AY4fQHV7CpCaJFRgbGphNXBwDnwM+Bw5gDrjucf3rc8DngM8BnwM+B3wO+BzwOeBzwOfAU8+BRO6irRq0JDwyWaqWMrj1CFCTBCEFskVYKTgXBKWgUCT0kSXh9eqeIqxCmLVrZpiTWisrK9jrD7nPasXuj4997GPQK2H6yqA62raCZlafwjPf1b0GDkpkExIyVSgDR/axuJlDRI5rmhkRmGNhAFtcIog1gqI4sPrvAPoRNXcTbjgcOL4+bj5uPm8T/HOQXH+5PvTPAeeA68Pk88DngdsDzgFfFySfBz4Pnn72gDRUiw7T0KKtgbZPEuTIAtDLICXCAE97AimJAUpi6lU9xQFJ5o3Miax53Hvf+9550q7csKtS2wp95CMfKV8hVJSZQUSWSCwzK8SW4q+mcKhK9ZFXvUY3I60Y0Bky2so4zEC2CmXc2oxbb7sDw9TDQtdDr42oOhfHwOeAzwGfAz4HfA74HPA54HPA54DPAZ8DPgee3nPAx/fGHV/LAZ11mMQGzSBjo2qAZx3DiHGoE1AD+qd2EkQSIoFSaKuAimQIGRFecVUPs0t5oPmPus+/ubfX/0RYbmkvd/Dwww+X4iKtioeXObs2Z9sYdVVOkVeJQ8ChurR+Y7BiLAct1TWmzNPpDazEIat7uOX4bchjpo8SIomtEDic7pKIdByCzwOfB64P4J8D6kKfBz4P3B64PXA94HrgifWA4+K4uH50/XggekA/4b5Y97EY+phOJlhYWAAsw5ABJDRpyqt8QBcYJRE3Qq9+I1yyGWTM1TvNLrYSI0kZNqUfcaeDV7/61RcTFbFD0S3tsMil2T/84Q+XiDlppYCZlbevzPbUN1W1M1Fzwoc8FSlGTHl3I9bQUHrWB1oO7DSTwLodgYlHF46h7TIm2cUx8Dngc8DngM8BnwM+B3wOXJs54Dg7zj4HfA74HPA54HNgp3Mgkc/oToywPIpYbnr49NtfQI6jwgAkPkhi1bEimZUKidUB6MiPkAGhj6ciWrqJchVP8UJz0kr+eVN6uWn+FtY8bjeu7nQ35bbK6CuECqiT8w7Kb0a0lHCNhMRjaSmz2ZYyYWjC4Rtx+MZo9TYdY3oAGcvhbbfjLImrM12DjoxgDoYUDe6a4+DzwD8Hrg9cD9wIesDnqc9Tn6dur1wPuB5wPeB6wPXAM0oPwCIWF48hVisYdzWOH7sNWEvA6hRoSFXx1Ps8EpIfEGfVkdiSvzhML/6reDEjGcP6xQ3pt9LpLS83KbzXH3BXXUGXvcidd95ZeihGTR2UmBnMDOrkXup+qrLGDLoBCb3QoHD4SFmhDJbGp4cKvRxgHFOMSDkGDucdt+D8zct4rG+Y1sa+ZhdzDMwxeEZ9Dny8/TPvc8DngM8BnwM+B3wO+BzwOeBzwOfAjTIH2lhjrV7EI6mHx0ONpee8EKhXgGoZyD2SIBlVBvpkREIhSBhFf0eBMUJC5yBOM8Nef/9K/Z7fl/y7ljNnzpSyIqwkJcDLdj+DV+XUGEg0JmpgfkNyK0ZEJiwggg5QM6ZfY3Uh4vyzj+HeY318fGkJ9yyuuOwcA8fMMfM54HPA54DPAZ8DPgd8Dvgc8Dngc8DngM8BnwPXYA7cTe7igws93HV4EaeedwfO3HSUDFVC+QZhR+ZKX0djUNwHGRBkekRedeRFSh6TZ9dyRQXnHJCZQS85gYdcM8Ndd93F0N7OsLfis9IPPPBA8VRVhRhjeUVMEeqo3KsuGiSOF8cHRn/NBiV9ukuo0E8cqZYBjVwvYPlPfTZe/J9+DF/xupfjy970JnzJW+50cQx8Dvgc8Dngc8DngM8BnwM+B3wO+BzwOeBz4CrNAd9z+r57b3PgS//gzfiyt74OX/7W1+Dv/+Yv4vhX/i3gpkW0faAZkvOoSe/MeRHSH3qLRwRWC5IhIkqYpbyJVdKu3kXfylPtZnbJt/KuGwLr8ccfx/b/Qij/vNPq+NUTDtATVG4ctEiKUaxjpJ/UI8p3CgM0dBjrjaxjNwELS8DyCuWwy7JjAMfAPwc+B3wO+BzwOeBzwOeAz4Hrdw742PjY+BzwOfCMngMraAZ9tAt9TFeOYBz7OEe+Q7+WpHd1pomBbSSVvJG8SKAU4koRT8Cf7GeUmV1CWnWdegbIfeihh/bcVNhzDazgve99L/T2Fb1omga9Xg9m1wAdNVgGg7cRGaADNStRvER+xZOrwgJIXQXU/AMUsQzFbJUxBl3geACOAeAYAI4B4BgAjgHgGABPFwz8PgDHAHAMAMcAcAwAxwBwDIAbBgPyG3WlH0gakNEQqxGwTK6jDzBMCSQzQgAkJS6gz5SaApbduk+mXa1TXyHUt/JUv7ihOU+kuF/7tV8zxe9FeHd7KT4r++CDD26xbOqYYq/NG1hqiSIYJLobuYyanYqgT84mwaXkiIqRfUpNUSIdPx0BR8ARcAQcgadGwHM4Ao6AI+AIOAKOgCPgCDgCB4CAuItAHqoqEklKieaYi6lHukjot5JeIRb+A2AhXO3DzLaa2P6TUuvr61vxe/GEvRSel/3whz8895Ls25cqt+pzjyPgCDzdEPD7cQQcAUfAEXAEHAFHwBFwBBwBR8AReLoioJ+V2k5gnTx5cl9udV/Ypje84Q2mV8XUo7m7vbOKd9lHBLwqR8ARcAQcAUfAEXAEHAFHwBFwBBwBR8ARePojcAPeoXghs4tvY+lbe/txG/tCYKkjGxsbcrb+A6HZxc6WBL84Ao6AI+AIOAKOgCPgCDgCjoAj4Ag4AtcYAW/OEXAEri0C8xeaRGSp5XvuuUfOnmXfCKz9+EX5Pd+NV+AIOAKOgCPgCDgCjoAj4Ag4AvuNgNfnCDgCjoAj4Ag8JQIirCTz30afF/jIRz4y9+7J3TcC62Mf+1j5Ifd5R/VvEvfUMy/sCDgCjoAj4Ag4Ao7A0wYBvxFHwBFwBBwBR8ARcASe3giY2da38nSnZrNv5t11110K7ln2jcB6+OGHL+moE1h7HhuvwBFwBBwBR2A7Au53BBwBR8ARcAQcAUfAEXAEHIHrGoGUUunf3FXg0UcflbNn2TcC6/3vfz/09pVeF1Ov5t95lN/FEXAErg8EvBeOgCPgCDgCjoAj4Ag4Ao6AI+AIOAKOwNVCoKqqUrUIrDk/dOedd85exSopu7/sG4E1/w2seQefpgTW7pH2ko6AI+AIOAKOgCPgCDgCjoAj4Ag4Ao6AI3CjIOD93AUCIq5UTC84yT158qScfZF9I7Be/vKX25y8Us9EYG0PK87FEXAEHAFHwBFwBBwBR8ARcAQcAUfgmYKA36cj4Ag80xCY80BmBjODfi99vzDYNwJLHRqPxxBxJb+LI+AIOAKOgCPgCDgCjoAj4AjsEQEv7gg4Ao6AI+AI3EAIXM4JffzjH9+33u8rgXXixIl965hX5Ag4Ao6AI+AIOAKOwH4g4HU4Ao6AI+AIOAKOgCPgCFx9BPTP/ERgzd/CUot33323nH2RfSWwPvrRj5ZOzTtrZiXsF0fAEXAEHIEbGgHvvCPgCDgCjoAj4Ag4Ao6AI+AIOAJXhIA4IYkyX7dfIfzgBz+o/hWZd7YE/OIIPOMRcAAcAUfAEXAEHAFHwBFwBBwBR8ARcAQcgacvAmazl5j0Q+5mM/91S2A98MADZSTMZh0tgf26eD2OgCPgCDgCjoAj4Ag4Ao6AI+AIOAKOgCPw9EfA7/CGREBfH1TH5y80yX3nO9+5bwTRvn6FUN9tVAfV4dFoJMfFEXAEHAFHwBFwBBwBR8ARcAQcAUfgGiPgzTkCjoAjcBAITKdT1HVdmn700UeLu1+XfSWwXv7yl5teFVPn+v2+HBdHwBFwBBwBR8ARcAQcAUfgRkTA++wIOAKOgCPgCDgCO0QgxrhV4romsNRLsW1y1ek5maWwiyPgCDgCjoAj4Ag80xDw+3UEHAFHwBFwBBwBR8AReKYgIA5IXJDut2kafPzjH5d332Rf38BSr86ePQt1Wn4XR8ARcAQcgT0i4MUdAUfAEXAEHAFHwBFwBBwBR8ARuAEQXn58QgAAEABJREFUMLv4c1dmdv0TWPfffz/MrJBY8x/wugFw9i4+jRHwW3MEHAFHwBFwBBwBR8ARcAQcAUfAEXAEHIGri4CZoes66LfRq6rCvffeu68NXskbWDtq8MMf/vAWgbWjgp7ZEXAEHAFHwBFwBBwBR8ARcAQcAUfAEXAEDhIBb9sR2DMCIrBUif7Rn9z9kqtCYKlzYtvmnVbYxRFwBBwBR8ARcAQcAUfAEXAEHIGnPwJ+h46AI+AIPHMR0G9gmRn0G1hvfOMbL36ncB8g2XcC65FHHimvi6lvbdvKcXEEHAFHwBFwBBwBR8ARcASuHAHP6Qg4Ao6AI+AIOAI3HALz30M3M8z/wd9+3sS+E1i/8iu/YjxKH+u6Lq5fHAFHwBFwBByB/z977wFoSVaVC397Vzjhpo7TYaYnwQwgSlAJggKCiGAiKIgYMOvv04eKATE9M4Lp+fSpTyQpqENUQIkyIDBkYTIzTM6d+4YTqmrv//v2Oef27Z4ZmBn6hp5e1XvVzumr1Wet81WduoaAIWAIGAKGgCFgCBgChoAhYAjcfxGY/ApP78HS66VO9E5POIGlBYp104KVNjEEDIEThoANZAgYAoaAIWAIGAKGgCFgCBgChoAhYAhsSAQmDzNpcbfddpuiEyqrQmDt3bs3vXn+hK70hAxmgxgChoAhYAgYAoaAIWAIGAKGgCFgCBgChsD9HwHb4Voj4L1Pr5TSe7A+//nPn/DpV4XA0p9KLMsyLfyEr9gGNAQMAUPAEDAEDAFDwBAwBAwBQ8AQWH0EbAZDwBAwBO4lAvpFnrpceeWVik6orAqBdc0116RFThaeMnYyBAwBQ8AQMAQMAUPAEDAETjEEbLuGgCFgCBgChsCphICewtJ+J7yQ0idKVoXA+sIXvpDWN1l4ytjJEDAEDAFDwBAwBAyBe4+A9TAEDAFDwBAwBAwBQ8AQOAkQ0Evc9R4sPcz0vve9z53oJa8KgbUab5s/0Ru38QwBQ8AQOHUQsJ0aAoaAIWAIGAKGgCFgCBgChoAhsLoIiMDSDAcPHlR0wmVVCKzJE1gnfLUnfMDAEQeUGks8z1MWKf0VonLlhyybiHqoXKI65U2A+zUGvP62P7vGpgOmA6YDpgOmA6YDpgOmA6YDpgOmA6YD91UHxB9Iju+vspUirkGiMvEQQM1vpBVFHAajDRr09JWWNj8vdkWpEyurQmB94hOfcGLeJovXkjemUAHqw1xaH3t5voWieD/jfZRDFKUlC0z3KIrV4wDTKlebI0ybAIaBYWA6YDpgOmA6YDpgOmA6YDpgOmA6YDpgOmA6cGcdEI+g55IkwkcUj+JJufgF1UmUltwUR+MA4i7UoyH7sHGDOCD9fPDyyy9flUWuCoGlld5xxx2KNrho+x7XH+rhL9/+Cbz8nVfh5W+7FH/69ivwp2+6FC9/8xV42duuwh+99Qq84o2fwh9f8HHKZ/GKN1+Ml/0r5d8ob6Uob4KXGQaGgemA6YDpgOmA6YDpgOmA6YDpwInQARvD9Mh04P6mA2+5BC97CzmGt15GruEzeMWbPklu4ZP4o7d8Bi8jr/ByyVs+jZe98dN4Bdu87E0X42//7TK8/+Lb0Q8F4HIgnvDXSmE1juuvv341hoUYnFUZ+GT4GWGDAoN8G+5w2/HPF16Jf/rQlfjHD12Ff7roevzzJ27C6z56Lf7homvxuouuw2s/dh3j6/E6xq9l/esor/nY9Xj1x6/H33/CxDAwHTAdMB0wHTAdMB0wHdhYOmDXw66H6YDpgOmA6cDG0YFXfewGvOZjN+K1F92UROnXfOxmlt1E3uFGyvX4p4/fjNd95Bq88VM34R8/eCXe9vEv4OLba+z3OQbZLBqRWKvC4JyYQZumgf6Y38UXX3xiBjxulFOawIoEo6bMzgH92EHjZ7DoZrC/6eKgm8LhbIYyh4PFDA7km7Gv2Mx4E2UOh/M5LGRzOMT4YKE2JoaD6YDpgOmA6cD9TAfMvtEHsGtq/69NB0wHTAdMB0wHTAdOgA6U5A/oWx3KxClswsF8C/ZTDlAOklc4nG3GQT+LefIOS8z3i1kcGQKz27aTtRi9BSslNvDJudETYpdeeumqrNKvyqgc9Nprr+V5Y4eMy8vJYk0zPn22i9nCoV14OMdC7xAygp+zMvMI+VGJOQtZBpaBSWggExgO0hUT04NjdcDwMDxMB0wHTAdMB0wHTAdMB0wHTAdMB+A9JJE8gjiFhrxCyEvyDiQVshyRUXBAzvom1JgqgXa9gAfuKNEWfCGs3k/oOP6JCF575EAXXnghd8LECQ7+BI+3PNzVV1+9nN7IiZyLo15g15Yumv4RxNggEupAAqtGBEKVZBAjhtSmqomomwZgDMU12yg2ISbC5YSLjWu6ZTpgOmA6YDpgOmA6YDpgOmA6YDpgOmA6cL/RgTo0qEMEOSkk2oF5/fxOvxCr4dDv9xHqPoqwhNM3IxFYpVPNxv4rhKRXsLi4qOi+yhftt2oE1jXXXEMyiOTOF51+fSvTg1ZcAvkqPPCMHfBND2LGY+YRiwKuzIEiGwnZ0ViU8FkLWVawHcVRfIaMsUlhOJgemA6YDpgOmA6YDpgOmA6YDpgOmA6YDqyrDtj3so363dyTOwDpBf2Ky2cOyJnJySkkGaVdSufwZUmmAtg83ca2NtQFXgRGKt3Yp5tuumnVFuhXa+QPf/jDLsaNTWBp71qiHqY6ffd2FLmDnr4akAkdsDA2ZDfVQIXUtCZmaKJHDIQtUOEojhIpoFg8wsRwMBzs/wM/S/iZYDgYDvZ5aJ+H9jlgnwP2OXASfg7Qhtt1s+tmn9/2+X2iPwdAngFoAP3qSzwDyJc4/l+TgDHzTVWjChl8axqRROim6Sm0RFxISE8o2siip8j27t27akv0qzYyB548OlZVFXO8TukipSS0sVFq/c7ipcRFeerKlq2zQNZgqOW0OkzngCM8E0EBUHWiY7n4T5JZSJIjMm9iOJgOmA6YDpgOmA6YDpgOjHTAcDAcTAdMB0wHTAdMB47TAXELZBUAMlGOgjHfgAyJv1K+M5M4rl7tUZFnOPOcs9VatBfgxUmwDzbu4ZzDar3AXbte1d3feuutmgNFIaAB5xwmh3NH05Oy9YjJeUIr2TZXIAt9LoGKFCgi26RgsQYkrFFw7JCx3lNcasO2SfkshuFAFTE9MD2gDsjM2P8H+//w5emB4Wf4wT5P7fMU9v/A/h+YPwH7f8DPQtOD+4UeuBjgyS1ksWHcAEyDZYmxUho1kxRxJZmH8xFbZ6bSozSeCEAEV4o39umGG25YtQWOcFil4d/5zncikOhZOfzkZ4Xee0zSK+vXMu04WYYI/br0zK3AFHoo45BKQyIrDOD0kjTGvmGacUYpKa0kPRSxR8UbwsHEMDAd2Hg6YNfEronpgOmA6YDpgOmA6YDpgOmA6YDpwMbQgQwVEpdAfkFxEQdA+qNxA2RhEXphO5olwFXISWaJezjztBnoJ4QFeCSSi4Qmkxs1iOc5aZ/A+rmf+zl3++23J2wnRNYkToUb4OTIeGZcxxayWdOtDIVzzElAfjMgDw3EkLIQ+skhxH4nicxTeZxiCZi/n8Vpb7avaDhQt00PTA/s8002wPTA9MD0wOyBfQ7Y54B9DtjngH0O2OfAffkcCI6sQvTkGUYxz6MQkTiHnARVpidv4RCbiv/RAs7asR0ir1b1yaPRKoATFL/tbW9zJ2ioOw2z6jhcffXVadL1ftoqLeIuTlG/N2V5Rtm6eQtS3neZK9EET/XJ0LgM0ZUIvsDQFRj4HIMsQ8V8w3ykBNZHixEMB+pKYTiYHpge2OehfQ7Y54B9DtjngH0O2OeAfQ6cYp8D0fZrn3tf5HNP3MHQdzBEF7VroUYHYAzqTeIhRG5lpKvIPzRDIPMltm3L4AEECvQO7pRTZmPKcMiFr+LShMUqDg9cfvnlafyMhI8Sk1jpjUBqCQDHxSg+Z/dueNKizpHOohKBaZWzGtCTWc6j8R41q4MqJFIgKhosBgwHmB7wP4XpgemBfR7a56F9DtjngH0O2OfAffscMNwMN/v8tM/P+/HnQI4YCzQkuRq0ENOzVSSskMNFwCHAJ97BASGg2+1iCzmuDAC/ZfG88cPNN9+8qotcdRzu7veP+imhfh+5qrv7UoNHNqDoHVhSivPO3ANf10lyKowPSI/yZZEJqhe1CHABkaJYecc6vdQ9awIsJgaGg+kB/+/Y/wf+XzAcYHpgemB2kTqw5naRc9rnj33+mN6ZP2afA/Y5YJ8DG/BzADw8IomrmH4Jlqc8C5BFlsQGqAeksxiToNg624V+G5aTcxDvwEqoLTtt2HDVVVet6tpWncC68cYbUVVV2oRIq5TgaSM8fcVlgDRnUh3xnru3bEJsasRAhdHvT11DDjSjCKYwUhZRozh6ONVGkBEN8NFib3iYHtj/A/s8ONk/B2z99jm2Bp9jGZ3RjK7FXdnNRPzJD5kIv4iqHaJHdBS6tskTYT7FOunm2nGx5xweNa9n4OdSjeVxNW+kzxI8646LV+j/0fYB2WQtGLJPALuyZc71jNwjuDqVH52Pk6xYj2fro35SSOtZznOwlFY8bpfm474LzlswVl5tNKRwOHY87mHcz8qJbTQ8TA8C/z+aHpgemB7IbmwkPQBtVaQFjDRmDhGONg6hZi6gcQ61z1A3kfxERBcVtrU99AJ3pxe9sy/Yho03dBD/s5oLFDOzmuPjLW95iyuKAiKs9MRVXesCAVmWpbJVnfxLDe5GDZoGmGLynB3TJLCGCPpLhGEJnujot6lBv02lUwU6gojsFMmUhhyuYQM6jw2LTADDwDCY6IDFpgumA6YDpgN3rwOBfoOe5pZLoXTjPJ1Wn+xocIH8DB0TV9HFraC/RKS2NZ2SxhcIvpWkiR4hJ4FEH4u+LnTLLZY5yzhvM0CTRdRkyCoSWFWsUNH5pXsMR2/e5xndGbb1JceS5ADHjj5DHYCKN/OaNCJHdTUCJfqK6xqtR+PGsoVYtlnnEXjjr3ENXOkQiwYV/Si6SUxn0N6aWmUR0Lw+8sZmH40PSQJ3Gbj/xrGt96gp0p3om7R3hwoSuAC1bbhGyaSd2pqAOJuYHpgOmA6YDmx0HQgetKU1pUIR++kvErowAA0phr6DXjaNpqDQsJeDI3jYnm3plpV+VhhpK+UZRId1PcTrrFxAIzJlXKD0xRdfPM6tTkQIV2fglaMeOXJkOSsSa5Jxbp3RnywEMSnGTBvotDI4F+HoWNVo6CzlrC3AIkoc93BgNSarlxKdYIGNB8OACmZ6YHpgOmA6YDpw/9OBwM/3xuVo6IwGSiQ5A3ocYKx0qqeHVpHMEVEjSR6IawASUhLXKRDrHsJwkcRRhkzkVX8JsapQtDtAxRuGJLnyskDZakFxyBwGMWJQD4C4iCwu0P9ZRBGYbg6jFecxlw+wnd2nq8OYqg9jZngYs8ODmBscwKbeIWzqM17ah5lqH1zvZmThIFDza2AAABAASURBVKa7Du3CYbg0j7o/RN7poOFNv8C1AA1cuwAKj6omncaN5J0uMq4jCwHR1wh0qkIWGWNs+z3RyBB5D7oRsZWEZWwHxwEoPCMSR5MJZhabLpgOmA6YDmx4HaAVT3aMVs4hwscGOW8CAQFwJYWEBG/siDMpMcQZW2fBUoDtG5Y39BmYWdfgHI3vihU4dzSfZRmuv/76FbUnPulP/JB3HvGWW25ZLtTFEDO3XLCBElP0rzZNT6GgY+QcVSpsoMXZUgwBQ8AQMAQMAUPgfoFApBMafEHCpqD7Ct4QCyypGDcASxoRNrwT2/gptuki0ql1dF6z0Ee7OUI5BAz3w2U1fN4wvQA36KPlM3RdgXzYIGs8hU5llaOpM9Qh5wh0dPISvoz0dfZjyt2MOXcLZuONJKRuxObhTdgZ78DZ2QF883nb8O3n78Bzv+pMvPBrzsdPPf7h+IWnPAa/+vRvwO98x9fhZx8+jWdtPYDzlq7G7IEvYGrQQ6voAsUMQqAD7ttwdLRdrLmOikRZA59lgC8QuLZ25biPBllsEP0AyPuUIeCEQIYYp0h9zaDCDIaOaV9C5J6PPTr8PTarYYchYAgYAkcRsJQhcDIiQKN3/LJ5g0c235PYOnPP5lGtG7UbnUdF63mePIWl2DlHm82bUCGkJb31rW9d1WX6NMsqn6655po0gzaoxPGxytZTMj/COOcitm+egQ9VIkYn65QrBccLImGblSGOuq4ssrQhYAgYAoaAIWAIGAJfAgH6FaSU1CimEx1AxhEkeUhnQTGJLKS0Yw1I9kTksYLu2LomoMhzlHkLju1iABz7yHepSGZ16NR0XY1us4ip4SHMDvZh03Avtof9OCMexDeeuwnPfdQD8fPPeRL+/Oe+D6//gx/Em/7oB/DG33keXv/SZ+LlP/pY/P6PPAa/+f2PxC8976H4H9/5QPzw087A9z1pJ77n8bvwkmd/Hf7+F16Af/zNn8aLvv0J+OqtDtuHd2BmaR9avYPIl47wrnEgqZZDr4+o+wMSV/KvarpVDRrn0aDA6ODiSWRBkp4wi4isiNoP9waXs49jCQP3hCSBGQsnFAEbzBAwBAwBQ2B1ERCfMJZIqz2ZzEWlaNdkzCMzTUObX+P0HSxnFskXCCt6sHwdQxiTVYqdc3DOpdX0+7wZlVKrd1oTAuvyyy9Pm9IGtRXnRhuUk6X8eouWE7gIuYy7t29GFuq0XvBOJotTkFJNhF5UKrOTIWAIGAKGgCFgCBgCEwTuaexIXOlmmY8DOBI2uhnW+BzBtRAZJ8JGg4UGEKlDUZ/I1kPXRk1p5VswnHfoHwkke6bQZB30SRL1miE6cy26ugsoBrfjtHg7Hr874ueffD5e+1NPx/te+q344G89E6/54SfjD77jUfixh+/Ak7cDD6dH+EAAeyinUTZRZilTlC4lxQ5os12HkrOsTXnIHPCTTzoH//Rz34z3/cF34Xef8yg8bkvFeQ+jqJYgH7dszaA1NY1W5tBqFkhL9bBUlpQOGrRQ1BnKIVBWNcm5CnB9xHwAPZnlUMFFlXP30RMj4ZRzzx52GAKGgCFgCBgCJzMCkdYaCNxCBA0bY6ZJcMUwRLfMMUNjKzvKCnoASK2VXm9xzt1pCd573HrrrXcqP9EF/kQPeFfjTV7kNSGsMj1CflcN17FMaxMY5+zaTgKrT+WQ8kwuDNNJsRTHdVylTW0IGAKGwP0aAducIXBKICAyKiMxk6WnqeRb0ANxY6EHkkAgaQWIuBmypKZj69G4EpVrUzqIJHOKrEBJB3fKN5jzFba0h9jTHuDs4gh+6CkPx8v/x3Pxlj94Pv7mZ78FP/208/HoXQUeWAAiqcgxYXMFbOH0p1G2O6bp4sxQOhXH4yKmKSKv2mhIOtVJPCroZ39VL6BUW/ZVn+4gYBfTL/i6HXjVLz4Nr/mtZ+FHn/rVOLe1hPaRG9Fa2I9ycBh53YNe1TDyxD399YwEVY4sZPDcU8YxHOcDhoAbsNmA+x9AWPDEkI3FM7ZgCBgChoAhYAicnAgEWrdI2xsoIGkF8Q1Rewm0fQ12bJnjLR4gcUVsE1SPjXF4klVaiXNcGBPiUhhBDy4pXk1ZE+t/6aWXpj04N9pgyvA02TiT6xZCk7Qkza/VnbN7GxWFd/1iRJQzyRqVT4RZhkCxYAhsRARsTYaAIWAIGAIbHQEXA/I4pNRyX6E8SN6kdcstiTXLamQkuEQWZen2q0dwBX2TNqXEsBmwfgllfy/mlm7GozcP8PPf9BV4w899C979y8/A//rG3XjuWcC5HHQbZYYyV5IGoud3ZBjheVcXPtBf5oRNzbgBuC5HKcgRKc4QkFM4K/S0laQDhxb9uem25xqBYQ1UHCJvebQ45jTn2Ur5mi7wq0/ehnf82lPxdz/7HXjmI3Zhu1uCr2q0ihanJkHFPUQXUXExg6yNoetwDS3kTYYi/XxiAOd60JNYkQRdlIMfOAnFRU5iwRAwBAwBQ8AQONkQoJ3VkiO5hgAPyLbR1i7bNd7AKjKHs3Zsow0Gco906NdsLqXW96R1aAV6r7lzoxUprbIJ76P0askYjtUafjTuJz/5ybQzEVaTzU02PmqxfmcXIp0lICP4jss4bRPQkuNIJUJyJicQ0clTWVIwdlFjtrdgCBgChoAhYAgYAobAvUFAd1wj3dIox5Udk0shh3YiqSwkZ8PRTVF9HmoUgaRV6KNTH8am/i142NYKP/GMr8Erf/M5+NsXPQU/8cQ9eMQssJP+yly1gKlmAd2mh04cQCSUxsk4dqt0JMGY8BxcjzzlrMkocnkYkTViJQOrIQmsULxCarJWdQCyEqAPDh0aLmdZm2vdFIbYwnXsZMWTzsrwm89/JP7+956Ln/rOJ2I35rGzfzu2DvdhmnvJYx+B/lVwGWqSdI0jVRYL+JiztwIHxUgcY6ciE0PAEDAEDAFD4EQgsF5jkGuI8Ijj+ZO9T35Ag4Lmb+fWObRYt2zzmsDc+ofJ01Yr+ZxJ+qabblr1BdIjWfU50gS33347/SEHkVjaoGK91BPrfLgxpSnFKLiWs7aCd/76GA6HcLlKWEhnyVOZ5JgpN5FIhZukLTYEDAFDwBAwBAwBQ+CeICDyqso76IcCwefI5YtUi0DTR6twkBMbSODQhUUTMpTeY1MRMDvcj7OwD0/cFfDqFz8br37RN+OXnrIbj54G9JQV78Fhij4L6grI5MNQHL1gZPRYHM+AcuAxoPRJGEkGjAdsMaQ0ziNSRqyUJ4k2loY9JTVjElqOJJiykeOIFNOTWjlqZL6Cp8PkfA75SewN0lHYzHZfwczPP3Eb/uM3vhUvf/6T8G1nd7B14Xq0ezejzJcAP0R0DqE9i8pTqjbisI2Wm2J9GwgNIskuZDWYoVgwBAyBjYCArcEQMATuBQIupMbB0SjS7ipDywfHhCQlQoXdW2aTzVaruqpQFiXN4DBVs+m6hSzLIB6nKAraZHkBQJ7TN+CKLrnkEp5XN/jVHf7o6LfcckvKiLHzdMSUcS5dIiXXR4S3hLMLCMkU09tn28ioUFFPZx2zxJGysYkFQ8AQMAQMAUPAEDAE7hMCkQ5rwzuvKDto6J5GSqs7DbI3GCz2ID9JD0TNFDnmyojsyO1oH7oR3/yQ0/CHP/EM/PXPPAlfu83hXPJTW7iCWUonDDhKxVQDyDmW/yLHRjF4RLAeYJcUT4pZA1YpSqJ0YEpx8pLVcCKeFWNJ9cyOgnpoXooINHaM3KPq1LxkQv6VSCzeJ4SeynrmI7fiD3/yKfjzn/8BfPsjz8S24V4Ug73Isj4wXADqIYpyinehu+gtNRjM9wHH0ZLDXCNqTbjfHLYRQ8AQMAQMgVMCgcBdjiTSVgZK+nk8baePzFHANJohdm6ehewnOySb51gu/0D59RbnRkZYDyZpLVqX0u9///tHFSpcJaEnsEojHzfsFVdckRg6EViTKm10kl7XOFJNApKrNcWFnLFtDt47FjIzCbodKqHiqEiOk0RpE0PAEDAEDAFDwBBYTwROvrm97lbS90B/iGqhj0HtUcxsRT6ziX5rBddfhF/Yi6nFW/H0h52O//frL8DLf+gx+KY9o6ettpKJ0v1OeiugG4PoS5JhGQWIGWtUMRHwkFNMfslRcs7bYqc2fZr2ONbPFErmMzadOIdsioZjNCyoWVFPYpY51HSsK2So2EMtwXVklAINco7EYgZ2YztQQnrnV8a7yjn7lGw5xXU8+ewSf/x9j8c//OLz8GOPPQ9nR5JYR65B4RZQVfMYDmvk2RRanS0ktOYAz40nB4yL4fgWDAFDwBAwBAyBkxMBj/TEc1p8hIs0cRTQULtYY8/OErR4iCyb8CaZW3/bt5LPWZmen59PO1nt05ohoMfJnHNwzqU9iaFzbpROBRvglHENOWX39s2JzIIfrc/RDZNCTYRNLBgChoAhcP9CwHZjCBgCa4aA/Iqw1ANCg2x6Bn6OxEwTUe3fj3rhCGZchc1xHo87bxt+7/97Lv7ghx+Lr90K6GmrzSSOpuoBysDl1kAkdyRvxcEhwqOhu1tRarSYbrGM3o0cXsf2ejKLPg1EZunF8OwLxYF1KmPkWC9hMoXIs0RN1FwSuAbN5BirrYaOnD9wfgm7MAWSWyNRmzSnKiQRiHUf0/RCp5kvFoZ42Czwa9/5UPzvn30WfvZbH4M9/jC2Z4uYKbjXbIjYVKh6faDHTdeOvSwYAoaAIWAIGAInIQK0gVp1pKVMMjZpnvY3E1tFy12QlNhFo88ILkRkPkNDnwFso77rKc45TIgr58aL54Juu+02nlc/0HVY/Uk0g57AUjxhDyebVtlGEGEv+AXI7u2buKQAODp9sMMQuGcIWCtDwBAwBAwBQ+CeIlC2C+R0MyLJqDjowbsas9MldpYVtlR78TPP/gb81g89Gk87B9hEZ5cUFzqoALaFXrzue8jyAceoE1GkeeX3Ng3oWCK5uEySxPJJdJc3evo2WQVIlJbTI3HsLWE0CY4jZCukYDofi+4IO6ijXGtuguQVmFeJcurnePdYAsZI5BhrXY7oCzSugM87GHKBcsi3kMnayv2fBuAJdMF+9ZvOwqt+/jvxPY/eg024DU3veuR+Hq2sRhvAdNZOEDBpwRAwBAwBQ8AQOLkQcDTqDkh2WTeYtHreYBoXwzuHuZkp6JdhmZp6nmhnVa+mG0km3I7+UN8XvvCFNVkavYk1mQdvfvObnZ660mwiryabVX4sGyLKuYpd27fieAXxdNogoXKxiQVDwBAwBAwBQ8AQMATuMwLD/gDd7jTC4jzi/H7salVoHboWD9sa8do/eB6+7+u24Vw6JSKuNrkaWd1HIoKKNppBM56XhBTk2AYkPorZgk6x3p8lB08ybigPJol6RrAmOc3jeJJWud7NtUIcyyYyIqc83WgPJNpMJVwk8lTm2BZ3eai9BGkNaiJ3qmT3zGfsG4GmD98/hOm6h21s8MjNwC99x4PwFy/+Ljzrseey+045AAAQAElEQVRhrroDxfxt6IYesqYHn0gxNrRgCBgChoAhcLIicGqvO7rR/sfRKAM4EhE7tm9PVpZJWtZRg8Sf6E4VTSbW+dBaxOk4N1qb0vrF3Vosa+RNrMVMnGNhYYFnQBt0zqU4FWyAUwgRgr/gWnZt3wZdFEyUimXHBHldVCUkOabGMoaAIWAIGAKGgCFgCHxRBCJyIOviyJEFbJrtYpNbQPfQ5/HS5z8Rf/ez34SHZsB2AJtI93gSOlE/88tLhNjCUi8ia00jhA5i00GoPZoq0LkKyDyQk8nK2S9HzVlGkjE9Ek6bXOIMkT6M3JwIdl0hyRlyLJgIkymkhn7UmH2xTHKxNtWtiFXvuMdlYT9Wg+vKJGyvEteAewAa/TlD4uHa00CZowl9cIfYVEc8iUTWK777Efjzn3oenvKQ7Sir29jnEJdZpRHtZAic2gjY7g0BQ+DkQyAcXbIMMe0iKMns0j4657D79J20c2w2bspigOVJsL5HoE/ivedS3DKfk2UZLrvssjVZmF+TWcaTLC0tpZQILCW0ecXrJklLOLvipk4uHd0tbJ3NUYqkaobA+A5fw1o95ueYT3f9khaxWn05hAVDwBAwBAwBQ8AQODUQkL+ZhF6UYu3a0fmUf5Ce9CeBE0kfyW9QHVineonKAcd/NebygOr2a/GI3TP4k1/4MTzv0aej2zTYhBrd2OMIAxR5gbqJqGrAcb7OVAlm4RzAaeCzDD7P4TLmHRuhQqjkb1UskDSMx04LO0TkzHvKXQe1lJDhgkRpCRzbj0X5Y4TlwkGSXvrOps0KUVvIryIOya+iL5U2wWV4Sea4Y4cmrQ/ISMK54QKmfY1ZOu+bOdhTzgT+7MefiJd+/7fioZsjNlcHMFsfQafpoQgVlxeg+ScCzXWMcEHHBM+cB3h2XOBEmF0Ok7EUTwrvqt2kzmJDwBAwBAwBQ+BLI0CDzZtAjlbPuSo1D7zhU1OUaTcDnDHboUVkTqaKtkw/t0cqYYFj+TqGuq6XZ5/wOc453HLLLcvlq5kgAqs5/LFjf+ITn0gFk42KqUsF63ii7oBeD/I8Qo/ny607rQvM0dHKqDyZnCw2qnyJ2mWksSrkdJSQDg+wLiXtZAgYAoaAIWAInIIInLJblsMgkStAnyEPDUpKwTuTLvkGrIwZ3QSHuDSPTuFAngbIu8h9gW3NPLp7r8QLHv+VeMWLnoFH7wJagf5H5sFe8I79USCScPJFi36Kh3xWR7KFTRCYacaidIQHkmRQe7DfSDRaRjc5p3gKENhS4xwjLFyZF2kjYXFqL3d1Ig37a04tSLHypM0wRE36rBrLIOUa5gJTMY3CjlqjA2IRURO3hhJYpxVmjFmlSi69w8Yph64nLsztpPzAw7fgzb/8TPz0Ex6CB/vDaB+8EbP8ApCwrbmSLIdvlcj0+0TXkC+rucwA7S3WERKn6zMWpTWLA9uMhdNAe4fWOhblNcZyO14HtTMxBAwBQ8AQMATuOQI0aLGknfPI44AWZgAaKZqbAkPfQWRmbngED9+1iR4AUNNu6SeFngRRHWjD2APrfOS8aTZZwkoy6z3veY+blK9mTARXc/hjx7755ptTgXNrsrc01xc7RVYGimLQaQFVRs6TXKbdmzahTacqizXktMB5xj69c8FDzpA6box9cCUWDAFD4ORFwFZuCBgCJyUCdKHkQPBGl0s+RICyYeJc+gwgoSJHz3c6CPorev0e0PQQF/dierAXP/7tT8SPP/vhOINclcirWQ6Z08eoe0tExHG8PI0cmZO/woihprsSSHIhCbtMZmR7VjMXU03GPNeQiCzPUiTJ2ER9GI1CHEX0mceJUSSyRqlJW6fMWBxXlVEmsdI+5cFh3Fg8Y3BOBx2OKUzEga2xfHimWMQzw8jpYmK80nGFXmTb5lpnKZtZ+1Pf+hV4+Yufh2d+3UNQHr4Js2Ees1MFMFhEWFpE3eun/buMKxsOEeohWq0CrXYbIc2BtL7lffI6eoqj4E6r4wpJeI27wQ5DwBAwBAwBQ+A+IUBbgmQL2dvRntPmj/J0BJzsHjAdBtjRzpKN8unujFo45rNjrBNHWJfgPW3ieOaioN1l+uDBgzyvTTg6+xrMd/HFF0M/H3TOpdmUTomNcJIyeQe9Z0KrO3vPLrp8vJN33NoCiSxMlO64OsuuFwI2ryFgCBgChoAhsIYIyGeo6ULR98xCw7uoFWo6dIPcYZiRMHFcS+8w5manUe89hFY5jd4goCgcus3t2FEewnc/9dF45lPPxeltQDfO9JRRJke2qZGXJci+0FlNEQcbhago+SEBCBWchDfanIRuraaN9FECRTEYpy6qIzGT2o37sDPSBA53e4jckYg8kohOk2R6jot3jhFIyGk8YRA8ypCjFSkpLlDGgtjkyFgGYSYZz5YxnVMUO8ZIbXLWjkX7JKbRAZMnzWqmJZGtCso5m4Df+P7H4I9e9AKcXRwB7rgK2zZNA561fopxG0XeQbs7hTLPMBj0MBhWLPfsrRAAVwPCnWc4jkxxCS8VrBT18QguRySuWtfKWksbAoaAIWAIGAL3BgE9wZza0/SANlo2yNHCdPIc2zdnqWrMaQHkTxhYiw1xNM2IJ8my0TpvuOGGNVuXrDGwRtOJwHLOEX+XZtxQBBbJKyCDft7ouLqzz9hJn2YIrzf9M78yLCvbykJLGwKGgCFgCBgChsApgYCns5nRdyvJfYx+MghE+jeR5AZEvCBAPt1w4TDac5swWBzQnwDm2sAmElg/+PSvxguf/gDsJlfTImLiUAqRKLEChiSFPAtXhMB0pKQgsiclxqe78FMm3R3XAYkc48gFB46iNJimNKjQcPI4FjjONBENv5zmRrU+jPqlMbXPyX4dPSeti8OnJhwmxWquMkkajyc2xaStylcKqychsp26S9Sk4T4C1yBRG+1RxJ/kKecW+LvfeB6+9wlfjXDbVZiOPczMtAFiM1zsoT9sOGUGn5HY0lqTaJESjQYEXtRj/TvVURJeozZRxJXE+VGBnQ0BQ8AQOFkRsHWvCwLJLo/tiuycJC1Eho42jgQE5jotbC1TKS0f42S7QQ4FMmvYKMeEyxF/ct11163ZstbUAn/oQx+iO7Jme7tHEyVdmbTk6pQXKGft6MLXS0hKNqlnnJRMjhfTFgwBQ8AQMAQMAUPg1ENAvkHZBOQBcPIJYo4IslEkN+BUGOBcRCRREnmDLKNjMUumKhy4Ad//zV+LF379A7ANwPRYptwAaPr0TBtAT1/JWWWdfBJGyyEoRV8FyDF6yoiEjKeISNLcrHd0dx1quFgDIq2SrBzJs5Vni5oyemvVkESW3lxVM5Y0jKOrEBlDwjQk7IEkHgO00HctDF2BWvNnaViui6v0nJukGB0pFjKfMOFymOMOER0TCiuXpTxFdQ3r2QuT6sA9IYlKGu50gA7XNYMamwB02Pgsxi999kPxFz/9vXjYdA3c+nkUg4OsLIF2F5VvIUQuktjmoSE+gOZaFvbX6BLWAFqz5lSsLxtcEyQ8Ra4ASWDHKYyAbd0QMAQMgfuCgGMnieyN7InMDJKdCbQsDXZu3QxaLkS2kyAZKk/rA9CtwEY4vPeYEFhaz1VXXaVoTcSvySwrJpmfn4c2rCLndOmUWh/R7FIYxfRq0iI810T3BqdvB7p5g/QS91SjE+GKFCXHkvqO0xYZAoaAIWAIGAKGwKmBgCN54klwxFigIZkDkliQj5C8TaCWP9FtYXBkP1rZENni7fiuJ30NfvgbHw6RV3pyqGDbAjX9ogAMSGJxvIReVQErHAyP4w45L8cVgWMtFy2nOYijV+MpJJogsosSmQ7I2XwysmLtZhRHutAhLWCUR2o7ae/Zz6XpGqYCRXHNWD42PEs8F6BH1DxrJGm9YXlENgUc7iTsNUEAk4M7AFe/LAUrCrby6NNH69PJr6B3h3U4ld6N9U3nAn/54qfhux79QDxok0e+tB9uuESMOZJ+8jAcIHceWmsS7jUiR+QMkddsIuDhuCA3/lIBxSwbBY41StjZEDAEDAFDwBC4DwgExLEtkkWR6QS9iYw3n87dtZNWCclmBuiQ3VW8MUTElXMOirUicTuXXHKJkmsia47G5z//+bQxPWrmnC5Xyq7baQK83n0FqonPMroywO5ZYGunYEmD4484WbY8m+MrLW8IGAKGgCFgCKwJAjbJ+iFAx5PETE2Pc0hCqHEdgESWCy7xN3IPXGcKiwf2obWpjWk3j69/0Db80nc8HFsBdEnATFHypgc0FfvSRS0KgP3hMqDVZStPORrkeoxK2FZkSmC/lYIaULm6OBIylJoypFczkHCAPmWJMmAbj4IOcmcsLWQk4TKWLQsJOcc9aV8IWpukBQQK63hmD7A/6CuxGMCQMmDJgOMMWVtTGo4cWT5qUcHFAdtXgKsRPXF0oBNPGBgHyqgt0pHxnITEYCZh3rEBm3FHHhmxauoGgcRU2wNTrN/C+vMy4Pee/wj85JMfiUduztCZ34uyP48W/bpyqo2ag7AZW49wisQp+nGa64/8UgHOxwYpuFFjLjRl7WQIGAKGgCFgCNxnBNKNEfWWMaM1y2jW00MzJK88KjzgjBGBpSbJ/HgauIaNWJC6MN4IYcKjaC2vec1r1mxpRENTrp1Mfh85efHX2s181zM5N8I6JJ0gHNQS+j2YY/MtHc+7ezVTdxPY9m5qrNgQMAROBgRsjYaAIWAI3AcEdCOrcQENXYhA4gMkUkAndKVEPVE13YFbvB1fsauD//VjT0WL98RmOF9ZRxI5gd3odzgHiDBJ72fKkEgsUjzgeAFIKQcwh5RGBA+dVDsWxyIFjhPZktPQBSYpxDK1nAizKah5zsKR0wz6OkdFZA23hjQP2yzHqSdP4zKHmlRPhYxxhsCYY7DajYU7Y0rBc91eCSSCLQ1eMz9ZpdKB+VFQf6XUQ2tJ86sg8hRYG1jT5NxcQXHI8hJZ5lBVSwB3nVNawwqzNfD8R23Fn/x/34Lv+upzMNe/He2+noZrUA8WgLQO8OCYjpJ2wDFJZgEiszzrwLVLAuMAcJ88MWgxjCwYAoaAIWAIGAL3AgHZNVmc1EUJCTOO9sXHhva4xs5Nc3A0kSMrxEqZHDkeTC6XMb1ewbnRolcSWGu5ljXH4HOf+xz09NXkTy6u5Wbvaq6MCAyHNbKyzWqPUFV0/UDXBfjKB+6hEvHuYKTWkOFyWYZA57BpIp0lOZmBfU7tYLs3BAwBQ8AQMARONQToFaSnjZqcTpwcCc8SOnSR5EegFxFDBOiIzmGA04s+fvEFT8XpBGkLy0tWeU8fQp6GY8w+gIgTSlYCJGTAsobtVwbOxKz8DglzUUIix7OfK6C55cEM2aqmcBqSLuBqoNHRYlkbAXr6q1WzBf0dNJyF/g2LuV42UCeJY3YcLw/Cskk6krQC2JdxbGr4UENkWN4AerF9OQByTpH3gYxpiHSKI1IopCebPCcLHK6mNEk8KnJKzHM9PkaWlmz5cAAAEABJREFUsckxQX0kGUslxMrRd4vMci2+LLgaEAdHCAtMsenUUsSjZ4E//v5H4Be/83HYhYOoSCiibNiwQp5njAMwJGoFxyLu0DVhNejvCWLwGH3hCPAxcF0NJbBUwsiCIWAIGAKGgCFwLxCI9A/ynPa7UScP73NyEDXKLCKr+jjvzFayqU7VEiW8SxyKsustIq4kEz5n3759a7okmvc1nQ833HADL5LfMBdAu/d6LE+KwYzPMrmUdPCA0zfP0Elp4JxjDX0cOXpMqb1IOFYwZ8EQMAQMAUPAEDAETjkE6BsERzeqfwQYLgAtEUlEgcRQRmLktJZHuPkq/MYPPhePIIkyFYGuCK/ANgp0LaI8jkSa5BABpXyEJx2jBkeFs9AJYZ5j8MzAEl+ioc9SkxAasnwYkPiojLUT8YgkXWrEUCFGkjSJqQqIdJyHJHyWigxLmcdhdjjIIfdT9lLu4Nr2s2wv49spt45FaZXt9zn2khI7hA4WszYGXEvNfpHtOD3Avpx6FCvdcG0k7xruN7iC+8u41kCHXRUUrsuxI/1zeBd457lmLlBWBDUQ3lwvVvhtYHnkKXLSQKqu4RzqFZf6vCQRItTc/kX8wBPOwMte9HycPxewFYuYin00C/u5MLJsenF+RXzaJLEqrqc7Rby5IUgChwtwibwaxSywYAgYAobAfUXA+p3iCDhHw0WbOIGhocF0FM+bSzO0y90SaGUAw6hJVOThdDeF9lK59RTxIM453vuh3eRC1vIF7pwuWWbFayaXXXZZmkusXUqs94kKkdEZol8COEBOkZSFeoMH7tkOxzuLTnfjeJHobQHOs02G2NCJgYMdhoAhYAgYAoaAIXBqIRDlC4Qc3hdwbfoC+YCExyLI6QBTbRQYoth/A37kGx+FbzuvjclL2+mfAh6oCBdpkuSG1kxLlJ8Ii5YDm4+8DRI7y4XO4xAH6bOgdpyakrNhO6uRY4Bm8Q7kYZ7pJWSuoevi0CdxdIQlKt3LftdSPk15L/m3C64D/uazC/ijC2/Cb/z7Vfjlt12GH3zlB/EDr7yQ8gH80N9fiB9/3UfwPy74JH7+3y7Br77zcvzdx27Hm65Ywof3A1c0wE0c6w6u4TBvKi9S5pmvC6BmWnHMHPfrSF557t8jyzrwWRdw9LhCBlQBGNAZpn/FRQNyzBzLKA33p30OGQ8AKE5/4dAJOU4KTiJgWacQ6ds5XodYLyFUh7F1awucCY8+DXjNS56Db3vgdrQO3IA9cyW6oQcsHeZaOPjiAtBly8U+h2Ge5xT4pcGni8f1sMBpbYwtrBcCNq8hYAgYAic3ApHWEMlueTjn4HljpgwNdmyaQRuAbLpjLKFJg5o65+BYttHCWr7AXXv3Oq2lfPzjH3d6/5Uu0lrO+8Xmoi7QqWKLpB2gYoTkg56rN7nHBhBDSqVCOkaQxaaBz1KBnQwBQ8AQMAQMAUPgVEIgevh2F2E4RBws0m8g8TIkZbOwD+gdQGdwEI89dzt+7vmPwpx8i/kl+hIEiJ5nw7yjK8EoUSIsTT7IiBpR7qiwGcdmPjVWjml5scx3yPsoV9NNyZjwpIV6vXk0wz5aUzOIvkQPLRyiHCDBc4Ajfe4I8Pf/dT1++TUfxvf83tvxA7/9Dvzky96KX/nrN+Jl//Ru/PW7PonXXngp/vGjV+D91x5K8oFrj+A/rzmEd1+5F2+/+Fa8+VPX44KPfQF/csGF+PW/eSt+5H+9Gs958Wvw3b/xz/iff/Of+ON3XYk3fOaORGpdE4E7ABygcGqQKko/8wP3UBPDhiRgXeVcs/ZGEkqvc5C/xX7sAsQJKgFKSWpWKI7cL1yVMFTesY9+xihxbFPrBmSnBddp43B/gTMCsyw/i/J7P/B4/PILvhNu7zWYq49ga9mgrBY5H0fnNWUiBXCNGB9Bg47Ty0+ajfMWGQKGgCFgCBgC9wgBF9iMNi0wpt1KRoxkRJ57lAg4Z9cOyKY7tlLs1YYm8qg5Yj+2Y/W6hSzTyoCy5Iq5j6uvvnpN10I41nS+NJl+J+mcw4Z4Cku36bgqRRImGRoqzhCnTQHT7VZap5NDRRmtmbDxYmXyQNnagiFgCBgChsCphYDt1hAIekk7CZaZbgeb2gUdzwFacQE7swWc6Y/gRc//JujJKzeMyLu6nzrCbH5JNA5IJx0VehWQgIejKJ0xdnJcj3FUWSPfg41cf4Ap1k37GnkccrwG7c40mnIGi+hgP1r4AsmhN19yAL/4Dx/F037zTfiO3/xn/K93XoH33Jrj+sEU9g9aONxMYclvwrDYirrcitDehtDajqa1DZFxLE9DKLch5FsxxBz69TQWqinU3R0YTu/C4tyZuK27G5+tZ/Gm6+bx8g9ehhe/6UJ85x/8M573ijfhV/7lv/DWy/fhuhpY4p6GFMVHuIelHBi2gLrt0RQZolAgU9QMKrZSEABBpUnYhftEEnDvkgAeEel9IRkzjsKB4HyDARNLxMG3NzEFpoBNSwPsZvvvf9xp+K0ffx52uHns8D1kC/sxk0XkruFgPg3q0hxMi7GiMECCtBo2sWAIGAKGgCFgCNxLBJxziV+YdKsD7Q7tjW8qnLlzx9jCBHjas8zJ0o0ktT9KWKTsep30M0LNrYeSTgkC68orr9R+N5RQj5C0hcQU6JC6ZoiSK9y5fTvP1J7xU1iTi4XUgVVUNp1NDAFD4F4hYI0NAUPAEDhpEXCy/fQsSxJX8/v2oXfkMPZMtTCzcAce3B3iFS96AR5K9oocCnzBbToKeZDAaLpb8iZZoCAJi1PsWCdRXvHIXWWPyArNp4iSsjyVrQyIJHrYeJGs0CLaOIgCly95vPHiO/DDf/xm/OgfXoDffN178NbP3oLrSDAtzJ6Og34ONx8YYDGW6LH9kAsc+BYGLkc/UpoMTZ2hGvqxONTDDHWtjXSQ5dPISJId6kUcqDIcDm0slXOoSGjVM7vRZ3yYpNetYRaXHynwds79G3/7JnzXi/4UL/zd1+GV//l5XLUIzHMveirrEGPJAmNOiZhnyNodgHscSYSjX0auCxL5Ztw53Djn2U/CAhyVADnVatOr+sm9U99mWMOVJMqW+tDTWE97yBT+6nd+BNuKIXZyyv6BWxH7C8jIgjkQe4wOkVZJOFJMMiq3syFgCBgChoAhcG8QiGzsnINzDjRUydbFpkYTKriqwhk7tiXrE9HAqS07MCRzyGxqn+J1POmBHtnYuq7TKt785jdrqSm9Fqdk89diopVzfPazn01Z59Z0r2nOuzxRK8KkYsJqhhoZy8466yzkeY7YNMwx8M5glrGGskxmsXjtg81oCBgChoAhYAgYAuuDQIDLIoaLC9i080yUroUDn78SP/Ckx+DVL/luPEr3voZqAwy8wwIJmIakCDBE7iNcXdEJrZOIKHERyeegd0GHNbB8LMmNZVqbdCymyBvRO6HgPPqDiCMknZZaJfQA/19/9CB+6m8/hJ973UX4r4Wd+ExzBm4q9kCE0hLXGDheOx+iQ7ImxAEariXmDpF70Zh0cQCWcZHI2yV8mcPlmaYCYoNQDdH0+6j6AxSdLus7rMuBmhsYcD89ieOmC2TFdlRuCxb8DizNPhgLp30tPjPcjd//98/jW1/yOjz/t/8Ff/OuK3FNDyTSRnKIm1ukEATtmHMyUl43EZuAjGn9pcM8sDy0gFCQ3AKc47y+4j4GlBoimxzJuYbM3rasjXJpiDDfQ8n9NHmOMNXmpVjCHIBzOMxf/vpz8aA927BtqsRUxsJhH47XzEWmxyGKuHJ0m8ei/LjKIkPAEDAEDAFD4J4jkIxLYHvaFNBmkn9wzqH0Dnt2dGhtoFKkg3ZILSUAS9iO53UNIrC0AOccFhYWlFxT8Ws623iy6667DhuC/KFCgA6ZlkX86dbRB4MKWULvJ2d09tY5TIGOUTMAqFw8wWUensg1dG7YxIIhYAgYAoaAIWAIrDECkYSQBMl6y7WTTBZBIx1zWvSVwrJJNfu4JDWdxFE/mn1E548RNVe7nDe1WmGATtPDVL2IueoIZudvwBnZYeyo9uH53/AI/Pvf/SRe/JyHYW4I6Ome2dJDPwuQV5FnOYb1EJ7jI720KuPQ8jIkTLoaiBPReiQsB3tPHF0VMctWWGTVPngcabdxNd2Tv3jXVfiR33obXvEv78Wnb69xsLMbB6sO6bJpoMXVSPJWcmMarqNu+kxHjY7gXErTMRutgWOTvUG9tIQwGCI2FWdyKLiHVl4gJwEk0d5C8ovYgesa9acjnhXwZRsNCa3oO6izaczXLewdFNjnN+HI9OlYmDsb19dT+Pt3fxQv/LW/w4v+6t142+cO4UAGLFEOcK+1zwFXAKBECZNghaKJcDo4lTXcS81aUXSjykCcO502wDvERZmj3W0xGVABxAVol12OHNFlfhPl5T/59XjeN3wFZge3oVMdQkmCT2NH7j64HFHXju0g30/CtOoY3W2QToH9jzYISd8cV3q0zFKGgCGwZgjYRIbABkCg4U2ZELgQ2l9kHpIiyzDHm0m7N4N2guZYZwesiJAOlaXE+p8yrvmOO+5Y84UQsTWfE5/+9KfhyQBN2Lu1X8F4Rjk9UgI6ItKfhsWBjllyOPI2Wsx/9Z5pdBb2InOspVMFFzEY8A4f+3ELbGHBEDAEDAFDwBAwBNYSgZjsN+2ynrqhQDaaZSIGXKRrEzNEElgIJdCQ/GhYFmS4c8jh8rTlJRoSGDU8+0U9deRp5DO2k0OgzTDWPGo3HYeYWjpE0uoOnOkW8djNAb/+1K/Eq3/4G/HuX/8W/M4zduF8Di8iZIZTMgmOhC7HlC8h6dCvgEpJAgEkRDhH7USmeCQqSe/AmDzt7TxAkZ80HPaYbujNkpypgHkmDwLQ33T+rffuxXf/zgX4i3//BK6v2hhObU0EjX4Cl/5KH9eNmv11E44Oc+T8wZUIvoWYcVUkZkC8HDL6yBnAmCfOFYHcawlwLiIQqybWHLtGTawl6UktFwCKI36O3VPMdrEZQnkELpiitET5UA84ToZ9cRZ7W3twW+dsfPDmCi999X/gub/+ZrziHdfj0iPAPgD6aWHNcblsxODBhXGJFeqwgMjr3riaK+MlpsdWR5JlwwKoczjuyWcOcJy/IGAZYx+Qc09sQfQB8n7gKjEFYBd3+ADGv/yMB+BXvutx2BX2ohwegYaI1CVEXlT2ynhNfNUjucXx2B7MRy2OaUfIHMdRzCxG5bq2I4HqkjRwXLXaqt3JJrZeQ8AQMAQMgS8HAdoy+Se0H5B9ow2Fp72ird/uB9gl08zhh7Q5NW1cpB3LmS9oYxhtqKAHkia/rFvLhRHBtZxuNNcHPvABV1UVnOPFGhWt33ly95ArkF5IAgRLlnTqdN64nKXiZHTI6D0BY9Yq0jWxJ7AImgVDwBAwBAwBQ2BdESBB4ECrzJj2e0QccEFkEjwJC1/QQ5RzSHsfm4C6imgo/eEQdRPZEOJq4OkoelRM1+iQHNnkeoNJybwAABAASURBVJjt7cOmxVvw4JkhfuCJD8Wfvuj5ePVvPBN//Uvfhh9+ysPw5HO3Yg9H2EaZ4wrajDkbRDxxSUjCKbgUsJriR8J24tMYwfPk1NIpodxEAEefoyw7AD2SQ0eWUJFHEaHzniuG+Knffw/+8T8/jRurLqrZHeiVU+iT5Alsyw4MkXM1YwmcIbDMIzoK20RM5pnEIPFzrGDFoZt7K2VUFRjde9E4Q9cigdTCIrpYKLegN70LN1RT+IcPXoyfetlb8OK//Rg+cjOw1wH7ucRe2nuGyLXneQv9wTx30DAfUIUAx3Z5maeYixoFloH7HcmoKCMsukYcEqrOSCplsYdWcxjbUONbv/Ys/PpPPg9ndGpsph6AZBxCjawo0PSH6LR1lZH6gofG0PV1HGdlzCoGzpIa8DIw1r7BdqywYAgYAoaAIXDKIkDbwBstoAWDCCwaj5yyfboFWXzWqgZN+leDVctI0YQxrRaM1il4+ibyc0Rg3XrrrWu+inXb/f79+9d8s19swpEyYNkhUSIA2LEF0F8i1B1IOTC6YM7JC2EPOsNsYsEQMAQMAUNgzRCwiQwBJGfOhwxOT1eln5fxliVKRJdDPmF0DTI3RFi8A2FpL1p5g1anBEh5AAXc1FZgaguazlzq0/T68IcOYPrwHTidpNWDm3141rlT+MPnfj3e+fvPx5t+5Rl46Xeej6edC3wVp9rFkWZznhhCJCnW1Im0YvaeBYe0koytc7oTadG+AFkSlvjk0w7rCr1Bn/mMtEqOZvM09jL3V/92Of70lf+C2w4tgDwc8rJMRFx/WHEYl/LyVdgU8mWwIY/A69NH3mrgeJOwGvSwFBx6rSnsy7u4osrx7pv348f+z+vxE3/3Afz7dTVu4z4OU5Z4gSOvYaecpR546DJ4HxItVAEYUkZEkXAkptIPZCxVYAvOlxFRXkbojnbklYiug2EsOUaOLWz65POm8dIffjZmSV5uxgLmuiWaw0dQzmzCYr9hbzZia6ebm8yB5CeYXxZ+IRGhBerGqExzaz0ewWWIcBSVmRgChoAhYAicagiI/IH4BPoOSK8zCvA0Kzt27KBFAhw2/tE09LOyDJdccsmaL5bWdM3nTBPecMMNEGuXMhvoJEAkkyV1mdgyPYXMR6YCY9aGyDSDFI+RBUPgpELAFmsIGAKGwEmOgCOJ4UJOAqOEYiSXb7wpkgfwNVweML11Du2ZDgaLhzA4fBBlRuqD5fHQ7ejGHqaGBzA92I/dbh6P2d3Fj33jI/G/f+Y78ZbffhZe9v2Pwgu+dhseQqZDT1htRoXNGKCNRaA+DBeHiPznnYfecaVYZJacOnzJI8CR+HAck84QyDwx5yHyhRWpd5kXKIoO7796HKbboZ8N/tHbLsE/X/hp7K3aQGsaPs8BlyFSsqJE0Woz7VH1+yzHnQ7HcSSqmMRKr4c0gyWuNaDVKuGLFkAcK1egak+hmd2Evb6FWyj/+YVb8Vuv/mf8yv97L9571RIOOeAweAlcznOBiJxXP6MgSZ6xjjXR8aTAPSN4gDoDBJYI5QEcr6VvhqmkUc+sg5rVBVu02OeJZzn82S+9ADviPDqDg5ie7mC4bx/as3O8ZJPBA8cJ7MHg2EnC5GieMKpjcSriKXKPkXNJwJhFFgwBQ8AQMARORQScA/QwjGxECMiZPuP0XbQbIzBYO07Tfo2KNtTZOQfnHE6ZnxAK/SuuuILXTFdMufUUlyYP6Yx0j84pzZNWJ/fo9O2b4Hk3FxkLQ4RPThDTfmMqlJZvYggYAoaAIWAI3F8REGkRQdIjFnBkKjydPxdrpkVOUFxAfWQeC4cOY8C66c2bMDtVoFjcj6nF23BWuYCZmz+Jx80u4Bef/jC8+sXPxOte/BT8yredjW/aDeyiA7ClAqb7Q7SHQxQxwCNDxfmGmALyOURXwvHfBGOnBG9w6ekn51JOJUhNVmSRjsDzACAJBo4tFqVhSU2JlElwvCV7sA/02P9vLrwR//ihz+Jgexfq2d043A/oVxHBEwMSQPo15IDrbSouPC8nQ2zIWEQO2tNoGgc9ORYEUlZwrdz9kLgMeA2Zz7bsRL+zGdf3Srznitvwq3/7FrzktZ/FB24C9rH1fjVn7Ng/YxyrJUJZg6iQ+CO8joUKbMdCpRhFygjtjK2rukEVWMW2pQcJSmCO2c0U8pf4m996Lnb7I/ALt6OYKtFf6rFRF1Q7wKkjeGgCRgpuRZrjj9qoHQeHJEck6aamJoaAIWAIGAInBwInepVefgJJK+j9lxQfK5y5eyc9DSRLMZpPNmOUmpzdJLGOsR5CyjJZXeAjH/nImi/pzqisERh6kftk42s05Z2nSUSUIJCMqidXYOJ+yJ06/4wzkOvxcB8Q6ejIN5GDOuphZ0PAEDAEDAFDwBBYawSSnaYdl02WeBJBToRBqgBau3YCnRKRhI7rzScCYqp/Gx66KeLbH3YG3vInL8JfvOjZ+PEnnIVHbSFpxQ1spXRDhTL0kPkefE5KKRP5QPtPl1LEy5DjsxTkqjCshugP+qj1MwD2lV/j3MSTYMEXDRxIC+e45F8UlNIOkEiPBtA8wzbwvitrvP7dF2Ewswv70cLBhSE6m7eh1Z5CdDlEXjV6fEjiMpStFo4/0lTHF65jPieBBcfNkW9LG5AjD2LSaqOY3QTMD9DMV4ixA9/djl5rO26ou3jrf1+LX/q//4rf+Mf/xvXsq6exbpkHCBfKoou63+MXgIZ4htHudDkkCV1RVhnLJZwrd2jlGTLWe5YygnAqeBXaTYVZlp1PKP/sl5+F8zdl2ORJXlGXwOvOqhREZEVe88gZJUFpl6qOPcVJljOlesaTIosNgfs/ArZDQ8AQWEbAI3EJ9FuS0UFAzro9u6ZSViZCwqKjYdmGqGhs35RcB0k/geS86/VKqHWzniKwuO8NEAjBWEPGUbplF5KjA+QReNBZO+Dp0IJKFujQ5HQWnWPrptkA67clGAKGgCFgCBgCpxgCLsA5shd+AOgJaeYj7baElhsIOQb7DkDPIU2HJRTzt+LhO9r4he95Gl7xP78DL3neV+MhU8AeeoyzALoBKGjTXdMHfE1hgcYlwQHeZYzIMGRxRRHZkbGPd0CrKNER4ZJxIJYp6M5kr0eiQ5mVwvaYSCofZzJmPFAwIlfCs8gyRs5DZJkImj//l7djf1ViaegQsxL+tB1YWOxjqd/HcECSh65v2e4im5oBPPv1ljjABg4kHusFYs3YdaaQpRejO5ARBBZ6iIcWMTe1CX6xQd5zvDYtDAOJrC1nYHjaObiqn+Otl9yEZ7347/F/3nUjam77AK/N/FJEl6TeiKaqCLf0o0b0AVQP0mM5I70it8N0iwBlbFOjpP7I33N1RDPgQGQE/bhlt6If2Ab+70ufgQdMB2zrRGT1Ijx9Qg7McXySQN9QEtkviQMixbGdi+A8YAHlPgfraAgYAoaAIXB/QEAEkHMyEAGOzkROI1HQDu3YDloQjOwFNu7hnEuLu/zyy1O81ie/1hNO5vvQhz7k5ORN8usa07FYnn+cHkcomThjG+ioDOl4yKmhovGiOecAOrvL/SxhCBgChoAhYAgYAmuEAO2xIwFCCSScGucRSCBElOnuZcmbTTOuxuz8HXjUaR382g98B/78F78dL3j86Th/GtgEYIb2XcRVKwAFTXqWmCkRUZ7EQ4aGbmQkMRTpSjasJy+ENqsL9hUfAvZjMoW6rlFVJJJihO6qdjoiSVLV3Zw8yzkYx2+ch8an75rWnnHgwNqacw4of/Daj+EW8jBNOQd0NwN0dkN/ASBplrWmkLc7dEeaRGQ1XIfqocVyjElwk8SKWOTKiuyaJh336NCQeyRmwx6aPjdI7Ip2F+2yi8KTsJofYrY1iyyUGPYi9zmVSMTBEsm5radhL7qoTjsff/3vH8Tzf/0N+PfP7cew6zCER1Nl3I8wDpyloYT0NJtwTTgHj4CCZVyFMCPJpJuUHpF8Ja+LZ3+SawgBs3kDqgxO54i/8eNPw4M2O3SGJEfDgJoRWKrAuZyEfamHkHAdqhmJ2gW2Zy7NxZgr0NnEEDAEDAFD4FRCgLaC9i7tOEJeQJKCJFaXhbQivGWGFRbEs3RjBfk5WtG1116raM1lXRE5dOgQxEAOBgP6CGF58yK2VC5ZLlythBsNLCAkR3NIjkZBxdq1FZguPEmsCnmewzk6PCKvWAY7DAFDwBA4RRCwbRoCGwUBWmGE5gjKdo2YR/gpun1LA+gt3Js702gvHsYD8yW85JlPwCtf9GT84CNncRYXL+JKz90wmYJIHIkIpCHdxQHdyAFInqCN2pMgoRvZsNwhklQJyEg+5AFIhJdLQ6STfIOiKJJ/kAq+5MnT7ylIrLTQI5HRpPYcuOYeOJfeybTI8S+6HviPT16KYbkZTcwBvRvKs3UkeecjGnVpIiDCJfOAA+hYAfRTOAzTTOLYQ/s9tmTtc3p6KaHMfRSOCHtuhGuv6og+99l3xL+YTunoC2RFzus9IME3ALIKqPrIpjbj1vkG85tPx5VxCr/66jfhF/72vfjUjRVqtq+rAv1BQ4yBmmAsVOOn4ggfC8abzpDl5TjNSMRfxjgFx7PnXA1aAaCG4WFUoF//oafgqzZHlMN5hGEfpXBnSwwqeJKJEPHlc8CxL3UHPDSS43XW01i8bFCexRYMAUPAEDAETkEEPPkE3fTyvHGmn713WjnO2rODHgfoZ4CcA5KdkBXBBjzE1WhZn/vc5xStuawrLtdccw2ccyjLEl5OA7ffiBhi7JxLdUyuSXCcRQI5Gw5gSEqkuA1g19ZZtJjxlJoOrHNM6AUYrLNgCNxDBKyZIWAIGAKGwAlAQCRM3mmhv/92kjpLCNUi8rlpTBdAc+vVeP4THom/e+kz8cKvPw17ON/mUGOaBEaXzAWbJBufTjTlikkBsdUoKH1UPAu9PAPGZD70s0U3YJqiR3mYui9B49ckOjgiqRVP0Sg16Awh9Bs0zuMwi/72X9+NfmszFkNOX2kaGA65wR4Sg0ZfhE0Ah5PwICNEQgcJw3Fau9BePBIHpIeo+uSBBmQMh1lAZFuHBj5U7EaMerwG3Rn02XCxux3Vrgfhgo9/Hi/563/Bu69YxKIudGsaBxeHhCijbnRweP8RzQJNzWlSOqary4mIeSoYnybwIi+QsbF8wVnWfc1m4Pd/5jl4yM4ZbCoj4uI8MupXa24WQT8d9RmvUUDaBNuPQoDjRXecOAnTo3I7GwKGgCFgCJxqCPgx7+FiRM50Vg9xxvZtyMdAyBSOkxsycm60wuuv5122dVghTfI6zDqecsLaOTcCQWyenrpybpQfN1sRrVKS0wkICb0cTuKTO5MxRV8jKdMD95yBXH/hiGurSbJlcnTMARFCJoaAIWAIGAKGwJoiEF2G2pXA9tPR2UZG4eBtmBvcgZ3V7fjDn3g2XvqsPXhwC9gSgLwW4TFA7kETL8NNMoT2PEPF/IBS0c4HFAA4YorWaVecAAAQAElEQVSVlsiZpIvAGvIRPKs3XA2QTIEcBBVMBF/8mDRTzGVBsURzZByLVAjgHZxvQ0+E/dsl83j/FdfCT23FcLFB1dTwrQxlxl6DRbjEsHAkxXchjmNKMD6iA5LAI1LGxesSBfpQQ59j4EvuNRuvJwCuAXwF5ANejB5lgNCqEIoawTe8VgFlAxRNgMsCE459ClTzQ+wdtFCf8VB8ppnGz7/qbXjTZT0cBDA9NYNqIYA8GLZsnkWlv3JYgmMh3ajkcNQlcB1AKsTocLowTNbRQW0IJ5qlBWxFjYeTyfqlFz4Fm0MPu6Y82k0PgwN3APwigvSiNGqPc+zt05Air/TUGQvGgWsfpywyBAwBQ8AQ+GII3P/qnHOQXXDcWou2ph4u4QHn7EHG/MjgIFnpO1kKmn81WW9xzqUlXHDBBaNEyq3dya/dVHee6ZJLLoEIK9Uods5Bj+E75zAhs1S3arIC8pES0anlZNKNVDXWmoxl556xE1lNB4pa1SDCudSCNRYMAUPAEDAEDAFDYE0RiHRfyHGQg8Lg4EFsKRo8bKvHn/zsd+LZDyWvxcV0K554VxNBCaZDZLJCRvKqlUx4zUKJjH0Deh7JoRQ/tCxsIR8g1YnBIHkR6QMgpVn5ZYSMA1dcWskxtJyG5FUvOAxZcHsDvOrf3oti+5kYRDJx3K/8pDxz5Hga+BDSetn1TsGxRMJow4boPAmpYiRkipSXHwZeG6APOIpe0J+EIJG84oaJPK97zOFjhrwAcPgA9LM9P3cau0VU5SbUO8/F1X2Pl1/wH/jgdQBpMLS7OQbzgR2AYqpA9DXTtYZkPLqahBwiDkeFbBtqKK0/7BgB5B7Y1G3DhT7adR9fvQX485c+E+7gzdjM9bb0TqzhElzJbyORo/HOOrsth+CWk5YwBNYWAZvNEDAENhQC4jm0oIxWzfEGVDMc4uwzZkYElipkdMZ+RsBxxiPVqdH6il4BtV4roDler6kBPYHl3OiiTH46OFmN8s6N6iZlqxIvTxE4fKCqSJiUckjG9Wectg1oeBeQTiP0eDibjKuYsmAIGAKGgCFgCBgCa4cA3ZdsGpiv0Fo4hK87awt+78eeiifuHJFXOHQA6a8JZiQTvH442EHMu/BFG5mLyNDQbcx5blHkQpJNSvc7uQPZ/onI5otUESFB8sqxtWMM9mbLY8Okz7GlqaWqVhZz9cklbTuQUANnbjhygR5ZrYNs+M/vvwGX3TqP2N2W3uOE7jTyVonhYIDB4gDTLe6d7Ry9ljsJnWE5xBMB24xEs3quZyTsvo6Ba/Ek5lwHcAWEgPaREWcvwpFkEBoylHEIJPzZhKRVYNuKfSpXoqLDj3YON+gjo6DVBYjN0mFSVnvOw3VViZf85Rtw8R3AoQDkMx7kMMERKbUGpIR0HZhIIaYzTy6g0fvIGIsoq8lHsZTBUxw6eYbNTJ3H5f/Zr7wQ7fnbsL3VYHMR4SvOXw1YG0CwFRCdHwmvdJQwzwYWDAFDwBAwBE5BBJomjHZNGxObGgXj7bwpkmyQG1cxksVhdGygD3Nswfrk7riDxnV9pqYVXaeJNe373ve+8SUCMjptEzZSdWslSVE0mRIUBkjSiU7gpGrXVodWRgeEd9SyPMeaEWxagIkhYAgYAoaAIXDyInDCVy7/zTcR22Zn8eAtM/iF738yHkJOp9v04epDaM/QTg8WUIUGPQ9UuUflQNPODI18M+jB8R+Qc20Sz5jB3YWwCMldUruCORIvUDzuw5L7EtSbPAgQatR6nxPXU3OgS48A//Jfn0QxtxuH51nSnmKbBhVJEZcVyAsSchXgokZAOoTHRFLByXAK40WmfXAviqNDFjyyxsM3jteS5TWFaaT6HIE3N4MIIF7HbrtNnmsJ1YF9yHL2pT6kdos1+rGNhfZmvOjl/4TP7gcOcJheRl1AJIHJBPFmMl1Z5VgNHdHxzPGzVouJANc0vNoRPgJNFRAr6gHJtBZZLf1lwq/dAfzyT3wv2hX17fBedD3ZLpFuCICjYHxw/ZHjRs4oAeNxjUWGgCFgCBgCpxIC5BO0XU87FJoKc7PT4D0W2nqWin+gvWHqzuHuyu/cctVLLr/88lWf4+4m8HdXsVblt99+e5rKOYeVBJb3a7y0sUIEOhRBK4o8Seh8yLHZ0QVmOl1oXY4ep/5UtafSObVhUwuGgCFgCKweAjayIWAIrESg4B3LzfUAxe034ee/9xk4j+SV6IY8o1Em0UOWAVl3CqEoIP5DT90MyCsMKSIOsqIDkCRRc8lRW06CwrFqLLXzaBzJMFeQ62hROkkw/lnfyjXdmzSHJ7ehtVYAHdnCl6n7PM9v/PBV+MJCDfgZLoTlegQocuFVBZ+XKMtZLA3lqcgLCfRE7lo4AZJgdHA2rl1pr9O6iqOD7um0e15DR5KRrhbXllNKhNghgTWFsppBezCFzqCD9rBEwQvp2S86YuFqtIjZ0uEF6L1gnR2budUemsP7kNUB065Ey7VxhPDeUpT4mb/6B3x4P6D7xZ70VU5BzImBh9aSkWxSLmMJR0dDX1BkUyB5lWGIjPOldnmOisRWQ71oV/OYwQBZP+JJD53Bj33Pd6DrhqiWjmCm2ybhxesSOSCDouiU8Ij0d8GrpjLYYQgYAoaAIXDqIUA74JyMQoD4jx2nbUeHKIx8kcDURJjcoOEzn/nMuq3Mr9vM44lvuukmrPwNpd7xoCrnXHrKSelVFemOJqAzAjosnk5MAkV5Cevk1Mwy3lZmyBDhPV0cOjUu84iOFRY2PgK2QkPAEDAEDIENhkDgegIJBPDLPlIMHpG2WLZ1IixKdS56JmV3aZXJeBT9g/jmrz4PX38uSCSwSn8BTkRPwfpcZJOjRQdESKhnRtMtgZiDyAznGaXZN4WQsoG9UhOWBcrKtPL6GZrKWAVwHSMByEkgHapcIQ41qyTqnVqMT1xZM0SatCxxmH0+dwvw5gs/jnp6C46Qcet0ycwdOohsqg1XttAMBlgSkcU0m4/H4RBulBRmSk1ipe8sx6/jzi1Wu0ROehZrZCSkPPGBcOSkMV2TjJBkcLxGI/FMU1ivfmBb7W9QV/C81hkv6rDqoyZxWXiPkoTgcGGJvKCD78xgsTWFKw8u4Y9e/SZc1wMWQak8zwq1TgSQeQKq8R1LmKTeOPgsAzgmwhBxwM4AtQOoGINEVuzN47S2wxbmv/WrZ/CcJzwSs5qhd4h7a6DxOABEhmnNUS+eT4WROsFOK0IqZn4SM2nBEDAEDAFD4H6IAGkOOOcQkdP/Cdg93UaX+6TFARyQ7A7rMmYKeMh+MIkk2BjHNddcs24LocW+Z3OvVqtPf/rTvEajZRS8U+qcS8SVp8Mgp2S15l05rpQi+cXOU1UCpUbKZ+ChPDDH1CPO2I4prmsoJ7lV0OWKLLVgCBgChoAhYAgYAvcOgQCQiHCgjQ0BRQPkwcPJ+NLOIvMjB452WWXZuC7GguUFGh9RZkfwjCd9JUjxYApAp5UDgyGQt5kr6Ofl6a8KyiksWZJMOmO4AnBs6wE2Ggl0eGY9XUWPjFkJWy6nPcuSOICuCoCaIiqjQeQ+uAXGLOLWmAUZEIwK1EbvRFIMiABL9SLbuIyYFTjMMfdS/uatH8H+pouh4x7oZ/SqBZIwBfziEopqiEIT56TYvAQc3n9J4YpScJx0paTCdTrJ79JTTA33PPKkCBr1AZToG17fBsOswSCXBKYDau45st6lDmxfcDc5UAfiT/AzXu1AD27IK1iTEAztDnpNQG+hws4zHoxLrzmM3/mLd+N6AId5YYfgNWmOMEcMNSaHJJioezVHCXDMqBjSgKyEI2HFQrYHkQQq14HrbGFthZxE1tms+Z/PfAgede4c8v4+zPL6IXCU2gEk4zgokNXIC45aL3GomhK+pHDYFCL3tVJSoZ0MAUPAEFhFBGzo1UAgwLuIpqnRpwXJ6AM8fNccNgFIT5HnrHNILoQLOc2iR2CdTAkNBu0JK5lf76A/xrdea/DrNfFk3quvvhqezurkyatJueK7KlP5aogUI6aBdabiMD1SlIyqBXSYP3PLLHwzhHNUHEqkc8NiC4aAIWAIGAKGgCFwHxHwJK0cZdTdM6JFppml15bSjq6bsuSsoJiFEJGxdVMLZ+0GaQvA1YDeJQUSFyBTUNUcg+Y8o5CroB0P7JsagYmRgIcGnAizCpPsF4s5GUAHFDw4BVfIxMoQxhlVjpOTyE8SiulLzHMi0Sj/+L7b8NErrkMxtRXIWkjr5Mjpp2vpSSUNKgFGdTjmiG6UncSj3MY9a50TGa1Sewvp2ur6BhJWK+XYtuwhhWAE6o6jeArYiFwnJHoiC1kOTM9i75E+OtvOwFW3L+Glf/EpXNMH+q6FmHfUBZHXSXwi4UarlaPWU27KaHynK5YBKQaUk5CbQqU5ScDOtku4/iJ2AHjJDz8dj9izFcMDtyJremh3eC3p58JxLT5DvbSAbldeJRuPg+P8Sh4fq+zOotnvXGolGxIBW5QhYAgYAndCIHEcsgu0CY43YfbMTUE32zyq1Jb3ZFKczFAAZCKWy9yoaj3PTdPgIx/5yLqtZN2t4Cc/+UlMCCyBsZ4XY+XcuiKSlWVnn7kHTu9s4F1XJ6WT97KygaUNAUPAEDAEDAFD4B4g4OmQSXLIlJJ3GPehpwZKrOmxjcQz7Wl39ZMzp3uSzCu9fds2bCU3oI4iIAC5NI5Zxk6EA5PjMC4d505U5LiHjKvNGPvl2dPokwmzwBUXXH2LIioNE96LiQxLsY0B2155ELjgXe9BNjWDWuSbhDCIWRE2VQboV2/CKpEcZGhSjPv78UX2J2AohG+5keeV0FVJIBcEbbiErFWiGvaxECKWMof/+szn8A9vvwrXUr0OoYM+cfYcpB4wwXjQb5AXrcQRprF4hUVeRed5LYGC+RaFdBRytm8qfq1wBXzeTn3OawE/9Z3fgjNnPabaQ/Srw0ArAw730Q4twBcYVEOuFBSt+K4FIsck4905xhJwbiYtGAKGgCFgCJykCIjAcs7Rb4hIBNYZpzMNHvqUlzC5gcOBAwfWdXV+XWfn5O9///udXl4mEovZY4Iu7jEFq56h85LmWKE4Pi6XnHV6l85KBR8ovBs6cSxTAzsZAoaAIWAIGAIbDYENuh7yDlzZ0S/ugWZ3ZG1lhymysfx6LwJhJCIJAkRcITaMI8mBViIMBjWQiRvK6NI07MvSPCvB7pzjLkK8i7J7WRTpakoa5JyG87K/izylEADPRbmadSBxlScJ7JOqmQP3V4UcVeFxCMBfvuHfsUTSzbU7aJVtoNeDIyunMdPTSA4QRoEkiiOpMXZN2PPUDMIAxAHClLEXoQfinoSYEF8ndskBTTUAuh0s1jWaqWl0du/EWz54Ef7Pmz6NvWy6EJGGKrq8jv0BWm2STSxLhdQlcA5qXyKv2JwlDa9NRR0cMh2oe500QJFnKLkEvwB8w9nATz736fBLt2FGf1rq4O0oyhKFgVwLfgAAEABJREFUHu2vI0J0AMflKQVlJ5IK7GQIGAKGgCFwP0bA0wLE9GBMi6Zn92mgPcE9PNiBdu8eNl6VZtdee+2qjHtPByUC97Tp6rWbsHjOuTSJc8fGqXCVTwJiNOudJ6IPmZRq2wywqV3A1X06K5EN1YuRBUPAELjfImAbMwQMgVVCgGQMPTg0NKWyqHCBtjbQvkpYwuASIcF8WkLDcw0Xa3gSFIN+j3lg7DIAcIhkASIHDeAwY6OuiFOwREE1ir98acbzaETNMRqxBhwJE0c/wVVcfUjERwOuh5JCrAAfQJ4D+unga95zNS6+ZT8Oo8B8FTAUCZcV0B4l6iMSS/4qt8f9Y1lwSh+eOIxkAoMj4o66AepSHPA6dLsAiSuUHeSzszg8HGLeF+h1N+MtF12Nv33PzRhkwEGSSol0bHOkhtew1hXzzExIVnBkXjaWQOMHXfWIoV7sTgXksPQNgTZ1ds4BmwA84yva+N6nPRaLt38BxUyJ0jssLiwh922UOUkvTMY+Lub/i7hCwHYj0ZwBjiuRcAoLhoAhYAgYAichAjQVo8/yuoct3RKzDlDZnbbCcjZMxUqmxAY4XXnlleu6ClnndV2AJv/85z+vCM6NLo1zDnr6yrlRPlWu2UlzjmAZnTkxNSpQ5G7s2TbHO2wVnBwYVln4kghYA0PAEDAEDAFD4M4IJEaGX95pdvWuIyCwTQA9AMagnQX0FIy+zOtl32GFT5DRBh/at1fPMqEkAZE8P7I7rmxxFI860miz+9EQmIwcm9EJChpRQ8lXkIzWEAFH8sORBOFKIgtVxy0enZsF0eUY5MBHbwIueN9H0cumsRgzuHYX1fwRTE9Pk8ACQCIGHOdoZ6w4ONCK3CmXlP4kcmey8/EVIWbJR6OOQERTWQJNk3gsFB0MSFbVnc1Yam/D69/9Mfz7FT30c4c+SSMNVy3NAySbeOk4sBf6jHH0PWrjaVRY6sXuTJQFT6NLjqLFthUwy6IffcqD8YQH78FcWES/tx++dCiKElWfOpLWz0bHBWrQaOrjyi1rCBgChoAhcP9BQDeoitDHGadton0B5LY4pmQDjrHuDisO1sh2HFO2onqNkpdddtmXmmlV64nCqo5/jwb/3Oc+d0w75xwvoi7fMcWrmrlbPaCSeKJEPxOSc3ZuRQfVyLEEK1i/qguzwQ0BQ8AQMAQMgfstAmIDRi/uDiQe4Ea2XxH5KET6A43LMBKPRgaZtlc/oTty+CD2HUDidshPMJEBzGmEQH4Ak4MFsvGSSdGJiukFINf42gZjSNJEnkllQvIdSKHQLR3P6lpYYFLvYPrfr38PFosZ3HJgEZt2nI6h3qfU6aZ3JI1IPTZU0FASpiPHnwizp2gQ8p4YU4jHURAC/bNALaDkbKOnsEgWomGLpSFQduGmNqG3VAOdLcR+E373VW/GR+4ADlOvDvUGKGa6/CZRsQMjntUVCLx+LIvMkWiE/hpmE1kL+quMmPQZ0/o9K/W4KEJ6Ie8Um//pjz4Vu9BDu1WjNZOh3++zjxYt4RpFnN2FRK5HwtFT0P+JJFyLo6RCOxkChsD9FAHb1v0aAd4kcbRgHdqUB+zejpyblS/BiIF2gecUZCZSYmOdjudu1np1KxBa66mPzqffUdZ6xJtFevKK0TqEwDkldIaYOh4Y5aVcuzd30SaBlYkmZTsLhoAhYAgYAoaAIXAfENATMlH9ZHsp/HaesioCvTYSBZFuXSAB0VAUR36pZzPWBjSDHvbddhtdQIC+YOqlIZXwuUOqUIaEgqI7CZvcqexeFMgvSEMEdpJo8STcgIJTZ6QYHNcJ7SCRXBnbNGy6BI/DjF/5ts/jijsWcWCQo7P9DBw6vASQrINeOj5+yTc4iue4SfSeJ6ajYymFZ5yqB2EAhIGEeK4k+xwxk47EwRC+1QaWBrwIjDszwPyA14beXKuLQKyPLDU4XG7Fb/7NBbiWFyd2ZwExUfoZJ+7u8KzgGFmJYb8hGcWso/D6urbKA/rVErWgxm6SWjtY9Yvf/xzMZUtYPHI7ulMFfCJi0y7ABbGFhROOgA1oCBgChsCGREA2BLJcaHvaiU3T9BOAzIFmTTwEE1hxMCu75kEjs6J4PZPvfOc7uar1W8EIwfWbP838oQ99CHmeY6iXCLBk8lJ3xcyuURgpxcidGMEyuTJ6At3RsVH+sQ8/B3m1QIdDBaN2a7RAm8YQMAQMAUPAELhfIOBobOWQTYRGdcX3eMe0R9Ei4TCkbS5JPtCt032jLCvQLQtgWOH8s8/Ew79iJ/R0U612AOomJhdPdpvZFSHSWUQSDrWi/L4lHbuRm0DGfaQJFUvohjZo8TZXh3vgyvQoWFUBdBnISWHIfocp//jhW/H2j1+MJe6xKWe4HY7oWqyhX6FxChJgSrJY5FXO/ppLuEWWaSMpZo/VCifLuIIriXAZL1pYZY5XaFjD+RzQk211AEpirKek2C7UvC4kq474LvZlW/A//uAN+AJxXuQ1RM52bKPrxsvAlEejd0loIseSlPYo2y0kLsqxScHx8xo1r7wvWsiaBh2238KqJ56b49u/7mE4fS7D4r6bAbKZZYvrIgnr00Vl36pGlrGM7ZGeHGPC6X8G4xVBzVdkLWkIGAKGgCFwsiHg+OEu/2BwGI/6yrORcf3iGuTnODopjvkUlhMpt2anu+JgBrJLXEGv1+N5fQOt8PouQLNfdNFF6S8RlmUJ51wSPYklUf1qi0ve52QWf0xOpQJJT6LLndlMP3q6BDIVSsvUwMQQMAQMAUPAEDgWAct9CQT0RfwY++sCEimjn+bHHNX8EtCaAvoVfHcajqRO3V+E/pBKl3ctn/Nt3wLWisshLyGjzC/7Y7t8DIFFEuHoUthOecnRwvuU0vqhcSaiURzEedCP8BjWkb4CHQYSGamKTgR3hPdeMcQ/vucizOcz6Gcd1K7gMCWc9q3dcAz4ACU1tOZJhAyLXBqIp5RgbAHpBfeOvtsEk4QjMMLMwzOfNaNYsApPxaGpUczOIZZTuOPwELe5Wfz+q9+Hg8T0EMFP2FNdHPND/UrA0wH0vIjsB90qZznUSLGrAd/w2kcKk3AcwfGaBvhBwByAn376V2Bb6GHXrjk410Nd8UtAFtNQBW/iKtGI7IQD2pyLfSYhThIrYu1jRdaShoAhYAgYAicBAqPPc3728+7UbA5solkpuW6aMX36M3VccIEFEkZrFJyjHeJcK7kYn+7WADfddBNr1jfQNK/vAiaz33HHHXBuBJZzDhWN+ASoSZvVjUfqJPUYpVbMxmXJV+E9X2yjt7x9po3CszB52ivaWdIQMAROIAI2lCFgCNxfEdCXb0eaR7H2KHMa+ZUfoG1NMd2TsgPoaZlOB+HIIRR04tokCsLhvXja4x6Fx53XRQaINwBkuGNAJg9QZeyehmIanGckKTM6uVF0n89x3DMw5prAtaVlMzupKvMSIdA7Ldqo2G6Jc15LBuvPX/8OXHckkrxqQy9zj8jhSLIkLFJnNuY4CjHtR5uRqISiuSRMnrIh7Z84KSaugk1CnmoECfEExbEwYzPyREgx056i8tSQXyDocAIxw2HM4H2X3Ya/eu+1WKRiDQh5CCRP2bDMc5CiSk/Q1bprzrIUOD64BtFWA7aoqWsZHDIpg2ef4QBF1oCajF0AfvtHvwtu8VZ08iWup48yy0hkDRDDEM5xsHrItUQ4/mNzC4aAIWAIGAL3RwR4l00Px2ybaWFrF7IY/OwfbXR8H26UcaNIlfKZEJmXMFrN4NxoYhFYk6ex9Gs55df7Be7at9dpI8j111+PhncpBYzW45yDc07JNZTjNELZZZGLCcwQsdO3zcGnpTEDyRou8d5MZW0NAUPAEDAEDIENioAnwSD+QMtLBBbtakw2VXbVwWcZ0KVnt7AAlB71/D5s70SczqLv/bazwZuWYBfICQSJgzjoISvUFxjfKMSys0db7gC2AjQXk19+4JgiL9IixIpwao2teSSaoF8BTeaxVAJ3sOB3/+Y9uKXKEaZPQ3AsTH6OW7GmwAWy4XFBUwUOqhjpdFyDUzJ7LFbCPlJ/9KJ/pcH0UQEvU4AOLwBJFokwqvTqiroBpmex0JSop3bi//3bB/GB64AlNq5cAdYyhRSLiMxbLcR6kMo4aIrVpuF8ujQZY0fd1txy/COVvGCrGVY+agfww9/2BMQjN6EMA2Ssi80QTTXkUFyfZy+uLfImLrscE0Z7OqbIMoaAIWAIGAInKQL6+fgZ27dgEz/3C9oH0ASAsWz9l7WlE9jZOQdxMxLnHJxzuPTSS0/gDPdtKEJ23zqe6F5XXnllAkgklsYWy6d4zYR3bjUX9UbRseKY5R23jJEc5gecQQ9EL/jkRWSRBUPAEDAEDAFDwBC4TwiQTpCNhU4SuiX88s/v8Aj9AXxDBigHytjD1nZAPHATfuyZT8G5KuN8erIFst9s50R4sayhIddIGoNZBhbwPAmBiWNLWHCfAkfSRBk7U/RTNpaASXB56cEe/eJsL9mNQ2zyW6/8KD5922HcNnAY5iVLuFd1kMeaPNcAp71IeHdWRdpD4zz0ZJFEc0AVqucIp2oQLqO9B0aU9BSURyBWkoQZ05Fkkq71RIKvIYlO76qq4TNH8SSSSDENI5Yqh2bzbrzsNW/CpUeAJV6ifgPoV4PkmpBxIF2DRoSlrj2Qrh7SVc+oxZJxIa9R2ZlCiBlCDbTYt+RYL3zs6XjCA3YiG84jVD2UHJj8bFppRjY2S3ocOIgFQ8AQWA8EbE5DYNURIIfgaesfsGfn6GYc7cPYmNCOHJ19RfHRQnc0uVopEVYa2zkH7z0mefAQZ8NoXQNN87rOvzz5f//3f0NGW6JC5xwmZJbyqysTR2EUj87HzejoONNBzll8/rlnIzANrpFZC4aAIWAIGAKGgCFwbxEgURXS13a5IhMZDSKCoihyhIP7sH2ug7B4AJi/A4984Gl41qPnMM1mbYp6QT+7EkNAMkIOYDMkW8C6YwJtOHDUuqc7nPGYFvctQ0dSZMmQ+6jSCCGRHCI6SjoMQ5YNMuB/ve5TeP+VN+BIZxOXmKNyObQkHyOUECkiAQ9xIxMRDpFz1HQgtWalQadXksgutj9VgycOwkAYJQyIEyhEFMHR4aY0VBDhJhHpJIwDgVeMWCNvlQh1QJMercqBrETVmcXl+xbxv//pQtxIVSL/BP1RyzYHzngzM3AyV/B2JsfRtQOvPZCnfxnPoF7zImMSO5JbnkMvLUXMUBc2A/i5734Gdsy0UQ0GyKm3BSXopfIcPz2NlbEh52PTY0J0HJaiQqUVb0CxJRkChoAhYAh8MQRo0xv6Lec/4BxZDYC2JtmNY/rI2kwKAi1NnGRWPXZubGg4k3MOEwJLsRFYBGUSPv3pT8M5l0TgqNw5p2hjCB0hOUt0KfDAs7dBj4VDHsnGWJ2twhAwBAwBQ8AQOIkQ8MskA+iWgTZ2Io67EAFUMOFaBRYP7cW2qRwzfoCffJxlmjQAABAASURBVP63Yob1IrBKxg6kiOo+EmvEPBDQapEtSOnxSUTDOHlCI8fRKBXXL6k5d0TDwgFSxKR80le96yb8+6euwMFiE45EEh9bt4HeIDx90SzIQQ0QoSIRIZKFgJx9c1ZlYYyTZxcKOB9D6suJTtngiJ1EfhmI+zIQAmesS8E5BKYJIYIPI3EB0TdJeNlQ6+XsxBkhwmcZim4HC/v2Y+70c/COT38eF/znDThUAeSXOE2Nwg3Ra2roekcEThvS2TFVck05hUnoOnJw9gE4nYZHNu3QJ7m6hcTZo7d6POMJj8PcVJdtOE7kmjhu7jxCxdG9LjaAyXhMWjAEDAFDwBC4nyBA+9Q0DTmFrTLro8/68cf+Xe3wi1TdVfMTUqb1TQaaPIU1HA7xsY99zE3K1yteDzzucq8XXnihS6QQayd/plFgMbuqYXQFCAOdGtANUV4klRs7DTWrogpV4F1Ssl1TQNH06fvQaXb1MetTM7pMmMTHVFrGEDAEDAFDYPURsBlOAgQCSRh+cafdTYbVccljOxyY1lNNS0t9TE93kdc9xMO34Ue/7cl4+Bagw6ZNE9gt8s6lB9os8bLckWY80DYDMbCRAsdCKmG7cZxSkW2cGqjhSlEZ6xixSeIPJjGLGNiWBATS7VLPeo3GYu5jlNKgBfTUzmIOvPa9N+I17/owlqZ3ol/OsiEL8wIY9tL+HfuxENwMjj9EcI3KOKcSGpqx44KSMG3Br4COOBGbZUwEEjMqSn4c06mxcKS4IkcY9NCaov6ISKRjXul9azObsH+pRn7auXjDf34CH7xsCYfYvpFD6Au0M/YjhTXSEqTD65wmUoLiKBw/EZlUTVXJW+zqsTx+aWkx831P2o7ztrZQhD4iy8o8Rzv99UFSY/Q3sXxwAGQY7SFAY8Wky8sNLGEIGAKGgCGwYRAIyzyAzJBk5dKS3Y8DZLz5trsF+jGs5U0W2Sc9Ndwwq+D5Oa++qf3EV1CFjIDiVRY9UDThZpzjKmgnRWCt8rT3aHh/j1qtUaMFOg51XfPuKa/mGs2Z9CH65GNEnjNQoXiB5CFErmEwlmHVA3jxpF+66/uIB+5EUe2jA8pbc2kQKitjXl5k7K/Y0YNWDJbrzupIsHxIKZczljAENhACthRDwBAwBFYbgUgSwLuxqyaDqMdcRA6FBiHPgFYbS/0esmYBjzxjM37sCQ/GLhrmjAvzmYdL/zzgCoDEAjytM8kFlkDvFGI10uHUg21IAqjOqTCdAk19YO5Y4RS02uDqRqIVqoVsOSJtPh3PFLNnFSIKtm7Rf0AzZEmOvvO4neP/9ftuwys/8DlcN2xjvk3mLWsDniuoOAbJOv2kTZwIOwH0QxxFccM2NaXistUm+RH0JzhNahfp1EbnoTj1PQVPInO0/4k4XbSEQyBGR0XYJWG9G+OLQGDJMEa9LI2kUegvoU18c/puPqP/qb8cmU1hPu/g1jiFP3zje3HJEnCg5VG5nF82Arqxono5ROZ4RdPMLOD1ZdJJWMqAkmnGUm1efWqg8gXEY53L5G89/xtQDg7Cka30XMPhgwfR3rwFcUBd0jhcJ/TUXizZGoieOqtrzzphkArtZAgYAoaAIbCmCDjalMmE+iwefcen7aGhdhPhZ3pGmeTBcolDhXZ1BF/zgNMhu6CnrUkeoKavI96Bn/5paKfh5BOxfaCPEVJ/VsWxMFrN4JyDpy8CHoMB+ZEsw3/9138xt/6BZnX9FzFZweWXX46czoRztMwsXPnoGrMnPqxQACWlJ5CixEb6ldSk4qwSrYueCvTAFe+f4qzT5tABLybvwkpx2SwF+iCKSWyl0ZhmnDSQydG2mEBiZmGHIWAIGAKGgCFwiiLg8gzO0TA2NdCj26Yv7SW/qHc6YAXtcIWZboGp4SJ+4tnfhs0Z4CvZXaDPPiMHhmcnoWVWTHLHAZBAR0qwnuWgOJVRRg5lw3YNc/IAGLE+UpSScLpEOKiPRlAZNAdJDCQBbT1Sm4w0ls+6OMJGN3DIf7poP/7hg5/EdX2HYtsZ8AX3pD9JWAXofUoaRr6DhF3GPoFmGRFTKg8OUDypl8MsAUZtVH4qi7CRTDAQNknovY2ub2CVhNE4OJJYEjAeF42wp58m/81JFUQa6apWHk13Djf1I17xuosw76imlKDfJKb+ul6gDmF0sC51Zy7FylPUQFHGcsXSIc3T5dIedhrwvKc+Hm5hHwo2yFsF+ocPAm1+rZlsToOxL3jdk3CtKWsnQ8AQMAQMgXVDQJ/jx00OLH8+h+QfgPZINycwPvSx7sgdtN2AXMLmdI+D3BRrI/0EpGTNHCJPgaL3ZEYlwKJRzNI1CRkJqwkXU9I3U/rWW29dk7m/1CQj6/ulWq1R/Wc+8xnocbXJdM65SXLVY5ccAxw9NDWFIdV4zxSVUnrEFB507llwvAM36iAYJYAczkDPVBIZR/VOjg5bUhnvUtlZZcEQMAQMAUPAEDhVEIg0pBWJHkmJDEVB4kqbr+i6DQPAu31Fy6E6cDte8OQn4DHnTiXHrsnB1sBMlqdYXe6bcI50w4rzcYBIW91QAtMKGe21nqbOQs0boxXtfQ3QljckqoauhaEr1Ay5fAOWV8wdaAARWBd8ai9e/uZ34PKFBSyWZCXorMYF1lRDePo1OZ3Rlb4Ou1pYYwRcBByJKJFWDd23xvGLA2PpJXh9IEVoAiILXKuDD336v/FvH7sDiwDm1cGTYIInN8WGGksdUgyWjQTjg8X84jHOjCMOCwlpTfzgNz8QZ7YaFLzL3iACoeJixvfguS7v+pxpAFDPEPkfgOvj/ww4xuPhLDIE7icI2DYMgZMcAX5OR35iiwMI5AEmkj6/WQ6K5xYzfs4nLoFp0gs8B3ifsRbJhkCH0+mouFSLNT1EWmlC52h1qgqXXnqpsusuft1XsGIBAmUClGLv12F5K5TFRyRVcZM1hpiUSqt64J4p5LyQEwcislFSWPZI6ZSfdLTYEDAEDAFDwBAwBCYIyF7CkdypA7yLmClbyJTvD6C/KqjXROWLB/CgLR382Lefj24DUQRovOP3+wi9MJtmdjLcfYxpzR2FvTWWUhKl02x6GjtJAJkMyAHgMkhHIa0FPMQhDNlhLzmHJW7n/33gdvz5G9+D290UytPOQCT5UfVJewz7mCoLtNmz7g2QxYwEBAewsG4IUO0AfdlwoF4BNS++/DcXuSRdWCrhcFCjIbmab9mKv3/r2/GJmxpU5C4XpRJslkL69sECVzPLmNeYiS8aOCX1nk3Y/KwMeP5THgvXP4R2HlGWJKn0FwlZDY7lMKTqDZljL+qNj5F5dmTJnYIVGAKGgCFgCKwpAslm3MWMsidJ4JFifoSrmbgDz8/4B5w5BX788/Ocpfxc5zmlaYrYQ7mxpH7pNC5Yu2glF6N3NP73f//32k3+RWYSRl+kem2rPvvZz6afEGpW59b6QgkKzclYkRZBoZ9CJYpMMTQ1pFlsgZ2bQYcbdEIB0AFKopZ0hqNiCsYiFtaxjYStR0EOj2SUs7MhYAgYAoaAIXAKIUBLmneAvAW9+7K3tIB82CDztLqlR5kNsaU6jJ/+9qfgNAfMevCrfJWewipIYiUWaWya7xtoJAlci125BnBOpuRUSpCezAoqARzdSz1tJQGSs1kyVo9QN2hYvZfrWGTBr//TZfizN78fC93dCNM7sbTEioaN2abseORFRFMN0QyGnJHzw471QsDx0sgnc1wAkwjUL73DRFomgijjdWvnvNJNxJH+EFVnBrf2I/72je/EEfY5zE5swhT1RGQXWJBEpSyjtrIyBeVSYnJyoxKqBaY4b6sPvPCbzsP5O2fRwgBhOECLpBnG40XXQKI1e3bVmpVWPBnSYkPAEDAEDIE1RECf45LxlG78PV/f+ZOApNVEHD/omQbbSDKaixmal52bkHwKcQsQx8Cx1IvuBFPj4MZxijROSqz6afKUeJbJUtEajQm297///cesaNUXcjcTrB0Sd7OAlcUf+tCHEih6470Yv6riLc2VDU50WrNJlsedwDEq1Hkk9BiobKkZryMDZlmxe+scCSw5K6kGajISqh/rV7KtoxZ2NgQMAUPgfo2Abc4QuOcIkBzI210En0EvCC1djm5OYmc4j+GhW/Adj/kKfNvDc3j9DRWOmpH2AZ1A55gZO1NM3acgW12zp0RpOZWAbD1tekglgJxOrgkrngaX/c/ZTt5CyDPMA9BfqPuZ//1uvOOTVwJbz0avzz14eqa14gIZ9zRs+uhXfcTcwTNfB84DOzYCAvqykdYhvUqJQC2LkC8KklNZdxoHqwjMbcdnr78Dr3zXDRBxOUhtPdKXD/BgW7VH8gaxXAwe1KxxKTMcCtQhfYlpsWK2AKgteMHTvwFl/wCaYZ8q5+E5nmO7EbnmmI/0OdlZziVXCDsMAUPAEDAENhQCjh/RWpA+ppPws1pFEpVLsthAHMIcbU6WCnQaScbPfBavsB/K0c5wnFELnlUkYXK1gggs2UDnRhPpl3Hz8/J4VmvGezeuELl3PVa59Y033rjKM9zd8LpAgoOipIRNpVgSJgFdRGqg8l0ADz5rN52JADkYzI6C+kmkaJFjUdwxgvSzAQ4DCewwBI5BwDKGgCFgCJwiCNRDOHp70WdwZRtZ0UIzGCBvFnD+tg5+8KkPxRyhmGoB1XAI2cwMOeAC2GgU474dHCE9zSUaSenlUTSJbL1suPOQA6o2ekfSqE0FRDJqqHGYBR+5rcH/+OO34MpDA8yXM1iqMnS27EE8sIh2axadWJDTCAi8uzqINUKZwbfb7O3S2BzCwjogoOuaZDK3rrtknA/UsarhtSZJmbengKyFI3WGemYH3vDuj+CTtwMDtq2pJ5ECuBSgQ+OQfFLyriVQhyhiTyVKLgLP+IpZPP7809HJAN3Ademng2qQIVLvPbUmYxk4X0TGMn/Xw1upIWAIGAKGwKoikD7mOQNdGIxEn8dj4fd+SPhZLdOQhG0VHAmqjPZBHEKXBeoBlkF+Bwd1LKMJ4JlBGYnGSZIyrFj94Nyxc2VZtmHef6Xdj3BTaoPIlVdeyWvIyxsCioK3pe7tur6M9ncHhtyENKwuJp0aKVabBWedthk576K6pHCBJeMwueaMGZJij2ssMgQMAUPAEDAEDAE5bOSiapJYsSZRQHvfZA69pSPY083xnMc9HOdvAVq0rwg1irLEkM1GwDXA8h9RGZXc27PsfbLPx3TkgvTzxGPKOBXzWkbNuEGBxk1hnoTCOy7bh9979Vtw8W3z2Nf3iDnd0byN3jzZiOnp9FRZvz9kywztzjRcVqCuKlT0I1DmEIHCIS2sEwLCX09fyYfzEZDQ++R1IeFIBYnUR3TaGOw/CGRtXrcO5kMLve5W/NU/fwBLXLdIrCG/WDS8ymAMx8LjQmReEhgvBxVIDzgPqhrT5MimWfmCpz0JM76GawYcLXItLNTYJFMdCSygQWQ+oGSFOjOyYAgYAobAqY7ABtjY78HlAAAQAElEQVS/bEkSrWViCyYxyxz9HtWLOxCHIC5h+VPcjRpm/IRn0zuF5XZ3qlmdAuccnHPQk1gS5xyuvvrq1ZnsPoy61nh8ySV+/OMfT2DpJ4R1XX/J9l92AzcawdNVwLKwzFEYMoqblMv7oCOtMt2Y+6oHnI047GGqVSKqnGhmdMJB8o06CujdGWMGVgorAY+R0wQoZtaCIWAIGAKGgCFwSiHgaCQ9jWlcPIKs7AB5gfnFQ+hOZ3jITAs/9KQzwVLALQJq54AW72npez/0smy9pIhj4D4eHA5ZE9PL4PVeIbkbMt1cCECyACIX4hAu1pqetAEgwoJUBq7sAX/27kvxa6/5N1w2n2FQbkNwXd7QYlc5B060xgBRayxzxJiBfAR84AZ8i404u8aHHeuFgPwvuWeKHZUqCz491JfRz1NZeh+Wa4CmBtptxh5wJYZo4UAsccnN+/HWj98CamfSiwrAEokoJH+RA2pQRiy+c0h1rORdeDBCO4f+GidnwWNOBx5z/ploo48qcNSM+lKwpo7ICodBGKIo+T+jduzKNd15dCsxBO4TAtbJEDAE7jkCIzsBKFYvfaxLkg2QcfE5EFhDx8LnOfTHaiL9g8QZkDt4xPlng/fvkn+RGtZszMEcPP/JMABwGB/6rFe5YhYtlzO9SmFCWml450YTXnbZZcpuCBkjsSHWkhahJ7BEXimTZZmi1ZfRdeE8SlAYmElhOUkHFFkBiJQCMMfk7s1Ay0eEYZ/+dA2RWIFEFhx7ZWw0DlJoNoPESalTOaFnM+pqytnJEDAEDAFDwBA4lRAIVQ+t2Wk0/X7atp9to40Bfvq7vwlbWdIGmSJUkJ0klcAS4KhppbOHsZOXau7liV0zGWV2k8mmfwlPsww6m3rii8WAJ2FAZmvAzF7yGCKvPkfG4uf/8t/wyvd9DvuKXTiSb8HAcQ8oSHYBjuuFCCxH8oHjRx/QOE8/ls6s7H9kTLLky1k67DhxCDjwmgEirvROKvlr0CFdcExI0nXziCSual9iSBJyMe/gH/71PbilAaS9CwBdRBJLHG1pYYEdGZx0lPFdBY2rcpJYgWlPxS441hTLvuebH4XpMI+5qTbiAhVuWMPlGXr9JZTdKQyYR6YnsNjYgiFgCBgChsCaIhD5mc2P+uU5laW5H3/PXy5GcljoYIgbEEfgmiZxBuIOdm0il8CPcZea0+CI8AL9A+UDHRTFklEDpsaJccSCNQnOHZ3w+uuvX5M578kkROyeNFu7Nq997WsTUun3/ytAW7UVpNnuYnSVS6RD8i5AqEReMVJr6hx28KbY1ukp+GaIQprLO7VS0OTFejaMzQr9Zl4dV0q8i7KV9ZY2BAwBQ8AQMATulwgEyEwOlo7AdUqEugffO4ynPe5heOQZwEzac5POFZ26mikRDBImv/xA+z4cVAjVgGNxdP0kMTIdlgClyWRUvHHVL9rYyxaL9Cv/6v234YW/80ZcX5yOG/qz6PmtJDVEXnXQcDMNyaoRecVxXB/wHJdmPmSe9RkCfQgOC89tOUnkwBbWD4F0vVaSTLxY9PWimyxJdSPRdUvFkUwTr+PAdXDtwQH+z+v/C4tsTq1JdGtDXe3OUHsb9otIPmDqh9HBIiZYwpD+A4AEJ0sUSk5fMvH1e4Cvf9BuRN4cRVnyBmkfpcgwzlvnLWA4hGNbrYnNLRgChoAhYAisNQLpOzw/iGkzsDLNdejjHeQAQL8gcQJKkyMQVyDOYNvMNHaUQIttU9Aw+qu3x4zFmjQQ42RJ1EhpynI506sUnBtNoiexJlO8/vWvHxVOCtYxXoHGOq7iuKkXF+UOHFe4ylknpaFECpJg+YjyZhyhoigdeMeMviyoezj79J10VyJKOqiZbqlKSZ1clIB0J5ejiNtSkUsKzoLJ+E5pE0PAEDAETgACNoQhcJIh4OXcVRUKslKtMMCOvMH3Pf08FNyHo50FSR7Egl/xaU5ZxmYjX5DpmOzol2dEy3YLvmhBL47X6wDQVEDO2UkSDLmKBdr8I5zrCrITL/q/H8ar/uMiHOnswhXX7EW+6zwgdigtBLaT6GdnEozfVQTtQUv0PGVs6pHc0DwEFCQ4vFwF2LFuCKzAX/cpV2SPLikVBl43Skqzipez9gWamV340KXX46M3ID2FFVhVU4aDIeB5saESFqwIyyX6csA2ejpP6tHUkXMg/aR1mu2/71u+AdnSAczOtJGRUNW74tCdoYpqhoZlNSBSC3YYAoaAIWAIrDkC7tgZR9/zkZ7CSjW08ZANUAV9gtzx8z3ziTM4+/QdjJEe0BoRRLQXjiIrQCMhm6Ak0uERk7+jjNooXnvRX4pe+1nvfsb1Q+Lu14TrrrsOhd4l9UXanLCquHIkwTFSlJXFkRn5oaklHQ7FGZVSrR945h5kTY2MjoSjgoIMK1iXhP2S3rKD2jI6GtzRpKU2BgK2CkPAEDAEDIG1QsCnezzduU0Yzh9Ep1nEsx/9VXgQ7w6RQkIdBkDk/cnQSn6cbGgym7SroOsXSDAdderu/Zo1zEK/QsNBs3YHrt0FijbzLSxy/AMc8uoa+ON3XIOf+r234VO39nG4tRWHeyzcvhP1/HziDzzJKC1Q96eC55I5nufgerhn4gpAjgDr5NmK4MpDDZFYasdpLKwXAnLsKLxcaHh9RCZJdLlG1y7wggZevsAVBujasQCqi9SRRT+FpWILXnnBu+T9gbQV9aNB2eqw/SSE9NWDaoE4KWJJpEj3Qu6ZCtQH6nsApPt5DXzNTuDx59O/PHI7b5A2aLhOcE6kJ8AiMgzG61oe1BKGgCFgCBgCa4mAPthXzOdXpCHyQMZCoj/4xlhcgTiDB551hj7N+Rlesxktw3icGMeJ8Tisod3QqCNJtaPCcYvVjUbk2miOO+64Y5TYIGchcqKWcsLG+cxnPpPGCnIMU2qVT1IGTiHFCIwljI4NrEx6xdgnljTQgQAecNYOBL2dta6oiOypJ7CSo8HuGYUK66Ji0EkZxSnrmJYwsmAIGAKGgCFgCJxyCLgCel1Am7ZyLvbx7G84F7MEoUXJMzJZ+jof8/RUir7YsxgjQ8oOqhtlUvG9PTl2mGqPRq05To/upIgrvefq8z3gwuuBF//Zu/GWj16OG/sZ9lceQzEO3SkUJefXC9r1nivXcCSK7D6NuyOTdVRYxTIk4UltEBDIbokMCY4+A5tYWHsEnK7FWHQ99ARWzcsqP8/xGvISYSJana6XxPH6+Rjp73mE1ibcuuRw1W2H8YHL6kRilZ0MkR2GSws8M8XAxHJQVqIrX7FU88amQpFz8mpJJZim6pdMff83fx2yI7cgE9OZs7BHioxxngVyphUlsJUFQ8AQMATWFYFTc3I5ERR9nguACaGi7/zJvvAjXeVIdoY+gv4oB7mCQM7g3D076XUAmQOc98lmyPaksViGFYc+5SXHFa9osXpJEVjOjWbWO8pXb6Z7P/IE73vfcxV7fOITn0ije17UlFjNkxxISdKau55Ily5dP7ahCo4bRUg3zzoTdHtZJHaVSuqkuYnEYsvUiXUan9ExgQ4SJMcUWsYQMAQMAUPAELj/IxDhEXyGanEJW4oCjzr/HJwzA3S0dTp4oIXVwyb8lg7xRFnFCs+7lcqwr6c4Ft33EEhCDDhLDQ29yIFuoryPp5e96TL85B+9AZ+5rcYt/Rzt2a0oO22Ubc44PILqtmuQt7iWbIBAcaQuyCmgaDzyJgNiQYeUsdYov6DmXHVNQqTmdmoM8oh+ESHyAnasGwI+gtcD0Cl6XjaKromuZdkAkkw3Ul2AyKvoaratoSfo1GYYcsTuFsTWHP7+H/8Z5D01FHr9AcpulwOCR6AcHzwa6ob0jtPA6YW9enqf+o2kjWxfA4+jf/n1D96DWl98MpKtWmTVoOTkTk8oIrChhZMfAduBIWAInHQI6PNYcvzCaS9SkTiACR/Az2oPGhxyBTkrzz4L9D2YUBmj9EnOak8bxOzdB7ahwUASrN3RNA0+97nPrd2E92CmLwXVPRjixDe55pprUNPZO/Ejf+kR7woQl437OYDXcDkjJTyHPsqMH4A3idHoZZtqLBqVXklySuikiKgKdHya5JwgOTiwwxAwBAwBQ8AQOFURkJPXVJiZm0WzcBBPf/xjkdE5axGPlt4dQY9OZELyD2l7ZThZTTfQwTGh7iPfjw1ZijsJB/oioaZtPhhb2MdbUPvY7n3XBPz6Kz+Bn//jf8G/fvJqYPvZCNPb0bSmcGQwIInQpKfFijzD9PZtqJdIedGua17Hub2IKi7WUcCxkWKktaou5zId1w0echEindvomLHw5SNwH0YQ9LoektRdBSlx7OluikeN2DnwG8ehyuFg7OKCC6/HEdbkbdGwdBx5jeG8VBee5ZOxqArMHQ0upzcpoiwvWOjRW+hhM4v0LqxnPfFRyPVkFklQdLpAbwkZb9uHQIaL87ODBUPAEDAEDIG1RiA5IYE2Xp/uvCnBD/iQyrgQxrL7SL6Mh3dt1HmHXIGHOIOzaSJyNkOyDvQiIjBOjmLlsb6Hnr6arEAE1kb6C4Ral1BXvKHk7W9/O+15vkYkliCgUPEEgiLmlvUoJVRIYeCdL6QiwKeXuJ8G4GvO3IwBlbUKGbJyipqYgbfXQE2lZGicQ5XXqHULme30WDr9XdaxswVDwBAwBAwBQ2AdEViPqdMj9vUSUM9jtnR40NnAjAN8BTjPL/KhIqEVmAECPb1aQrLJ6W4Ri5MNrQdAZId0l5Nf6GumU8WoQdXUkB8oqZuY0nUDDKsI0k+4yQOvIlf1wr+5CD/3t2/Ge6+8BQvdzVzILI7wJlqPBBuyHC4v6YeyscsZOyz1KviMVJsGBpdAf0DvTqrZRKLiCTmlWPnGjdpFtoUeLYt+7PhyAAtrjoCuQ3SeOuF5YSiBSxAJSf3RX5Os6MZVJKdqCsbXyjGOvH66xumGZH0IeRHRy6dxW5jGq977SdzKYajVPOeoqS9qzyFB14933AOquo/BkPrDFtQgSBCpIVnJafgFxxXodgvk1L1N7Pikr9yKM1sFOkyj6gNFjsV+D55EKuwwBAwBQ8AQWAcEAu0G/Q3aDB8c047f8fn5ngXI1mtBQU/V8saE442yrJxD3ZTo87P+a86axQ42KCigPXGMc54YkAgGJTzSMUmOs0j17IMkWNXDOUfTRNvEWbIssyewiMM9CjfffDNy3ZW6R61PbCP3RYY7WufpjAAdXttzd8zR8WAN11vVoH5lyOiMyN8AlSw5sC4iOlaOCtkG6WBxiu1kCBgCJy0CtnBDwBC4twjwG/3c1k1YnD+AHTs2Y3MJHDxCi5mPB6pITlULaJpFVK4BeSfQ3II+1agBHUG4DOS5QFaJZR7IKHQY614P/d4i5HSpX4+1C5nD7RzgQAbcyPRrL7oVL/zj/8Qr/uk/8ZHrDuFgNoteexP6JKb64LgkNwKFXTjvmOiQPacADjocCQ2nBsxEFq0UFi2HY8s9Rv38QivIQAAAEABJREFUcr0l1geBmK6l5/XAsoCHrpe+k0gmbTBuy2qoPlJ/EYcIJKR8awp1axMOxS7+7k2Xp5e5L1LxGFCFSB1lKj2+H9DOS7TKImkQVVGaBjhHyZKOB/CQbmuUqoc5Zr/jSY9FvnQEXnOybV620HAREezHeguGgCFgCBgCa42APq0DfJrWIzKOXj83Z0KBvognL+D5KV/VrOVnf/QO5542yxsSYKkajXo7Je9GVCe5m+pVK25os+RDDYdDOOfwgQ98YD2Wcbf7GyF3t9XrV3HxxRev3+T3Ymb5Gec94Fx43fnlBUY9utC66HceZiXcI8W/c5tTscT2bAgYAoaAIXCqIXD40D74LGDTljn0ufmpWaBPF6khKYAW7WXpoQdNMtR0DoeUARq9+8cNgSyioXMY+GW+5h1O1BnYDCBhkJc52q02HP8t0G88DEB/P+fji8CL33YVnvq7/4rfeecnceW+eRxeXAK5AMBlGPAO1HDAsQG0222eGRzFgiFwHAJSi6JoIzaBJNYAQ/qAPmvhAx/5eCJK+/moQ8GGvsWTbrFT0ZhKX3jYLcWjVmrs0xcaqjXg2MqVvPvtUpunPW4HNhfD9O4tFlJfM4jAgh2GgCFgCBgC64QAfZQvOrNLD+I4x89zcgPwEVlT4bwHngu6JV+050aoDCTgJus4eFB/3maSO5HxfR/rS6F/30f+MnteeumlqGs9sfRlDrTK3XkjF2fv2Uql7HOmkCTGSP/Dgb4KJVAiyy0YAoaAIWAIGAKGgBDQk0tTRQsd38J1196QvrwPWCErmrW7gCswWBqgqlTikPOrfI4CmS9YR9fFeSyyQwMgsGhIY9xnfZ23MMg62MvCvay7mfL6j9+On/zTd+FFf/IOvPOzN+H6eg57MYvYnkPONeQkIjLGhUgvEmKRxrs/5OD0O9l9FPT0C1Mq0tqZTE/tKDY5RRGgnuS8q45IHa2GaFCgRzL1De++Anrqj6WIMWkoIP0huRrqCOlQBqQY1GsOQz+R+YjR4XLAZXBlO7U5swU89kF7SGDRz6Tqh+gR+P8jsi/sMAQMgVMXAdv5BkEgIH3GA/wsD0gf5d4x40c2IKokkisY4OwzdiR/h003dMh5g1ALLMsSX/jCF5TcUEJTuKHWs7yYSy65BHf9FNNykw2RyKifW+eAGSZ8M0CeZVTWCD1651iXHjOX45LcEMEt2RBLt0UYAoaAIWAIGALrgkAWPKojA0y5LrLYxjVkm2qupKIM0xfzFlqdrSjyGeSxpG+YI9ZyBmVDmaY/2OUXe0ZY5Gkfi/eRyLqO/T9B+dfbgf/5xivwrN95B37nnz+Mz+z1uGW+wMHDAUWVI+87DBYrkmCSGn29JNtnyERIyHiTaEBah+doFgyB4xAgiVQPauiJP9eiItLJXxwGVCRF/+2j/41b2Zy10F3sOurpQRJZ1CvHLzLitPRrV3ZmK5D4mqSYFRnGaKJ7VOn0c5NvfdxD0Q09ZPQnfVYg+pytTDcJwpcVrLMhYAgYAvcJAd15SD4CHZDjBlCVQ5a4ANmALIvwoY/ZwkOcwcnwye2cg34+CB6XX345zxsrbFgMX/3qVzseGwutu1iNY9kUPYw92zYjH/L+rwpYVocGo/XHERMbAUeN9owlsMMQMAQMAUPAEDhFEQjOo9PdhIUhsJ8M1G//6Rtx7SKwj3joYfWDtKWLlCVKiumtLPA7+zzzhykHmT/AtvspantDAN508RJe/KqP4/t+7S34mVdcgDdf9AVctVCiP7UboXsasqntKNqzvDnWgn4i2Jme5hpmMXqnEDDsD1FXXBDJgXzyE0KOPwkOnGSSsVgInNLSanVQUWcifT8yrahQYD7kuJXk6Js/dB0GRMeREK1dxFAv9OUdeZfl9AUbYExU0SVkq0kY6VekfutFwFVVIWfVFOVR57Vw5qaS5GsPUQ04T0xfnlhpwRAwBAwBQ2DNEeBHe5rT85t+SvMDXR/PKnQuI4FFDoCf5yU/+4u6h9O3zWGanAGL1GTDi/c+3YS54oorNtxa6QJuuDUtL2hhYWE5vRETAk9K2ObiHnTmLuTVEt0JB13wEXlFH4V3yyBRDe/YYeWRylcWWNoQMAQMAUPg1EHg1N1pcB7z/MLfa23CPImsa4YZfvi3/wm//+bL8NYrKnziMPC5PnB1AG4gTNfQMbxkCbjwNuCCywf464tuw0vffjG+9y/fiae85FX4rpe8Dn/yL+/BRVfvw5FqGmV3J8rWVmyZ3YHBUo0jt96B3nCAineQlmirq9xhYWkpPXklUkE/JfSFPMtchhu1/lwh57VgCNwdAr6grqhSf3CgadCUbfTyLoadzXjnhR/DLQMkEsujTF8CAHmNVK+mBgIVWn0pjjKq4Zn/LwLzCvIjM9TokDjdxoInP/JB6NRLaIYVcLw/yXoLhoAhYAgYAmuNwOgT26WPdH6G8/M68kNdn98isVKMJnEED9mzE+IMWD22Bmu91ns3n35GqCfINuJ7yYX0vdvNGra+8cYb13C2+zaVAGyx69nbN6OoB3B0TJLCIkMQQTWWpNh0OBxlRGiNFJ5dLRgChsB9RcD6GQKGwEmJQKT7pneEZpu34fBShcH0VuwvZ/CWj12K333Nm/Ajv/Uq/OBLX4Pv/ZU34Lte/AY85+f+Ad/3a/+An/2zf8Fvv+5f8cdvuRAXfPQafPLWgL35ThwqT8MddRsH6gJLriBRlWGIgANHDqOc6mDq9J1whUMggZVNtzEY9OBbHYB3Sas6kLCqoPWAdxyR0bI7uZjgESCbnWw4Vh4eclJXllj61EFA135pqY+iM4WiTS8wcu8xImZtzNcZbj48wEVX3Aw9TVjLH2SHhk2o9lQnNnYU+YMsyyhJ23hiM+ZGIc89hr0l5PzywxnwTY86C5s8/Uy9H7bQ1yDq6aipnQ0BQ8AQMATWDAF99kpGE9KzSAl9rMMx6QK9Dw/n3EiaITmCRZyzYzNKVnvKRg+R9kxrFIn1jne8wym9kWRDY/jRj340YSX2bwKkYuVVUcuIK7HOIufjq87Zg2nXIFR9ZBnJq8naqMSgGoNeixs7K+u83GOmt4whYAgYAoaAIbDmCDjOmOfpCzqmZ9F3OeazLhZac9ifz2K+sx37yq243c3g9mwzDrRPo+zAHflm3JZvweHWTixhF+qwC8OwjbIZVT6DhqRUVXr0fIUqHwDdGkO3gMXhQVriCnAVGtnnvEQgWxBpm+FoxX0OeMZwNNkBkPOmn3mRZ0hOKY4e0W1o1+noQi21qgi4PIPed4qqgXPUG+ozMulRB00xhwveeyGocaipYw4laSiqFVeU9I96xeQojPWsYU7CCJnqWZ57jkvN5ag4fzNw3rYuWhwx6acamhgChoAhYAisHwLj7/n6pF65CH58kxMI0I0IkMASR/DQs06nNVjZav3S93Tmfr9/T5uuaTu/prPdy8muvPLK1EOklXMj1ViZzkgUpQbreNKq5PLu2gRMZw3kbCRiTXdx5QBLsdUorfF4uAOi6lOdnQwBQ8AQMAQMgVMEgch96m3WspMpra/oBSrXxsBNYSmbQo+ySFJqMe9ikeTWIvM9P4OK0rhp1Gxb8+t8Q6ldgYYSSBQEl9O2Ogpt7jLZFAHXAJDUjCkT+7tso1m8HMJyyhKGwF0iML4pKYLT6duK9Em6FAvqZgvX7FvCZ/fV6LFzRsKUGkgqCsg6JUtGwaVIukZ/kGmlqLVMMTQNvH7WyqTKZhh/8+Mejumshm8GcGk0FlowBAyBtUbA5jvVERh9eN8ZBdkBldL3cLyhIU4g8wFTvoK4Ank6d9dV3TaKODda5Q036CUOG2VVR9chm3g0t8FSH/vYx+60ogmBNYnv1GANC3RpBaDkTHoW26c6yBF5VzfAe5bKMR95NnB0dHxkD8agGHG1hhfKpjIEDAFDwBDYUAjoy7cPVfoi7hvFNXgPCFnwFEebmfHreUa6iUJCqqGAFhbIgEAhYRB9HzFfoEllTOdwtEHVtdhmitKldAASCogsZwOHGs7xyz8FnIFFQOQ5CekDjgsJ67RGCWtTiLx3OpJRl1Rop1MWgeioB5SjANRMBoqn3rZwYJjjPz56CYYskTSMG+oVHUR2lMKxYBwxpRpF1H1FHEtfICTU+cj/I9RqPP7hZ6Bb95APF+H1Yng1PSnFFm0IGAKGwEmMQPou77kBfeaDn8dMToIbJbzPEUIDH2ps7WbYMwOoh8SNmmzos54w3ojvvxJowlDxhpQLL7zQ6a+wJDLouBWKwDquaF2ycm7lFtNNxpnbt6AeVvCZSsaq6aTYEk+nxMPL41mXldqkhoAhYAgYAobARkGAdtEN4fj13pFUykgaeX6Zl+gJqsZ51LwRVGdgDDQeCGOzmnbg2Jj9o8QPAVdTVMZxoYMd5CrK5sZ8ZH85gCdBpjk8m2kItUySbDVTjB0C2zO9kYOtbV0RkFqBukKNwyQNflEBv6hQU0lgFcDUabjwk1dgXwC1HFBbL52UHidiihXUtdFGUo1qR1m1Tj8fzFK+zArSWMCOKeDsbdOYzQP0fyZV2skQMAQMAUNg3RDw/ByXPyFJi9BnPP0NcRU+z9HUfZx12mZMsTKnLLdjeiMH/dLNCKz7eIVuueUWOOcgJdAQzkkrlNoIMnI+pIx6IPz8M09HNeihKArEhnXykqnUcnLSasnWpthOhoAhYAgYAuuKgE2+vgjoKeTgA5qsgcipmnzThLRS3JC80oNWgQY2FrSnBQmqjKInrVxFNoBlcgeWRXkSWar3A8D3ALUjleBIkMlhzDhY1hQoqw6KpgVHm+xoo5OQQDsmnpQzxnFHJLkmOa7YsqciAg6Q/qati7wKFfUqonE5ZQa3HGrw/k8cgN4iQu1NJBQaPYsVQUeR3aS3OSLHYRjVU19ZAbgMgc1AWov/PXgmJwbgGx75EH4R6pHA0jgssGAIGAKGgCGwxgjoU/kuppSzoWJ+qIc6oixLNMMBHnz2GShZrvcb6gdaTG7oMOFdJq9z2miLvRv0N84yP/vZz6bFTF7cPnkaaxKnynU+pftjdDIe8oBzkPGOmafjEvXnjJwDHJ0T2GEI3O8QsA0ZAoaAIfDlIUATCdnJ9NWcTBVyuJhzTLkmjEkUIbWRHZXU/NIf4GPNL+/Mk4BCas8uKaiMbUQAsA0wZHflWc569kSkC1k7OpSMWcSgusB2oIxi2GEI3GMEAoL0FAFFaCgksJgWwTlPDrU7ezre/p8XgZQq9QuUAOT0GvX+N7YDj4ZSUTzFkUilkoMNEQJLHP8fQEeg7kLFeMzDzgAWD/L/QA07DAFDwBAwBDYoAmSqPG/G5ZnDQx54dvr85qd6ijfoipeXNSGwrrrqquWyjZQQjhtpPXday8c//vE7lU1AncR3arCmBZGud0BOJ/sBZ09jutOFfvaI5JSPF0ISywVHp3sl3LDDEDAEDAFDwBA4RRGgPRT5FEq4UCCvj0rWFCzjl/yGX95FUumLfOvIDAUAABAASURBVAA8v+mXTUC3CmjVzAfVs22jMTyyRgIUTSSRMBKPJuGrITRcVQBV4SiAyhxJhCQxQOTBSkkd0ynwTALBAZECrUnCUguGAKQThKEINfWOiulq0OWjsrTg8mlcdfM+XHsI46erAlsy5Bnr2ZZfcHiGSl1k+YTYoqI1jk0kHJdRasMWOHsHcPpch+ONdFtlJoaAIWAIGAJrjEDyA/TpHfgdHyNToA9rCYkr8FN6OOyj227h3DO3MccSB4waYsMfw+EQn/rUp9xGXKjfiItauabPf/7zyz8fnJTrpWKT9LrHdDJ0ZVtcyI4OMN31aKrF9CRWJlWVg02JvkKTDUD/GoF365yUPoIOM+wwBAwBQ8AQMAROPQSOs4N+jIBfaRvFMo38w2QvV9alL/zjPsmm8naS55guutQ2VTGd4snJ/f/svQegZddVHvytfc655bWpmlHvXbIsG9v0JJSA4f9JQgnVBAgEkkAC+UPAtBAbSKiOKbbBBWPAxrZcsGW5qDdLsmVLliVbWL2X6fPaLeecvf/v2/fe996MijWjmVdm9nl7nd3L+e7ea6+19rn3MaCO5DM4cA6DYkt9FRrkpntC4NkR0BwhyfgJTtphocx7KjMeeWsM22ZLdMfW4/o7n4qmVE/jalVpQrMwZcFnKDKmPLbJvNE5KJtjYYDm2khbGHvZWSfQWFayOg2rnPeBBPgYZzZHo7lMYno00C7JA9MCSeUSJQQSAgmBhMCBIWCB5UlGz1uOmvy6dhUCDy+g0wvKLTnT9N8Hq34H460Mx7QA2QpiXdYD68tbzTQ/P79qh+dW7ciGA7vkkkuMF/RDYkrSW1d5rm0cUDpW8qKgPJiooFDh4xcSLjjrOLTzPpzvQd9iQD1OmaIJn3dQFnMo80AjllG4dsg4wU1trOQzpL4TAgmBhMCBIJDKJgQOAQIDIc7D4BFcjTorUZKqXIc9JdNKgIaBAbm4ZwYKhCVPNbu5Q49igH5Hy1ADVPoVljwoQbJimcplqC2D6mCkrKs9WQP0G0T0jRUC874aDeprDOyKdYxjFiFdRy8Ckt3M+PwOBadgURt6rkBpBfIQkHN+VahRtdrY1ViHS2/+YvwaoWOZLG+govwHhsE5yqmMArzUHOsrDXAAjV2calD5QAtrqGpQokSLS+NfvuxMNMppNDMDuC7AeZmxSpEbQtUHKzGdrbJ9rZHcl5Q5PQZzPgMLsAorMJRcQiAhkBBICLxwBMRHC/L4vAZZdIHS5ajyHoKj7u9zWFUgk5zRn8V4UeMlZ58ajVc5S6OuQOb7wjtboZLOOXzuc59bod6/erdrYvfatm0bZLjS4+jtq36/r+BCWoys6M0D+u0DjuG04zZy4s6j4QyUqWE1BYgo6HCWO0odSpRgEokVkjvqEEgPnBBICCQEEgKAUelGvGjE4t7oXQWdYIq4qUbjlsqIwD0zkDyV9YqClTewrGftESk+JJYLS4iFYl9qx2jEGpHSwXIjP5hCju3KT5QQeAEIcNJkw3nseRKvual5lnGeQa8LyqCUtbCrzPClRwMqzjGvZjmHA3KGnN7Vj8QIncRyEZDLOBW/UgiYGdRmA8AUxcozTtiEFk/7PU/3wTUBtuCpGBllUYuHvBrUoH0NQ3WNdRedWwymUEIgIZAQSAgcEAKSIwYVyEvJXAMZv8io84tA3l2QBed1H6cdtzm+5ALtCzJiRRrUXq13/RzSQw89tFqHtyC5rdoBamD6GuGSH3FHlmVKxsioFSMrdQsUEjhxOZgI5oVnnYys6iLjCXEUUiiUD4amMZNYHJy4lHkQWEP+ID/dEwIJgYRAQiAhkBBICCQE1gQCkueotHgONhpUKdOBRqkYjrKfTtpFwOx8Fzfefld8C0vlMxj/WPGruJHsq2I6ER/Jvceud9i6iQem+n0sHpiicDxHDVD5TDKyTv9VaQlpuItRjWIxlkIJgYRAQmCVI7CqhlfzEEK83miU4jYAhGxAcZQePI6DbAFWdXDBmSfF3UG2AohfWyy0qm9mhi9+8Yurdoxu1Y5sycD0ClvGDbmqKmgDV3hJ9soFo4AyEgkyOI7k7OOBMaZrQgcde6FmKgUFWmRBUrqj0Uu19AY5M5NLCCQEEgIJgYRAQiAhkBBYUwhQkqPyEijzhSgBungwWVPwl2LjJP/RwARz6NeGz93zAGb5fJIKjQeZDB6Qk/yrbyGokuTN884+jaf6NUxvXrkMg/xAHYnj8iSOS2VFz3ZYugZ0KA090SFDIDWUEEgIHAoExE/F4+Ubub50e2gPMMfmPYKRDxuYEjBOW8A5tA0oB6CRywwINcutbqefa7rzzjtX7SAHeK7a4Q0GdtNNN8VAr9eLvm46hdJmrfBKUoiWVMLISctpia0czHGTbc7NEvH1cePpmwQVWWZ9Fn8XwWiXjUdvrKPJzyrJJQQSAgmBhEBCICGQEEgIrFYElo4rGoc8QL+mCCiClBOSTuZrKi2m30IlZQjwluO+nbN4tA+wFl7IJTk34+Ht0rJL4xefeyZa7N/35mE0pClPb2CpHlSPNiwwHxQ0PVUpT5kT9IHAJkX0kksIJAQSAgmBA0IgGLko+amMWI46vb6iDen5InF46v7RiFWXOGFyDMey9ZwE8d/ADSOGV//t2muvtdU6yjWB4iWXXBIBbDabEUdt0KIYWekbhZTBEIxiC9AGcP4pJ8DXXcQ3sDiJockcchgpo8yg/1DDYsklBBICCYGEQELgqEEgPWhC4EhBwCjLgYqL5DspM57KDKSckBRWtrMSzlfIgiFkLeyoc9z+UC/WQlCJ50fDzKCDWhmk9A0E+WYGXTowPevkFiYKtlP24fvsyw1EepXjMAAatWSrkpKlOiIOBcYqCidKCCQEEgIJgYNEQKyYLFeHBwOempPnknhoYOTy5moYDzAuoE2gxS6YzDtdrMfbQgLTVqHbuXPnKhzV4pAI/WJkNYemp6eh19lGY9RJ0yi8sj4n4XAACsnE9opzTkMeKExoAlNIUTpovDKSo0DhZNBSogl+0bCB5CUEEgIJgedGIOUkBBICCYGEwKpAwMMky5EW7EHxZJ0yHWU7/USEjFc5DViOBSrmTWdN3PKV+9HV+E0mKAW+OskgZWaQMQu8FGcvOH4S2DzWwHgjA2jEgqxWLuO4YiHeFl0wR1uWajGNitNo7IwllxBICCQEEgIHhAB56fDAgFYqcl7uB57GK4jUEJk+7QD676+vPPf0+F9mC2M6k0G7AEOr3t11112reoz8BFb1+BYGd//992P/E6jRbwEsFFqhgIQJ/dyAwMw5Oc8+fhOK0OecroD4BhZ4ceby6EuCjFGMYAIGUgbStWwIpI4SAgmBhEBCICGQEEgIHAoEAsW4MGxIEuAwSGORQjqVd7wZjVwlEzquiS8/+jQ6DNekUU0Gn9VJthQpM9NXAhnQtw/6fcqXDE+RNo8XmGrx6JRCqORL56hA0ViGSj14lgig6Ak/EEGx2KfymJ1cQiAhkBBICBwcAuSrIFc1ErgbQMwWvKT7h4qGqxJnHT+FnOzYMVlFfPAKrXr6yle+sqrHGPF8wSNcwYLXX3899AaWmaE3/C0sszhzVnBUgPc1zIwE1LRXjRlwwQnAJGerlXOg7AJImCAZSUIEMJy8i5LEij5D6jwhkBBICCQEEgIJgYRAQuCFI2ALMpxEadGwLuVAkMwMOY1ZGSPmaFhqjOErj2/H07MAxcWRJDis9EzPzGBmcKOTfiCG9XMabA3q8VUvOQdVZxrNRoFOp4eiaMLXNVxRsPSiCzCEWAOUSz1jHulKCCQEEgIvCIFU6HkQ8OStyhZHdgzLJ6+u5qMt4OytwEQGkC2rEFyWoSrLGF7JW7lkDHpBSGMZHZgofvnllytp1dIA5VU7vMWBLbUEypC1mLOyocwGEMroyjmJkVBxyub10H8ecBRRQiwzLMfhqixnOEN0gZRcQiAhkBBICCQEEgIJgYTA2kHAZAQSUb6jYKffQkE0TekRDLCBRKhvCzAbyAr0mfbgUyX0L4lejPhnAMZIx21ow9UlMlrTZOjSG1rmHI1UNXPVg5Qrx/ASx3FrrEb5dElqCh5GBFLTCYGEwBGIAFmseLvnQcPg6cRrXTwgGKPR6pQtG0BvYBtwgGd5lcv3O2BQ2nLTyJYio5WZdhRAhiuNQ3vJBz/4wUGiElYhEc5VOKpnGdJnP/tZaGNW1gh0s9WAraGuKg0LGo5GpN/UvOiME9GsuxQiCHGQEANokus/1dTRoMUqknvoJZcQSAgkBBICCYGEQEIgIfCsCKy+RBqBAkkDc95BZNF4JcORhLucMl9BE1EelQIHai4UEkuWvf2eh+LvYKmk6h8MZazUIJ1+7PAnK4JHxlPUqg7I6YeaYwgsMHQBlEUle0pI5agonA5zkpcQSAgkBBICB4SAeKsf1PDkq4oOYrrnyMjnx0MfsgU4liP3ReAtkP96vYq1bwVVWnYyM9QciwxY2js0gJEBa7X/gLvGSjjlrX76/Oc/b7OzswsDFeBmnAkLKSsQiLPRwWhS1aTUfHQcRoPDeunpJyPrzkK/SQAYTJkAahuQZBkRo0xNLiGQEEgIJAQSAocLgdRuQiAhcLgQMJ9RYQElvZrEA03Je5QPPQ8vAwpmUIORsYtGpjoEfPnBx9AHZUHSwTrJjjJgnbIFaOUOGdt1lseDXp2eS0YG2K/Gwk4ko9JLLiGQEEgIJAQOBQLirWSxnsxYL6fEJpVGZivd37ozNGCdjKaLOVL5oXOEwcs4TOQeMchZubv2CTNbGID2DkW+8IUvyFvVRARX9fj2Gdyjjz4a4/rwRTGy0jdOQBetr55nbx41x9MknXPiJNq+B53KIb48COi0rnYOnpNF00UTnEWTSwgkBFY7Aml8CYGEQEIgIZAQWIKAZDpFHeVAIzlKgfEf98hYRU2lqmm8As1MlPuc0kLF1AyPbJ/GPCvWpIN1jhULeEzS3zg5huA9JFeCyhOToovxGNJNNZTiWC7A0Zim1EQJgYRAQiAhcGAIRE7qQV5K3Z53Tx4P8mPEK4cFh0bZwVknTOgIQzsDSubXJDMDmB+LruBNxisZrMw4nuE4Gg3uVwzfdNNNvK9u51b38PYd3ec+97l4ujQCfd/cFYrJ2moZO/eclpyaPnAqA1vWkSbGKCQIYuWzCAIovQA0eBmD8TcI6OMouNIjJgQSAgmBhEBCICGQEDgSEFgqumWMiAw15b8atCbxEQ16A6s2KjOZQwglXNVHRvlvz1wfT9KCxWosd3COrQO+H49Hj9u6le2zXzZlVKR0wGvxhFQaFonp0Vm8p1tCICGQEEgIvAgEpL9nZK36eqB0ejJ+thZouKKHjL7DlokJbKUtQFYAcedAK4HImI9VcJkZHPcL2VT0g+7yzQabxK233opDdR2udoTr4Wr7kLf76U9/On5fU9/VNLMYPuSdHGiDgRVE9PSxB94E6hT9M04+gZOYgZAzF4indcZcOhmtH54JAAAQAElEQVSwJPDEjHRLCCQEEgIJgYRAQiAhkBBYOwhQvNNgjafpkuey4KnHLH6FEFagpvwnJcFCDec9iszQoTZz32OUCVX5oMlD/WWsf+Lxx1IlokkrBDgeqOp3TBxHIjlTJLmUxZJLCCQE1h4CacSrFAHx/HhOoH2AtMhnczhGZAOg/SqO3kOmq8A7yKPtxTL/2OahuI2MVnGPol1Fbc7Pz+Oyyy7jIBVbveRW79CeObK7774bOlka5WiTHoVXzI8IBooKgQIEkBkYBpoATtqyiQIGJRW9PGgVU4aOwo5CQbdECYGEQEIgIZAQSAgkBBICawsBGqcABx1OeqOKYhz+UL4DT9uN1iOPGp7ptF3BdIBpLXTRwiPb51GqOOnAnR9UocKRMbRl3RiK0ENGWdNRCA36YV6Oi1nRWRwThdWjUuiMEKRbQiAhkBA4hAg4iAt78XTxVxFTgqsAHmRkPLA4/bjN8euDZP/s1zNs8Y1Zz4MGDBKZvrJuZFPJsiwORPHp6ekYXu037mirfYiL47vxxhut2WxGI5ashgov5q5ASBOQn3lFISXjbNQ3R62uKEQAVenxigtOR93bhbG2Q6BgYZzcptwKFGkMXoKG2kC6EgIJgYRAQiAhkBBICKwyBNJwnhUBk8LiCyorGcqsRC8vUVqBQDUFyqMCkxV9xufhssGbWFVoYM7nqKY24p7tu+MPuZe+Zhl1QVNX1WcgqkWQjMtIzJPdSaQ4KEcOiHf2IxHy9M0TGCt3IQ8dVFUXrj1GGRMIzDRWHBECI1SulOGRDZpL94RAQiAhkBA4IATEW6vcyGcDwJOIjLyYZgAglGi3DGF+N15x3qnwZOkytOhtLb3YkgegJg/WoUYsf0C9HtrC2mNGhqtRy3oT6+qrrx5FV7UvXFf1APcf3J133gkziyTw989fzjjnIURwxkk76Fn/HpMxTBQOJx43hXbhUfVnOGN7lB1qlmMNOjOWUr0ojAzqpntCICGQEEgIHFkIpKdJCCQEjkQEHExKCxy88wMyh8Az9mgwomznQw9wNFAZn5/GLZCCKzBfA9umZ1iC6S4b+AzqjS1QuWEwyrjyRQOTlkJDogw5CLnoHTNZoOUqmqTYF1UqrzacxTyYajvEMbHeIJXj5FgRxz8olu4JgYRAQiAh8MIQICsl+yQ3JZ/NvIMjgbwXoULdn8d4EXDilklMNACWgq9p5aodwHKWOciApTawgpeZLbwQNLKn1HUN2VlWcFgvuGui+YLLroqCn/3sZzEC2kzTYlUMa59BjEA9dgrYvH6KBlkKMRIoWCqOnadgQROd8eQSAgmB50UgZSYEEgIJgYRAQmDNIaCvY4ByapT7OHozY9SAqsL27dtp7GIiXRiGXJbFGG8vyJmxLZbctAlwbiR5MmHwfUUGnsstKftcRVJ6QiAhkBBICBwAAsaynjp/F8dsmMKW9YzSKdWttLWK43g2p73JzAb70rCAfm98GFzV3prbxW677bYItEBfDcjSFrVgUEMwFFmOePrFwWWkM086AQWNVXnmkLklcLNiFG5Y5vC61HpCICGQEEgIJAQSAgmBhMByI2BmAxmRMp/6dpIDGd6zZw8lQ6WA+SwTgzyZl/FJ4a+m8DDf2Jakykl9NwUe3lcDQxbbp6CsVp6VWDWmU2SNfrolBBICCYGEwAtHwMhvQ6gBH6C3qWLNjHcy5IbVOD3q/ozT1QjI8wZDy+1eeH8je0Sv18MNN9xgL7zmypUk1CvX+cH0/OY3v9l4rY7/QMgHMH7MZrxBRDgpUGhCMwuay+ecdgIavoc8iioe0CvbKk+y4VtZKpsoIZAQSAgkBBICCYGEQELgyEDATHIhFuTVhYPXLIMUhfkKVG0AH+9LnnlkYVqS9FxBSpWUL4GMbRrrSQSF+hU9V6WUnhBICHx1BFKJhMDzIaCDgiX54r8Zdf0mdf7zTjsRtAhEzq63r5wpNihsZoPACt+1H4k0DP1TPIUfeeQRRdcELSK6Joa7OMg8zzGyGC6mrkxIJ2r63iiP0eIAFFdABqxzT9kATeaMJ2OhpqihCW8ZJzYlDRVKlBBICCQEEgIJgYRAQiAhcEQhYDZQVKKsyrAUBJGj/Bqo0OyZGTyumcq5GFF+DBjlxRgA5cUBDaOAYXj5GJQ02Wq1hmnP7o3etlLZZy9x6FNTiwmBhEBC4EhFwNFi5ajoGzl0fHGWer4jFX4e55w8FV9iYTYc+Xtk2dL/6wCzGMNKX9prFuwVPADReG699VZ5a4IGO+aaGOriIO+6667FyCoIGQygUYrHaNBljAtY0VknAuOuhN7AcrLFagIbS4hYgfNfVRIlBBICCYGEQEIgIZAQGCGQ/CMAASkJOtx0mVSZwdtYUhrMDNPTHUmFkfQ1Ez2umclDiBpRDD77TcUCIDlTBdZPUmGiUWxwUFoDnpnKSJQQSAgkBBIChxwB8Xbp8GYGhUUF6qjzS/cXxzf2OuDRnjyZESYE2ggYWnFnZtBeBF4Z9ycdtFxzzTWMrQ03wHVtjHVhlDfffHMMC+wYWKEb5yFqT0GB/evDBydAlEQYV7LA3crburxGyxnMDLwBCgNxwtNLLiGQEEgIJAQOOQKpwYRAQiAhsHIISKGhoBcHIBnRzIB6IDMqsdPt8hgTYCowvGN4Depiv1QMLwqWCg3bUv3xiTYcNaYoF8v4pd9nia2rIJUneYkSAgmBhEBC4JAgEHxF9j7g53rD1ZFbNxwgnX9rDjC4lN0DGVNkJ2DvFevSW3Gnb4/FvYYj0dcI3/nOdxqDa8IRzTUxzn0GuZpeccskMXB0gTRwA0gbFCQKJrRJ3/DS89Cd2RN/4B2a5STPyVvQkIUlr4mzaHIJgdWDQBpJQiAhkBBICCQEEgIHjYA5B5GUAzVieU6lZqD0dLv9aGIamZcCHJyj5kP50GWZiu9Di3LmMDln2wyq5NTEZGzXHBPYBzUrBpJLCCQEEgIJgUOPgEdRZJARS79hKCNQo8hRzs9AOn+LHcoGIFuAWDKjgNE2RKd4wX0BK3yZ2WDPoK+hTE9Py1szJBzXzGBHA73zzjtjMHuWDT5mrNSNEzN2PZQyJFRoEp9+3CY0GTGdiOlkbDhZvMKxQrolBBICCYGEQEIgIZAQSAgcLQj0qhJDcTEasuJzSz4UPcc/+ZGRK5bTbVSZYdN3WRZaY0JyCYGEQEIgIXBYEJC676uaNilDtEXo54HqCk1y8jOO3QS9vEK1H8+4wjNSVixBRjeNXb7exHrggQdWbCwH0/GaNGDdcsstNjs7GyfOwTz0oa3jY3PxvmRiSpbgORonM3DhGSdirDDE3yag0cpMU5/VnkNAYU5yCYGEQEIgIZAQSAgkBBICRyACHg7dXh81ny3Kj/TDyAA1khGZ9tWcpMlIAchgpABLsiXStaYRSINPCKx6BGpfwcwGBiwgvs3UygIuOOOEqPvLBmBMNxq16K06p5doZMAyG7yJ9ZnPfGbVjfH5BrQmDVh6oFVtKQwaIShIAA0GTz/WMNbIETjZ4TLov8+AllozY25yCYGEQEIgIZAQSAgkBBICRxMCZVkuqDYSG4NfIhPqRH/4ExNLUp8BzyjP9pHmVWxkFlM4UUIgIZAQSAgcSgScc9DPAekNJlqygFBjvFXg9ONcNGDRlsW0/Xo0LPD8/XKWPWrGwQx7bTQauO6664axteE9Y8tbG8MGZCmMk2YVDThoLkgKGU5Pgdvk+NaRNq9fhzje4W8TKMy5z5zkEgIJgYRAQiAhkBBYNQikgSQElgGBAEmJh64jM6MeZQsNKqRvAywkLA2EQ9v30qZTOCGQEEgIHOkINDLyUF+jImVZBkf9f8uGDZDOnw/tAKsZA0cjhPd+YYgf+tCHtGUsxFd7wK32AT7X+D796U/vs1E/V7nlSF/8+Jf0xokswcFQImfyWaedGie3JgwtWXHsAl9lmJ1cQiAhkBA4YhBID5IQSAgkBBICz49AUehnfgGKi7Hgok2J0iGNUTHxBSpCZtQ9hm9sDeo9353tP192yksIJAQSAgmB50HARz1eBZYagc4645So86PuDRj7iLmr4D7k94mtVGQ09scff3ylhnDQ/a7ZXexd73qX6S2mg37y5aroy3jGdsH5Z8XJ7qvBbM5prR1NnOUaSupnzSCQBpoQSAgkBBICCYGEwBGMQLPZBs1OC0+4ENbXBxdSnydAcVJ1JMjr9N+xNR2Kmin1eeqlrIRAQiAhkBB4UQjUZYU8z2GWIXhAv3V1wblnDQxY+/y6IVbtpTfHNDh9q03+WiK3lga7/1h7PVo490+M8eW9jUCU4IDRadlIfggWfwvrvBOBcd8B6i6LGEKWo6TwwWykKyGQEEgIrAwC4l4iQLwo8ARfBKu4GVdwoULuB1TQGL9IPTR9D626E6lJ3iYqmCZS3lJSWhE6sY7K7V9PaYmET6I0D9IcWDtzYMAHI38j7xvxvDb54ng1h4lqNvJH8fZgeeSxMcxjzUBqFFmUD5U2ohAZMYVD5se0xdeyYnT/m2PCgChXsk4wR94NmOoF9kl1yiiXGioER/nT+szss4yPBOWpuwP28bxXfAzKwV/V55gxJI3Zecd9Bxz/gDQ+kfalpW0hXQmBhEBC4BkILFeCQ9+Th1KXhyPPJf8fq+dx9nEDbja4O5DJAuKvIiy9mLc0ugJh/edBM4s9f+ELX4j+WrqtPIIvAq2bbrop1q4qbsxhcXbohzGVsTxvaA0gHNzVa82biHOW86JfAQVTzpkATsz2ogUa3Zyh5CaN1jjntWNucgmBhEBCYLkRcFQSBhSkQNB4BUfe5UoEK7nvlmigjzGr0OzPodGZRrO7FxPlNBrd3Zjy09hY7oq0rtqFiXoP0/Zikv54uRdj/T1YV80wPhPTp+q9DO/F+movNg5pfb0bkz5RwiDNgTQH1tYcWEd+NqIpLx434HXib5v7e7G1vwvHl09jE/lh0WoOBEKeyge9KkWjElwTjjzXke3nJIqLvCP+ngqkFEVrjXKZHEB+7Bco0NgEXSozlDH7s/OsazRTAXXZR24Ovk/pMzTRaOTk6XOATSNv9RBoXGs4D4cAZy+COCJHMraxlAJlXEgxchnwfGQOHAIsK1BkDci21kSOeq6PpmUwPqdIxisQq0jQFUeuQKJDjUBqLyGQEPiqCJBrwrXG0A8ZQl1iLK9wAnbjpdT1c9auyZfJwBii0+tZvobiYtnkenD8M6zslWUZZMTSKG6++WZ5a4qE45oa8NLB3n333TFqZjCzGNbX8vShKLI8Biz1NCRtsNxwh7Ho5UUTGtk4Y2cfvx7jGQOeM5sW29oHBE5ipiSXEEgIJASWFQHqHNQHbECBW0EkMij5VCLiYGqPTVNj+LnXfBde+3Pfg9f+5L/Cb/3778H//pnvxS9/7zfjtT/8avzqD30nXvuDr8av/9B34Vd/+DuY9l147Y++Gr/2mu/EL//wt+G1P/Qt+LUf/DbSv2T42/ArLP/fWfa/IfV28gAAEABJREFU//B34n/80Hcy/h2Jfihh8CsJg7QO1tQc+Hb8Kvnar/zgv4Tol3/oX0Z+9is/KJ72nTH8P37wu/Cff+DVaIeS7LRGRjbbEOP1oHGpRLvI4xtYxtxAis5J/WFIRiB60UXZUiFWXCpjsr2alZXarfrwlCv1dr/sQiDvbrXa8J0Osu402jSqFf3dPIDYi42hi6lqFlO93ZgkTfR3HoTPQ4v+HkyQJnt72NYurO/uHNJ2rOttx0RvB8ZJbRrzROO9XYyLBunKm6h2Y7Lcg1ZvGoUMazwwabdy6L97ESVI4dOT70Nhn1iKJAQSAgmBZUVAfMkHMmBp+LmhII+/8KQtaHEUZMmworXIu1Ypv9LLPrKXdLtdXHnllRo2R792nNBfO6Pdb6Q33nhjTDEb4C6DlT4Qx008ZizjLY5AkzQGFjvWWCpKFxJJXnLBeXCh4p5M0pgrWmQXi6ZQQiAhkBBYVgQcQjShO5/RkEVje90mfxqD1WNAaMNZA7u378COh5/Et58N/L8XAj98DvCT5xp+9ms24sdfPokf+5op/BT9f3/xGP7DRWP49y9t4SdI/47hn7h4HD958SR+lvRzJPk/8bJx/PDL2/gh+q9h2k+9dAqJEgbDOZDmQloPa2IO/OTFU/j3L5skice1OeY2fuLiJl5D3vZjryCPe+V6fN8rN+N7GW7sfQquP4fxqoc2DU1jVHZaPMhcNzYm9YdceJHt234y5GLOvqGa0ZLGsE4GdBne0++ihwqBwqZRofKhR3mzh3H08arTjsf3v+pi/MDXXIjvvfBsfM8Fp+LVZx6D73/p8fi3F209KPqBi47D91/Edkk/yDZ+5MIt+NELN+HHLlyPH79gPV5z4Qa85oKNTDsGP3bBMfiRC7cO6ZhB2oWb8Z9feQr+1ckFfuTlJ+Bfsv63vup0XHj+cTjljC3wjRp1xkPeER5UFs0DfGQ+FyIhXQmBhEBCYKUQ4CEBQk0eHuDLLi6+6EKGEY8YpPs/27DEv54tfSXS8jyP3T788MPRX2u3NW3Aeu9732t6/W3pRDGz+BnImLU0PSYux42bLIZjGHWnqEZ1wblnwHdnkWkX1iuFowLJTwgkBBIChwSBA2lE2kAFQw0nUpT8y3yDClWDm3CBvuWoeCBw3U034s3vuhFTbF5vk473e1hHdWkdFaaNTFvngUg1sJGG/A1M2wiPzSyzER1M1D0qbyUmqsX89SyzKRESBkgYpHWw5uaA+Nw6HkiuR0k+V2Ej+Z14oXjfOn6e4pMN+mSNCOUsiowGGfLZfl1Bsqmj4WndVIv8l4XoRsK4ZEVGIRlW/nMR2Sy5LyL1WWiePLmSXEnylDG9Veh39mBd0+PffOOF+B/fezb+5/e/DL/5fRfhd17zMvyfn3olfvtHX0H62oOkV+B//ehL8bpIr8DrXvO1eP2PfyN+58f/2YB+7Jvx+h/7erz+R19FegVe/yMvp/9y/A77/D2m/d6Pfi1+5ftegjf+p2/Hf/m+c/EbP3o+fuqHTsPjj9+Lhx97EOWu7YCEZwiZnIYrF8nxwY1YIxLSlRBICCQEVgaBEJkRcu4DVnZw/jmnRG4lHrXPgCJTj7d9klc6Ymbodru49dZbV3ooB9W/O6haq6jSjh074mj0O1hmhpFFUV8ljBnLfdtvjkoIKZgmoE8/DmiFPloUeJw2XyqGyz281N9XQSBlJwSOFgSo4MB6gJujntCBY9i4EQcqP0yAvopSFk3MNdvYkxW4+o478btvvxSzxGfaG2AZovZUcxOn8yTap1DWzGJaph+4VCLDOqUCWMBqaM/PGCxIzgPU6RIRs4RDmgtpDqyhOaDfNAldsrV5GObgIs3yAbr8GOvIGjuM/dPjNC9NtlG2GpjLC3RouZol6yTnxcQ6sC7AaPSx5IoyrDFBRG/gJEm6hbKBoREL7fTIRMRca/ri4ZlHoxmQ+3kc2wK2soFjSZsCsIW0vh4YjmVwO1jSIcSoLh8FiuuQQzQJQL7SlKdyMvBtZvqINnHwKifaQ0B+47f+Bk9vfxq09qE4/iSWzIkvzYAhj8Yr4wELwEoi7V8skVxCICGQEFgRBMyQkT/nVQcT5LcnHkPWBcAZb0ud+NYobeQvzV/BsA5TrrvuuhUcwcF37Q6+6rPXXO7UO+64I3YpQ5EC+jBGYcWXg+J8pEAw6EuxRVijEMIMpWqTPnHLerSshEn4ofChdGYnlxBICCQElh0B7yoEGpVgND2RL2EU1o+5izmRlXkqXXuzJmbHNuGaex7Hf3nje7Gdyti05Qh6BZmbeKAG5ofEZGTc1c1YGTlgBUADGHKDdnslMwUiVgVUzIDkEwMjJTyAhAPSegBW9zwgwxNvE8MDeSE/sMABW6QgE0ukR57eCceDAC/jUmR+NMggoNksMGZgLexzWZCJJsDM9knfP6JcjiDWD8wsuzVyMeL4tZYANoB+1cP87E5gbg9oy8I4bT/rmNWg32YDLYbbAA6GxlhvgiSf9jE02JbxiTV+Ng2NLWe+SE/cZFgU31YItFbxsKTPcTCER/cCr33dm9Ajls3JDejMlig7FRC0S2Qw/eCMnlSGOfahPSsYO2SYzSaXEEgIrAIEjqYhRPYDgwuevK+HU47dhCkyPjroGun+CrNY9OKNbGtUJsZX8KYxNhoNvP3tb18tQzogNCQqH1CF1Vb4hhtuiEOS4SoGeNOHkmUZQyvhCKmElGHXo3FoNNrIv+ac09Cse3Cem/OwTPISAgmBhMByIyCdwFPxqpyhItvyVA6C6wMyZKGkXwENKhC1QxjfjD1uPR7NjsWtM5P44T/4JL4IYNtQAdGbBlJEWAtsIb59APFBR8XOFehbgS5Vmh48arUtCixtgH6EWAdUyQcSDmk+pHWwNtaB+CfQpClqHH2Mk+eNx7DSQL4ayB/J4bBrTx89GpdQMkVWfpruXVXjuHVTLAV4H6J+Q1ZIQw1gCgAw5/DclyM3dewdKAJQkelWM300fUHZ0rEa+a4ZiskxtCeb2LiuBRms9G0AlgZcD6jFtTHok23YgRIAQxkp8Ok1b/tw6BrQBaDWS/rcRcj1QWyAmvHAfSFYhnkaq7bnwI27gJ/4rT/FDrcJe/0UZvs0c7kpwNOsVtP05XOYGGOs6+FdIHkEx82HaUeQS4+SEEgIrCUEyGNRVRizCi894ySQW5EvDx5gqU0C5HkgbyRTG2SuovvoW2yraEgveCja6V5w4dVY8Etf+lIc1tLJMnoDa+THAof7ZsPN1J7ZUUVhRck5sy447VgasOaR1TXMK5WJySUEEgIJgWVGIFB9CjQsBbSpYBTwVCo0BKMyAlAj0luic/NAToWiS+0mm0LV2oJHZgs8UE7il95wPbY5YA+px4o1yUhZVGoqUM2ICkvJtIESw4IMO5BXmmqwj9gXlMKc5BOZhAMRSDgQBLqEA0Gge2E4LC//0JhqMjzxPXJHjnLRDTjdwIjTJfOr+yUcDwpAJSbzJZq9WWydbJADA/od18Wag5DRLDQIfZV7YH4X6JFN133QNMY2jWqU3sSiKtXpdshhA/LcsWfiQ7kzyNpFhYuFQSEUB30FIcBOuVcYub2GwkeNPL8eNmr0HSkjsfeY1+NI5vnku5l2407gF97wPvSPORNPlmOYC1MsQ+NVNg4I3KAWWDDuEDRa2YBG417IVpFECYGEQEJg2RBwZEMGK0vo+OLsE48hV0Pk3DqUwP6XDRPIw4ahFfdkN7nzzjtXfBwHOwB3sBVXS70Pf/jD5r1fGI6EgdHvYJmNZsxC9uELaPeOrRNSdrt0YzUzihKI8sKFp67DeOihkQWYsSDSlRBICCQEVgCBkFOnmCRRYeAWHEKLakgO42m3I0/N6gpkU8i6JbI+4CoHq3K4xnpM9wrct72L//JHH8Vd1ES6HH4gNakuNdEjv+sy1kHJsAxZjjGdVNEUBhsqI2AuUFOdqRIRN7fSlPpP8zDNgQOYA+SJZHp6md7I32SkEentemO60sTvPv+529FwAYFWpvGGQ6PuYqzaizO2TEaFp1WQp7K+eOT+IiGbgQgc1b7ECsrwDg12uoOGoBoNBPLuQD7tGmMAw8ga8HmO9Zsa5LSANwdrtBjOUZLHi/+Cn/nBEY8mdMgRag5m4NzAi6NtMNwkj2/4Oe4HHVIVe5pn+mOscuMTNF79ySV4JNuMx3gg0m1uQeUmETxr1mqJZHrICt7VpGoRCz0bKWazveQSAgmBhMByI2BmaGYOzXIOF5+5Ker4ZMf7DCMYo6LIFRkWS6O3HO6rvcQje8nNN9+8HEM5LH24w9LqMjf62GOPLfRoZtCHpg9mIXE5A5yoS+enxtLgBNek5raM49cBm8Yy6LVvT8vtcg4t9ZUQSAgcPgTWZMvaXakIQMYsmpYCN1nxLykGGRWTRu3RHFEFZH7wlCrTyZq45aE9+M23/CPu2I74tZH5WpyuQNXvUNkoFzb0gtXaVKRiP1WOUBngpN5pC3Ls2bGESz7xJzAJh4RDWg+cA0ZarevBAK5TRAOSAyh3ijn2YY7ckZk1056mjefpmRnU5pDRUDXf60JvYrXzGidsnohPx2IH7/S7WjmwbZbHAUUBn+Xsy+CjAYgZliNzBcYofHJIgDOU5Pe1ODPTEZ8gYHAdqK9aGR/csT96rG5MEldv08/1FfE+zVVlDzq88DTXcZjYxbxbH6zxG3/2Hkzn6znmSXgb537BmsN9yPG5DETQ+oAjiK4CjPhyY6KD81kkZiJdCYGEQEJgJRCQDl+QIW0eb0TdnmyWhnqgIJ9dOh6yRkRWi+W9zOx5O8yyDLfddtvzllnNmW41D+6Fju3zn/88zIwCRIBzLoZfaN1DV84/oylNnUonVMzx3MwL+rRf4YwTNiELLM8xMym5AQLpnhBICCwjAgYPR77kAhUMkPQD7lQUAhUF/c6IdCDZtxDLeRjPzzP0ybu6MOvytNwQNp6FB7qb8Et/eAku+2IHvcywt5chb6yHQ5ObOZWbfgV9vcUHoCL1qTz5fJLqSZtUqHUqLyzHGoHkSclPeKR54NK6IC9YrfMgkFcHvcVEfine6MlHaR7iZ1aRU/po0P/yE8BTnQpVk7yu2UQgEyxlaKKR6+RTToSxjaXE6LO62NfSHBqhQGx0QNp3wH27d2K+3USXQqZnHBWNP/EH0A3tooEx1lVyRj8wy7GuQ4MxpkoOtYPxC8BoqrIJgDydjwT9UHzuGa1KMnsan6jcgc8M1+YO4yAD1kduncXr3voRPDo/Rv7P+hwPgYGFCnnok7ow6wCOFH3tTWyP+5Oac96Q13kkxdlbcgmBhEBCYAUQcJSHPU4/biOk25Mjkt2RV3Ek0v2N/jOdf2bSMqVov1hKvV4PH/zgB599mMs0pmE3B+W5g6q1yipdeeWVcURVxVOaGAJkWRwGl9HzkKCxdHrKoAaqaOCGbpQceMaEl5x9BnzVRbPR5Ka9jMNLXSUEEgIJgSECRiN6RrVC5EBlI0cWA2YAABAASURBVBK1CWoFMlx5KjYld4gyYy6pYlg/SyLjFqhMeCo9vrEe23oNbLcp/Mm7P4r3fvpx9Js5pssCoaZy4gs08gYaBTs1iBPC5QyTUfoSVKMGxC5jOPkJD06zuC8mHwkH8onVOg/Eq6ymzEm5LqPkt3jq7tDnuMne8OUHnkbPjQPFmEoANOoH5GSfHicfazCmMAORGI5x+i/IsXDtMnJwGrC2bUOnWaBHnh0brX3kp3kNrB9v8SABkdSPDE027CCwVOB4Ds53VNacmgS3AvDsAjHi2Xgg1bo1+Mgb0CHT38ak9163HX/+D5/EU/UkGptPYXnHOV7Fg5SchymGksMnptanX4JAgZYwwNQoeGnkjj5paMRjJLmEwFGOQHr85UZA/L/Bw4FQ9qNO3+QApONL1wclXTPxKibSiXuJGyqd0RV1ZgazAT300EMrOpYX2zl3gRfbxMrXf/Ob32wahX77Sl8dlIVR8aW/jaX4ctFgog56c9zZNbiME6bgJsztHBedfRrCEmPboGS6JwQSAgmBZUSA/MjQ42bWQYYOVRmGQeWBmy9gCORddZajzHP084yUM+xQO4OMVyyCqjsPbdj99gT2tNfhDe//GP7so3egVwD9LGbxpu0b7AMoHHjCzjCTFOYQYDSkgUwz+QQl4ZDmQ1oPWAv8APHtqxzQ16b1lTYagqC3mhjOaVxxAP7pnidh2XqEmuqNTgPcOFxpmKJBZyuTyCZZal9n+0afP5YZTT7Agzt3oMNwbeTf0qxowGqTnRRVDydv3gz1Y74WywbPIqDfNozF2DrNRLGNg/HnWb/PAceDDfYXKt1I3DuQT2Daj2G3c3iE5f7gvXfizz54JWYmtqAztgGzZc1xeDR9j3tCybFVCBx/Hd8C5hRgu0Z+CJLVDuZJxDXAQV/JrLJBGTb94l1qISGQEEgIHCACZoZQlXjpuaeL80M6vmMbZF1w4oEMy5GFyRvSvrFh4rJ4ZhrZYlef+cxnFiNrMCSs1+CwnznkPXv2wGzw4fT7/VjAceOMgcN0e7Zp6J+jryx3cPBU4iqccqzD5Fgbo3E+R5WUnBBICCQEDhsCgS3X5JFSPkDulFE5yKkoZFIUSNDvkWgTFl/NuFXQcAXLWYsUjNoD4BrA2BYqI70unugB8xtPw99edwd+629vwRMs2aGSVjUc4n/DKudhIwOZvlZiLGDimKTkE4yEA7XUhAPlhLWGw1E53si/OF31ppH4JQ1YnoYjcznISuP7rPc/8jR81kRJYw1ErJP5CmccfwzGWJVclfehE0MeBg/E67Lw9r17UZO7gkY1Y6jBPlo0WDV4UHr2yccrB6ChKAbYaVBfJA6HnB8HRew2VmQzsdnAPsEDEeSeW0eGOW4T8+T/d80Bv/GOz+KSz9yNuYnN2M29o+aegFBi8IYV+R7nvPahSvsR8fPad0IGI2U+Z5MOzht0Ceo64+PoOZSQKCGQEEgIrAAC0uEnx8eo04M81JOAvCBzepaxiMsBYSFnEF+IHpbA6GWe52r86quvfq6sNZHu1sQoX8Agb7rpplgqyzI4boIxsoI3i32Ppqj8ARWcwOPMO/WUU+AW5zJTkksIJAQSAsuHQKDCVVsbtU2iDuPUJdrI6yaaZYFmlSOrHZjJPZe+NDJtz1QijBpEg/kFlbVg85jf/RgwPgmMHYOny3E80TwJH7l3D37mz67CXTxL0I/2unZ7wJdDzQcs0ffzNGWVsXmdph/lRBxcIksYpHWwduZAkJyZOVSZgexQpht0aRmiHR9ke3hgB7CXhv2K7LMMfVhB3hc6yMj7Lj73JNC2I45KfijZkN6zOOWI9slaIjdKVdqzB5ib6wDsG/DIKXw26gqNuo8m6bzTNiNXA3nJXLJ0hgPLOOd5oMryTFV+foB+wXYaJNXLwOfK5mENPqPVmGf606SvVMBvvv1afPyuh9HfdDxm9TtgQqfajWKsgrcKJXHsU26vsxwhY4umlttAaHIPaqGoCu5LBXEjkGwzWssKNkxDGewZ6KhEooRAQiAhcNgRyHi4e9opp2KcPTVAXjR8e5rRofORXQ0jq8KTUUvfVKt4uPGud72LO8GqGNZBDWK4IxxU3VVVSQYsfSAaVFEUPIjy3M+DooeNnvnJD+BcSKfSZ3FScwhU/KgloqbIoFLnnbgR64o+4o+5RzFGE71iwYELTBNB9RdIeaotUtjrlighcJQjkB7/oBHgBgzypBApB8izQN5jZJ2OJB/alHmyH/2Y5mh8Fw9y0Fehiy2bACpM6PaB8fWompN4qi5w21Pz+OU/vww3UZPZzQFOuxZKnwE0VOQ8gafuR3O+I09kO9ClNj0D8jkUjoPdxTJMHDrlK4/8fUn+qFzyhc0Az5Dw4dxJeKR5cHjWA001KA3kaRaVFHI2GuUzEmjOAe5/dBtKWpP0zUEyTBStJlB2Ufguzjt5UzQqqQ64TiNzs3iPc3YQ8swZ0CCuucyQyokComQ4PddHp+wjDoJ8PCd/NfLx4Es0bQ4nHAMU4BVyBNbwDCIydgVI4u+Bsucz/FHefj7bAJ/SUPKxZtnjHAuwPg1RNZqYIT3ugftmgJ/97X/Al3d3Ua/fynQ+LdORZygKh3J+BoFj9cZ0+toXoIdQGLocb0Za3Jf4yMCC0UqNIV0JgYRAQuAgERjxEPEakZpR2oACObBIqSDfM5J8MF26+7qixLknrmMMlGPJX3moCx0kkJeaDmvJh1XXdItEXicex/CoNwaX1XnK8iMD1rJ2fBg6WykMD/mjXHPNNchzbnRsWa/1OW6mDB5m5zkVuXFzM4dx8g43Xil+0E4rqnjzGkaODo/iepzqfUa/6bxjMDH7CBo8rQpMM05/x9MocNLH3xGgoufyJoI2aysBljMtHi0IksIiKA0v8krVEwIJgaMOgcg/PNWwMOAvNU/k+zzV7pHkKy6+I54Uv+7BskY+JZ5UZh6VeKxropwWD+RWQmUN3RlW6SPLCvRsDPftzfEbb70MH30A2MFdfCdP2XtUp6qyN+SdIPcjkU0GpkkoyLjBZow7Ds34qWjLz8jnMvadcawZFaeccSMN8oDkJwzSHEhzYDnnAFkTORIooxmyuoO8N41WXsQ0D+Ar99+DLuU3nzlkrTH0Z+aZWqBNOfHCkzZhkjEjkRFCRJYHEeLlmbRISvK8kSVC3Fbl9JW7WSY8vHMvuqqpr66IH/cd6kYTfetjw1SJk9uI/BH1OALlS8mZjq3XJVukLBkNRxzTM/wBZwbZLKpeyd7dAvWppAVm5CY+rrwGxzCB7eTt21nq8i9V+I+vfx+2+XXY7Zvoe8rmGrDRpyHNc4yZGwdCRmK7Ggf5PrjHgIa3uN9Q7q25CZTDfYniM1tmWU8SCCKmJJcQSAgkBA4cAU8uOCCI/5AkU1KABch7JOc66uCgLh518iHvNNTkti7q7mPTD+Cbz98CccAeQB2fNyOP8/S9gQUjRZsAk0Lks8wnFzcSyEOZfNicmUFvXMlopU5kuNK31ETXX3+9koA1fOdOsIZHv2ToN910k01PT8cPa2TIWpJ9GIMSJRDnqebsQkdKFilHbydwLru8wamPePJ26uYMG/Me1wmnvg8sRUnEPFzGDb3gSZ1l8JXSAnTiZHGiqwc2xGXHVAQFka6EQEIgIXBwCIiviED+og3bk6eMSHGlK39EiotUJkjBoTIy2Pw9jKf4LvTJnSryJoe+K7Czm+GRGYf/9Zb345LbutgDYDcJjfXodStQN4F2f8e0XMIC2+t3e/D9AMdEGbI4JAz6IG80JrIsE6iU1ezLk5AISBgACQMgYQAsGwb6WauGXm/iiTvqmjxJnGlAd9z7IGpHngWgVsGiwUNWw3EbprCRthsT4xPfZX4gyXneRPQGThmkyAMHKQv3miH9FtQ9Dz+OQNmSTcHImDPLQfYJVxhOOXYdGixnapTtMEhsBgGjjAk2HMTHlbE/Ma8vw5VzyGkQAw9jq7LkY9YwC9AfaLACe+iiCX1VfBbA31y9DX/wzg9ivn0MujRSeeZBfahbksYShFQ0XuWs4cDmhuTpk+CZ7qE9yHOT4GMxzCS6WJbZ0Wd7TEouIbBiCKSO1y4C0qEHLMT4ECIPE+8RkyKDGejgGUCd3OX0mRekxVNnNx64bir6OHWzEzdTKjKWY0PQPzaC9gQ1LoqJYG1gMboYGmYfFm+pAWtpB7fddtvS6JoMuzU56ucY9D333IOSG6zjhqsPzUwT8jkKH7LkQR+D+6BRbbZcBVggnlaBVyNz+hZhnOwnTgKb1k8gsxpwBjOD12qCg3MZeANk+IpprBydPi5NelFMSLeEQEIgIbAyCGiTj1syN31u1hbDi0MJ5hCo+FQ0TPnmFN78t+/Hmz5wO7aRfUnZCa1JONdDHmaAsh/3+05F1jfWhjUtxuNu77npG1CZQw8FKlLMpMEM+/W52HsKJQQSAgmBw4eApDFpLZTW2AnvzTE48jZGoLeQ7n2a5hzKorTIAJVHkeVo0cB/3uknYlyVafACL7I23vd3KrCUQMkQMADsKfrqqmL89i/fR8NYK7LC4D2icclV7LbEy84+K5qPaHuKFR2MNTwJsMw0/CFRNgXIbpUnihE0mgW68xUjdCyf83kylipIvvSY7zcxhwlMM3sn6ffe/Vn8zcevwFzewva5Drlzhrx2yCjmZmzGcZ8A9w1P0hu+wTxrJZcQSAgkBFYSAXFTkVschHRv6eDkeVEnD478zGBmAHX2jAauzevX4YQJRJ6s/+XRyNygvnR+Y3BIXj6j+7pnTdy3yCGIuTj+wbgyvSDDNuWv9R9w52Ng8FQKHQH06U9/Gvpg9ChmyzM5uI9r11eXzwRTQ+AkR4Mw69VollJUZ046tDvjxBOQMyGnYADL4GujzcojGt/Aypx4vMO4cCBi/ZHT2tJyG8WTnxBICCQElhMBEwMSxW190LMhJsS7p8EJWQPWnsDTs32EdVtw6afvwG+84SN4qA9I6elpZy/IEYsGKrJJx6BainyPcbFBEfWfqGgNWmeG2gb9SKqRKCFwNCKQnnmlEBCPmmiA8hkA8SPKcPrdKdppcN0X59BrboK3ghyKJc3Ixjxsbjdeef6ZTANky0G8fLzvfwuxFHmcKcfH+pQSo68U8cTdHnhw227yWw4k5EpG7ftwtBj5ch4vP+ss0LQ14J1qihY2xzqxYGw3hmK+2hvRIJV3lm21B+1WtILVgZXEpENGmxwPE3hA8QTL/NMc8D/fcgU+cetd2F4zb2wKzckNCOY4XqBgGX093OJDk4tr82BTao69JJcQSAgkBJYdAXIi8igyp6U9U9c2kdKiDk6plgYp2bJ8zRrk89LZpbufefLxkC4fOeSoGfG4Zoa4MZDHYcnlGI5JbAYixpfDmcVeY1eyL+hnlq644orFxJiz9m7Cc+2N+jlGfOWVV0IGLH3fU9/1fI5ihz6Zk33/ybiwMQ+niPc1N3KPFhFXUpOjePn558BKnlLVPWgTuDXgAAAQAElEQVRSgZu9KNSA+UCrroP2eex36bVq8AQLzFzoZ78yKZoQSAgkBA43AgZPNuTZjSd/W9yRpbiACpg2/C6VHTe5GY/PVKjXn4jbn5zDz73+PbjmIY89roGetdE1oLQaTWpXuS/h52ejhlczvU8iS2T7QJNd5KRAsSGYuKhj3y/CpaoJgYRAQuBgECAfoggG/SMLTx4Hy+FDgAxYn7jpTnTaxzCckz+yIA356PcwgXm87CyQM7LDLCePo09npKXODyMD+Y48TkrRUiLfVT9feRqYDTJeUY3yDjptr6ou8qzCOBnlOVsLjAEwdlADMP0NGoWuLIBypo/ia8VR9ZGjIgWGY2K3B3ZF8igpq7rCoU9D1swMeXSzgN66+uzjwH/+3X/ATfdtRzl1LIwHFTM9D5+3UJuLzeiNK7Ah2s+Ih3oWsXN5iRICCYGEwDIjENmgGLgBMbxf/8rKyAeli0snB3mZSLq6r3tRd5cOLylUVdsZyF09AnV96BK/pv+MtsX2ZDNg3uF23vvYxcjX2EUPPfRQTF/rN7fWH2Dp+D/2sY+ZPiht4vqQluYdlrAmoWi/xjU/NW3ixNVk5gIZFeEcB8WNuIlfdM4xyHwPoSSpnASanIIIFw2P0eA4+bSILPbBRqI/ain5CYGVRyCNICEgBMSn5O9L3F4aLYReicbUBmB8A56Yq9Ed24KH5xx++6/ej0s+8zTuLwGaq1BSlQJqNlHBNanc0UjPFhhHzBHvtBgDVaFByTCMJy8hkBBICCwrAuRPoLnHqKi4PIOM7XXewE7ysy8+vA17qgbTaNSiHOeo/ORVH+efsBEnFYNRGk/3B6Fnv0uGFC3m1mR8A44X4NBnxq33PIa6tZ5KExulEc2MHDLzyNHB+acdj81kow1WyUaMlHVgGXg+qhBgVVS6xFtHRVg88ldmAC3m9OfBDtAeGwNHgKrIEKbaeJwF333zNF731kuxrR7H3jCGfr4OnZpjyVro0fjl+dwVm6jZuL4y6Dk8jK5gePZ9Y1Qg+QmBhEBCYDkQ8INOoo4tvuQib5IOLl0c5LeQbp7lZIV11Nkz6u4XnbMplpMRi2wuthFtDwbU3BfEQ9UyWWXM2+emvkT7JB6eiFuy1yj8mc985vB0tMytumXu77B3d9ddd8U+zDiDYugw3zQzh7R0M1aSlxjgOK25Ubv4HxJ9VMRkwNIr1SdOAlvXtzBWBIBCDrjZw+UcsIPRoKX2dGLFBDpHgtZDpHizZXpGpCshkBBICDwbAuJLQyKfG5WQUkemBpRdIHPo7t4D8ETeja/HLFrA+hPweDWG//X+6/EXn3wI988NaobI2KgBZhUT+rBQQQpYHiARApUBeiOLmZGXMqpgooRAQiAhsPwIkC+hcLFfGXc6DN1w13bMhCZCfEu0gaCvnfgKLVfh219+LiZZRlIeIkdjXSoxgbKiFB3GsCjzgW0MKN4lI0opYp812+iRbrn7AcxnbVidQyxTb+cXZJhZfwbf8qqXQoqVsXDBsgEMqE9nqGv1xsRhD+KvLUZVXmMQ961o3IqNjr42wMQ9M4PDhq8w/Lvv/wJ+/70fw87Gekxn42iRp8/NcXCyWLkGkBUQOw/Oo6ZRraYoLENWoNzqaMlyfG5oPEhXQiAhkBBYAQTIi8SjjF2L6NGJAyLyYeng0sUZoyPXNuaRD0tnl+5+/DiifEpuF+VRkI+7LAOCUZWnsYtxckSMLrUHJQxolHzYfOc4XrZuZrwDZgP/mmuuwZFwDZ7uSHiS4TN8/vOfH4Y4h4JmyUL08ATifBjCGMP7dcMJox+W58yJGVVZxokum5WEhZM2r8OU3j2UYCKZQsRxq6mCNzo+CO8Lm70KxKbSLSGQEEgIrAIEHLhfRxrcRkMir6Ih3o21gYLKTFWj8g49Kj8zVHL6rQ0oN5yCd3z8Jvzx39+EO3YBe5Bj3rURxCUXdntWwOLlGMzI2mM2w8klBBICCYEVQUByW+zYQ1yKLAyXf+7LKPXfqBpNBKMy4wGj3DfBEl973sky39O0hcFFPjYI6M6C8kgyYilLKSJQERoQM2n0UV9dBr/yxA7M+YKG/hzOB5aqof+KWHRn8apzNoiLAhxjxr5R82CAdcD6gTJmDMKYL2LMA+KrBYPGljwCTV4chcvIsw09Znha3254BPjNv7wal37+n+A3HItdPY9ePoa9vRrN9gTygvxetjK2A72lJoYtMiaQAvsHySjTJh5OTJI7SARStYTAoUTAszEyKvIlUKA1xgY6ONPFL+mRLUL8dKqdQ7q7dHjp8uTyqCtyZZWj0Ug6v5G3qgqbWXQ2CrKfhfAo7fD54veiUQ/vfOc7l7H3Ua+H3ieKh77RlWxRv4Ol/nu9HsyW4zMihEu6YQxLouD2j4KCDIapRZHFkH7jjfIAvv7i89DZ9RSaYy1AJ3W9EnmzCePOXtV9jC6uJ4iYDKNAAjU8ykx+QiAhkBBYdgQc2dCAPE+mApWSMGJ+Uly02+cG350DFM+UScZVNOBZvrQCs7Mlpk46G5fd8yR+9o0fxD/csRu7UaCDNpWnHLVVCFbTp5Ik3sjquQfge6BWCAZIySUEEgIJgeVGgNKeG5zKSzkgR8LjFXDTPz2Goj0GlF2yqR6NOm00rcSWiRznHZujoFwnTliLjy0MWREPpYtAPqesPg1BMbhgfAL0zwvV122PBcxbk3FDI2+QHbJzlHDs6+wtG3AaRcpMjehGxarQmwGMq71CcqgCFcfvSUrnuEB+a2yjUXfRgIdDE3MosLuV4XGWueRLPfzW2z+AG8mvw+Rx0O8bIqckSyOXkfo8pNDPeJC9Q4oe2MaCz/qA493x8fR2An1jNLmEQEIgIbBSCARAOrV060B+JMLwiiZ86ttOB7B98ldmFq0G5nY8iW98+QUg54P+RxurIc/J26LNwaLOz2aHrSDydeZi4VKFyAsXUg5bQHuTmUF8WZ3MzMzIOyJoH0yPhCd6z3veE6fG2NgYZAU97M+k3ka0pDMlIU5QbtJDfxBXIa8bJDacvnUjxiQ0lH1AAkZOpY0SioUK0ve0CDw/paA2ZBlmTSNFp8wYSLeEQEIgIbC8CCywHzEk8qZArUV8int8HAi3TPoeoAAQCfUgLqWGZcE6rsixY9deNLachm35ZvzPd1yKP/rI3ZCytJfK0zzamENGlQoomgV8WSL0BgaxIMOY2mKrySUElhuB1F9CwJMJBspm/ZBBRqVLrnkcs/kU5mbnwWRIpgtlD43+PL7+grMxRsiKLJAd1uBBPaJmAwy5WGwMtO7EZGNUIqFnfkyMfoZARYmt46Y778G8/vNgQUsVrWEZK+SNDN25Pfias0+LfZnqxBtbIR8OHJRnmogeYsfsRx1a/Cok+WvN1il8BrbdY/lpFtSbZW+88iH89t+8D0/ZOPrtDZjrg0PNdGMJj+ACvPORgqlR9sI+WQiDfhxAng+jTEzyBCCwfVZOLiGQEEgILD8CYlPsNbJI+uJP4kkDWRbRsOXIvKLxR8yYjNJVJcZdCenu0uERLx/viPzMkeWR1w3DNsxZ8JQwooXEwxOQ8Wppy7KJ3HnnnUuT1nRYKK/pB3i2wT/xxBMx2UyzJAYPz+1ZmleSQB0RhpN44C8dhqdaBpx/ao6NegeRp3VcG0DOk6mKolCggENBxxv3fLXBDV+KIWUEiCywLVL0GUwuIZAQSAisCAJiTORPCNy4h/5oHMbN31BRECB5EhWawWmXh077feijMTGGvU/sxHSnQH7iS/FnV9yBH/yDT+Am6lF7AMz7nKzRMeThGoC1c4T5DkxfVWGfSFdCICGQEFgBBJxz6FZAn+zpKeowl930RfSb66jAeDSzijJejQb5XrM/jW//2rNA9gVar8gP/X6jDYwrjaSgiCkU/8hBGaFcCMmBNJTpdwDJGvHpL/4TeowjL2J/zmo0KBxabx7f8oqLaP5nA3LmY58spNjIg9i2mvQ1ULFIVfNBxKudoSoD+pZBhqs7yYT/w59dg3dcdRt2jx+L3X3D5JbjUc7MoZDhjM9nPHBlKxwiG8tINGSB/XI4yFimYNNKNj5KHAT7gMhiLN0SAgmBhMCyIhB5EfmRfPEp0QJPJF+S7g3yVKcCvgRkwGLY1X1sbhrOOcmRv2vIZJ7yFoibAQY0uCPGbCF/SeBZE5fkv8igmcGM/LyqOHwefoSAI+X3rwSN8JV/RNEtt9yCbreLPG76h/nRjO2PiEG5/aJKGpLgFjHKzT2jt4XRkzZMQK9rg8qdNn14z8kWEGjEiidZCw0qAHANkVwkxKWBdB11CKQHTgisLAI26l4MSWEl0KAUlhixjBtmJHjYiALIuwbkqz75XMDY5i0IWRNP7+4g23oOHqw24Kdf/2G8/fod2OWAOQAleV3FVmofYOOTQB3AKNKVEEgIJARWCoE+OxZ/+sj1j+LpuRpl1kDezKn79JFRhmuZx+mbx3HBsYjsqu6VlO+oTHgMLvJNcjKGmUCFiQGACVKomMIoC/AuplmXHn2G75kGHt/bY7GcMbJC1HA88Ky78zh2kn2dXFCmjFmDG9tjYTUxiPOutnv0QwFk5LFVbWylgb5NYKYYwzbmXfblLn7xjy7B7Q/twbxbDx/GkW/Yit27dqN9zCY+T+AzBvoe4HMyQB/A0IBlAdA/LMqZLV9x5mKhHNKVEEgIJARWAgEHo7w6oFH/xoCD+JN0b+ng0YxAOVZcFjTyN8nETt44iWOowNOxLJkbdLEeZVSFlpJaFC2kKTKihcTDGxi9idVoNJIB6/BC/eJb/+QnP4mi4K78fE0dgjzuzRDVsS1N4iEpkRTnqHwSXSwrPxbnTflN+ueedBz0j15AwxV4WsVVhSx38DzVCiOhQCuKFeggwYZriDWTSwgkBBICK4WAJ1fygAzvkTgOMSh68SSLvpySjNxPPEuktAE5TE1uhC8rzM/sgnclXLvJ03+PvbOGbX4D/vqaO/Drf3Mb7poF9M39js8RXAvzVYaq0WKrEhoGraV7QiAhkBBYTgQCFRtHG9J2dvrh62+HG59CqGtUNMxL2ckDjVj9GXzXN7wc4ywjlzUZIr90Rt7JBMmEnsb9QIq8NPogb0W8anK5GKByZM0MfUZuvGM7OtaCcwXYGbyrAPJPPzuNi884AxMsY6QBd+RdERHTaOfiHTRWkTj2ktnz8wGtvIkKTUzD4T6W+LVLPoPXvvP92NXeDF+sR6tuQ3/VTlrPMkMnyqeI8iiLvyBnKhV4Ey08F+PJJQQSAgmB5UJgST9GXiSdejGJXIpOurcnj8tyMkjx5IqaPnV0GbCks7dZIRqw6MuxmcjR5KvNSEsz1AZJfF5l2JpyDyvV3IuWdhC4X1111VV8uqWpazesT2btjv45Rv62t73NsixD/N7qc5Q5VMmahJqMotjmKCBfFBP3vY2SBT7lB7z03NPQ0OvUepebJ3YyYBlnv6eIERVBTTcRBQu1pKAWnHzFEyUEEgIJgZVAwFBRHGp+GAAAEABJREFU0RINlLHBGMTZHDdz+UMuFRmZcpW2SDOdPlyDokCDokDZQdDXp7nJo2igObkBj3cyXPmlR/Cbb/kErr6vRIdVO2wmFI7cESrJWHIJgYRAQmD5EahpqBLn+8z9wP27ejQkFRwEzVH6BoB+KL3sYTKr8B1ff7LEusizgmXozs3FcrxFHhYUIMeEYjRuxejw5lkrkEBOG8j/SgC3fPEr6KJgCvmmZ66roX940abc+HUvvTBKisxhyaEbsmF1MQqqL5UpeWhajPPAoAL0lcHrnwR+4rffgyvvfhrTzc3YNlvBsiaKoonOzCxyHhw0pjYAu3fDs7GaY4J61OD0IALEM5Fxsf3aAJXxFjOIA32OGSPheTjE5K0dBNJIEwJHAgJkTdEAL18EI99SgCTeJSOW+CSZFiKRNxfkYxedfTrEOzG8xPaGwX09ZYiUOvIZHrG+JUlMPfTOjA/CZjPaQ+jh3nvvlXfEED+tI+ZZ9nmQ7du3L4sBS51yO4ZI4UijWSlfpET6KiMCN3tGKXz4uAguOudYLiJNaeZqojnHsVesFcBCi4TFi3JKXE/yF1NTKCGQEEgILA8CRq5n3NAdabDJk3+pa9NNW4ujviRSwiAOKjWI/C9j7QyhrOGzAo4KkrkME03DmOsDvV3wvb1oNmncam/BHduA//k3n8Rbr38a+oXDLlkjG4BaVW+JEgIJgYTA8iLgkfPgUQalj93wJdTjW9At+8gz8sG8gJlRvqtx8fln4sQxoEmepd+aKgGWIefiaTgWLtaJYfksGMMg/xS3ZFnGa57+yxh0Hw1M9z2xDaVjH+SnFBdROY/K97B5chwXn90Wa2QNwKCL9RUQqWkSHc1fJZp+FpNZiXkW29sAfv+KB/HTf/z32N06FU/PtNFuHctBNFDyoKIbZtGeyjmmEv2ndmBs8wnwfMaKzas9481oqRJhaMDy7LPiAMsMEEkpVDn9Lpbj87i4d7Dz5BICCYGEwDIiID40on26Jc+KjJM+2Rvi27Ti1fpWF3mdkW9dePYx5J9gMU9+CF4O4tyiYQL5JpPJE3kfhGMAi+WG8cPpOfJetT/yr7zySkWPGOLHccQ8yz4Pcscdd+wTP5wRgSha6IMTfyE8CgzTFsu5qHxRZsCxLSD3JYUdj0Zec1HU6HPn98ZcLQAuGGgBabMPGdeHQ82JySKQQDDqIvkJgYRAQmAlEBiyt0HX4lmDEO8OgZxOfGrRZ7K2cVUaa6OWEasGtMn2Ol1UdRetwpEPBvSqEl3kKMc34bF+E2/84FX4tbdch5serTDtEBWvPpurSGyCfTEgpzGIFB7SPtEY8cMcxHpKChrXUoo8l+UW/MWy6m+hgRRYRgRSVwmBQ4UA13Zc74N1rTU94iVQ+oApYMQgRlHQoKMR9LMGHtgDXHfbl2GtKdTdPg8WHfJGGxXD67Ia//zl50Nf2xsjv8pJfVq88hYN85LrMLiMno36G0RABkiZEFSUNMYC/VBgDsBdD+3Gng4byZqsEUBRMPre1zhuvIXTKE/qpykyjjFj+Th28lCoNWMCiQ41CnQxhmk08bmdHv/trz6Bd37q0+iMH4un9pZwzfWYnaOfUw7NHEJu6PS7sa+JdesxPz3DpplOLU/8HXAa8oACoq802tgG5ZjPZOhybEV2PoUTJQQSAgmB5UZAPEs6tHRpMjdAjIpcETTXQ/IeBxR4uFrVxryANg8r9H6J+S6OI/tuMt+RlroYZ/GlaTGsNFGMgJxwGFgGr6q0ow06uummmwaBI+Qe8T5CnmWfx/jEJz6BPP762j7JC5H9vxu6kHEAAWNZCQgii1NScIqAuHurgKL06WIJ+QNyLOJQ1KAYAXzdKy5GI+sjzG5Dw3oIxSSXURuOO76jcctxElIWoiCQo8+TtzoKFA5ahEhXQiAhkBB4oQgconJUnch/xINI5G5GXgUqJiMaxNXZIF+8Kr6SbR4wMj5yONT6GeESRkYX2EblMlRWoCQpHKjkZTRmdco+elSkyg0n4uP37sZ//dvr8DtXPA799sw0gFlSSfIk/fAm9FVsjSUmABpaybB8/Q5A6LPfKKT4mOdZdkRgGBJkqBBCpN8RqFmZY1EeQ1BfEgvUHrtMLiGQEFhzCHAli09E0soGyBUileQBgQSteS10siuxAK17BlHPT5NDOIj/fOCzDwLtMXS6c8hbEyg7NTJvmKDCs8n18U3ntzBFoa+BCjQFoVkIqByBPC4oSCrgaV7ieBgGJUNGEAC0KPc1eHjpa4euy6E3pf7xms/CF2NAnnMMFarAEZG5rmuP4+vOOQ1NNjPFusaDAIQKKEk1O2UbZeijFv9lf3vJb++j9et3P70HP/+mS3HjfeSk41vheUgK44AzNkSjVSBP9uZQ+wxGHmxmmCf/dOw/8ngqfkYC2xR/F2HYx9L8QRmHwKZrkfMxzKEmlxBICCQElhUB8aFAPTrq0tTCHfmeC10gdEjiqRlKG0eNNiYsQ7V3B8ZbAa942blocaQZNwSyMRj5qHwHMDygGNgnAbyU4Fjaib1HUj1mHFa31Nbx7ne/ezm6PKzPs7RxIbo0fsSEv/CFL0CKylLro8JK00NmMqUq8CJJs0G00IwiS2khA3FOY+klCYUyAkULnHL8MShCj8uoHxdPpdVF669RMMhZJqcgNfiwHAKXACh4PLPBpY2n8OFCILWbEEgIDBAQLxINYoAUlhHhOS/PHE/2tUiIyg8ibwvI4W3E5wy1DE3kqTX5YdWcRG9sMx6acfjIbQ/hZ//ww7j9qRp6M0FGLIofAIWNQLED8ABbLKuaPkA7GHqdiv0aTL+5RZ4K8ldlOvFUBhxJbJkeWPCZBETBI6Ofk5JLCCQE1jIC4hGD8WvdixZTmC4DNr1oZydzqFhA+RmNRbNljZ3M+/B1t6I5Pg79aHsg75IRq0EeVM3swXd+/cuwlfVkuAIPIsU3jHXEW4wynI8RKIp4ke+B6TLwLCSyw6pmTbo7nwYe2jOPULRQdbtwNCKBBiyjoaqmgvXd/+J0bGB/WeBANYYulTG99qXfnHIOPmtgBg5Pk+5l1i+9/Tb87TVfxL17gDk3iQpNOCugdp1zCBxfJDBMAimQYB6RGLYhD0W8mB75rvyYAAsDf+k9tmlLU1I4IZAQSAgsMwKRBzlyLBf5lKHmAET0yNt8oHbuCgQeAoznTOvN4MxTjoOCkFwaeZtjBhCbwn6XEkc0zBpF5Q+TDpvX6/XQbDZj+48//nj0j6TbAPnlfaJl6e3qq6+26elpmC1OE23IZoP4yJC1LIN5vk44HDpcdMZ6tHzFkkYhgil1Ca4fBBgpR7DBRxV/CFPCQ1S+FoUEVkwuIZAQSAgcUQg4KmiRV0shqyqUZYmi0QB4APHojhncNVPgF974Xrzlk/dhL59cHLRDtmhUvuJbXq6GOGpnthMFlFYzih7o90saxljBENOlZGVwLKv8nGJMhsoy9F2GHvvqZw7xVXPxYbafsSOR6iFdCYGEwNpEQOuZPIALH7QPgeoKyF3oixfwkZTnPOqM8hjDsgMxla4JX2T47APAE3tm0Ot10KCFPFDZqbo9tLIA/Xj7q//ZOTQJgQoSyFMc6yH2o1NxGXHIRhCUKiNQIO/heGpTAjQkgO0o4MmbVPaym+/B9rKPvEmlxBvbypCRCa1zJU7aUODUSag4OvMab4G83ULZnQZcl4MooTe4aKvCOz8/hx/7P5fis/c+iun5Dto0wDWabY7TUFExE8+tyGuhy3RLlBBICCQEXjQCq6uBoOF4BKtI9MlnAe0Ejhkk6tqOsmRJnig/I59/xbnHRh47uLHYKnbi4xqe5OZbb71VwSOK+AkdUc+zz8PoF/c16UaJS8P6D4WiUd6K+MZeh5/AOZuBTQ1GJCFRcQIXFBwLSKgJFKso4FBv4iLTQqtZkTE6BpJLCCQEEgJHLALahGXIggSJbheKt6hw5RPr8OSsw9zEyfjbKz6Pn/+jy3DzE8Ac2eg0clRUHbvdPnIqmmPjTUAHBGKpMv6Tx7q8gUDUpEjSwyCCoVziosJZwbEdh3Loqzx0KSBSOFFCICGw5hDQ8hXVXPHy9QCUtKAfW5fdCJS5oi6T1Wi0DGVVQiJazYIdVujR/+DlN2Byy0ko6wDJk148JnPoz2zHt77qQpw5BXIhFqQLrsE72Bvi5XlnMzQaKUCmFWg0j3yG8eiGJWgUM1bdw7Qb7vwSeu02+RFgeY6y34fTfzqs5/F9//zrYl8sSoMU7+ZQlh5ubD1mfBN78wJf2A783Bs+iT98z+V4ClOo8gk4thPYb7/y6JWSLzkWGu6hi/xS3lKygGj0By+F6SW3bAikjhICCYFDhgB5GWicgtWoedgZxPClby9waZCv8+iAMmRd93FMs8A55OmRLeomOmSDOfQNtVr6siMgmfmqq6469B2scIvcqVZ4BIex+2uuuQZmBp126VU6CRhLu3NuFTy+hsBFtJEDO2PzujjRfByXB2j9BXL4SBmCo5BEgoxbXHTKNtZFuhICCYGEwBGIgK8pWFQV9HuGTSpuIG+sqLT1SdS1kE9twRMzhj1TJ+CmHRX+4xvfjT+/9lFsIxYzpLw1hv58B6hIWYl+NYcylCgaDfJVREWwZLnRWw/RiOUBKbBUAcl5GWZ+RpJjFmAAHEMiBpNLCCQE1ggC+w2z5mKWCMXVzBAGIpciImVIyKIJG+jBGQlAn3mlA257FLj1nkcx63MU4xMo+z3ymQpT4y20yWd++LsvwjjLO5rC6ZG1GEmNAlmWMazUIdF4BXIbz1HUTAqxT0/lKcQQuReu+vxuPDrbw3zeQLcMkOHdGgXHXGF9fw7f/YqT0Y51S95LdHr6qmETejN1e+HwR9c+iR/7w/fjlp0GP7EFvcrICx06fKBuFRCyAkWzBXM569PZiOsxnFxCICGQEDiCEDCyYuNhplGX9q4P7yoE8mCgwacc8MAMhpqHEkUzJ3/v4tzjNoP2KziWgHRx+auc+pSVG5R3/+Iv/sJW+VAPeHjxczjgWmukwqc+9ak4UgkLUoBkhVSCDFlmK/9Zcv1wwSAuBgk6rzzrVBTGj8RlTKwB32c+w9Ei7Bjm6GW8Ms+1MyCKIkxMLiGQEEgIHHkIZDkFiRCgV6B1EOEy8kMascTDeTKBigKIm5jCzHzATL4RnQ2n400fvRk/+weX4eoHPHYTkm57EmXeRqBwUhRNZHkTdQCNWcxc6owRET0WhgScBss1GS9I7Jl3IP5IsSKiUfmYc+Tf0hMmBI4cBChrUfrypACPMHowBURMV1KgAcqHPhrZYLF7ejKOv/sTn0a/GMccDUEzNCi55hjAk/r+3m34lq85Bzqpj7yDBnO1U/MWas+7CFSNBgRdRj6n03/26RTnaGqSywr0GZ8jfeLm24DxdYB3dCzFZgLLt/IM5x2/GSey+xbLdXsz6IH1mhPYwfiVDwE/+cbr8aeX3Yq9reMx6ybRY7t12YOjYpMXLRQcu1fhjkMAABAASURBVIxXoNGqrjyo0zEoBscGljjxxCXRFEwIJAQSAmsSAfEy2aBcZHY1earnc5Cv6jAh0CdvBXkwAjk3WWGOCl933tnDQwkWXSNOxquZGe1Ya2TABzBMfUoHUHxtFb3qqqts9MFlVHxEUnzMDGa2Kh6GSwMFhzLB0XzDBWegybBpZVFoiguHCykgQ5Bhi2WgU3+roR/p1FsCSkqUEEgIrAkE0iAPEAEzg5F3h6pC1etBhxA6jBChQaki86g701TsJpE312Hb7oCZ1gn4UncMP//mf8DrL/0SvtwDZsg/532B0ktRBPTGlV40KKi4NiiYZCQwDOMARfQgJZYMWmcGGf2ccfaoUlQQERVLJqlkooRAQmANIpBRSXEct4+kOwNLXCATEDuwaIQK0C886M2nzz4K3HzPwwitSaA5jrrvkLcn0LYSY9Ve/OB3vAItgGf5HrkZMoCiW0DmjOeSJWMDJ26kPA6DBRwKBnJEToSazKhmXKU/+zhwx2NPo3ZjLMeWswZgBTBfoeEyfMs3Dt72amAO481JzAK4uwu8/rKn8Qtvvxw3PNFFZ/J48r8GfKdE2dmL8a3r0acRq89DgH5Zo9utUPbYm2dlHhJkhUbCcHIJgYRAQuAIRIDiIzlswOA3sAKf0IAgvhe5Mjmwj+SrHiZbGb723ONADsw6LMbSq91JXtYYb7nlFnlHHGnvPuIeaukDPfDAA5idnY1J+jBFZgYzi8pQzFjBm2ffRipq4PwTQAEoROMUokIVmMOPKC4oLhgVNM80H98O0OKLti6mHB0uPWVCICFwNCFQdTpwUqYaVNjom4kJkjvSoAX9yLCvgBbz+l1UVMayySmUVmDbXEBn6mS8+/qv4Of/+CN423WPYRtZ6Sxphmy1VwcqlZ58lIxXJ2xgIlXGQL4b37BiOQy6GsCtbCp64GmdskAzViD5QW66JwQSAmsMAS1vURbVEUQOEINu8UGCrFWMmmugJs/wrKCv873vylsx05jAfEkOIKPP1AaUertqdgdedsoGvHQrQNMWWQjz2agjr9BBJegH8iyxEwYp6yHyIXIhiCTP5Ty01BAC680zUf3dcNfD2FVm2DvThSuoQnEstIYBOdDODC+74ESOEphmwh4U+MRXavziG67D319/F3Y1NgNTm1CTf2n87bEWsvEW5nbuYP0GsqJNanAgGW1iTWT63RRnqObnY5ujm40CS/whPEtSUjAhkBBICKx+BIwM2HGYRpkORkYbdWulZAB5sChQNnQ8wfT9OaxvOpxDvt70rMQ60WNwNTszg75CeN11163mYb7AsT2zmD6tZ6YeQSn6GuHEhN5vAjw38CzL4tMpbPZsW3LMXrZbFfoUYBCpxV5fevZpaKLkYEkWxRymjhyXjNIMcPtnjYokPyGQEEgIHCEIGA1X4tUicw46gKjrGmYGy3I+ZQPUzIC8InWoZO6h34drjmGu38Rs40Tc092E3/3o5/Fzf3Urrt0OzBoQzJCLh3b6g/rcGzzb9QhUJD3NWBV65M3IPaC3XpkKCjyg4CKBp8FyOcMZR5BcQiAhsAYR0Prn8pZI5Tj8ekhQRGSAMwW4ykOBLBsHuQXu2gZc/6V70WtNomjTmBTUUI5Q1ZiopvEf/vW3YT0Aq7oAmE7pzsg7jFwFLJs1m0xn245eVYKsRDnoagBqimOqe+RncKjY9cNs5uM33go3vhGZUUosWUgGrFCSD3Zw/tmn4Jg2sJf1v7i3if/2nhvw3975cdw2k6GfrUfoM6OUGayD4Lro8a9WG81x9p1H9inbG2AcnicPZd8cJ/Kc+Yhk9Ja6sH/C0swUTggkBFYfAmlEz0DAyErFhuntl6dUwLFAQcNW00q86iVnw7gBkCuSD6uG7VdndUb1FcIrr7xydQ7uRY5q8Cm9yEZWc/Wrrlr85f2R8qPxOipDUoQUXjnyyCkgUUyJQoJ+b+XC006A60yD+hXJwPXD4VGioQDEwILzKgB9fKKF5BRICCQEEgJHBQIh8r/Ro9bklSVc6CCjYqfU2goeBdCIVbbhjzkHNz68F//p9W/HX191Pzpkm7M6ZWtTiXNNdKkwesuoS2bo0zA13ZlH5nJUvkRwNSAjlq9A7S7yaguGDBRlJMcgXQmBhMCaREDrVzQcPFd6NCaJNcCUmNHAQ2ZhTcxVDvNM+uh1d2APecsMjUil3gLNMuht0CbNW9/8klPxqlMd8rrCWM50gJIb68sgFMg/GGNSvHsFXIbe7Bz7AGJxJXI8zaIN2Z1mWebSWx7H43vm0S2B8dY44uEly4j9tTjal73sTOi3/t534+P42f/z1/jkl3ZiZzWOamwTasq5WahRhB75Yp+PpCcMgDlA/Cs+I4Mjn8Hknh2BlJoQSAgcSQg4UIwDyOyjP3o0skcMyZd9NKxGo5zBxWedjHU8LxXzNnLSUfHV7u/duxef+cxnbLWP82DG5w6m0lqqc/nll9v09HQcspkhk7CBwSUj1iC0cncuIVQUdnj0hYJT7Osv3IRGbxbDMzqA1l/TihExjHjxY+OigySYGE+3hEBCICFwlCFgfF6yQvHIzHu0Ko+xKqBBQ1NwfSCrgHYBbN6E+R170KtbWH/c+firD12H7/vNd+JDX96OxwzYTiWvT0NW3xU0XjkKLA2sa0+h7PXhaMQCTVXBkQvnDrVRsjEAnh0zyFByCYGEwFdHYFWX0JLWALWkPQMihQFH21RO01SObg7c8STwyZu+AD82BYlknnynQSMS+nOYqGbxmld/Ezay/sTAdjXSgxADqsA8tRm9eHPQCXmD7MQY7/Y7iLoRB0CbOh7kID5x25fRzybYRgEzltLrUuRZVtaoZqaxaTPwva/9IH6HfG3vunOx220CxjiK+VmWn4O5ORqvSjTqmgRkXoPjw4i3GXh5tv3sRK4HEQtFJ0UvEiS5ctAxNd0SAgmBhMDaQoCsNXLkWmxMP9weh08+OGDWMBXgoUOOHiZ4MPrys9uUBFmIPJOOdVWW8VXs9NLOfffdt4pH+OKGpo/uxbWwBmrfeeed+4xSH6oEDzNNw32ylj2iEZg+BZ7QKXwOZY+tYw7x33v6AOMCAi3ADHBswwVDCSKwUqAQwcTkEgIJgYTAUYiA5zMPyAVHJcxRqDCKH47ELPFNfQ2wwwOMyQlY3sSDO2Yx396KR/wGvP7vPo5feuvHcPN2jx0srn83X5IJ0/SFHm+tZovKW8Y2XaRAnuv0tRqWifw4qG9WXBaXOkkIJAQOOQJay2zUUZbKSMMoUwauqgHXzLCHvt6+etN7P4VOi8Zt0ADUaCF3OVqZIZ95Et987nF41QkAeGpv9Cr9PhZ9helF/gTxqYUEFe3CGgX5DNg70Gy3WC6WZr/AJ27ZhXt3zaO9fgtt5gVmO/PQf0TM8gKBY9p4zLH4tdd/AJ3xYxA2n4RtT+2FFRNAVQIFeZcBFBfhyKuyIYHcDFEVyxDHM+hun7sxJqKXXEIgIZAQOCIREG/04r6U7SAObAEwHnwCSkWTPDSvezhj6wac2CC7ZLbXpgDAvLGMw2q+9IbwzTffvJqH+KLGtrrRf1GPtlh59DVCGa6UWlUVRmHFV4osdlwhNwoSPFFTdJy3C07egpynZZRUuKRqUsmFUjHHcwWplqMIMqDAXGYklxBICDwfAinviEPAeSCrK5JH5QwdKnXzeRvdrAmjomjMy2uqnd29QG8Xap6k1WPjNGCtx+5sC3Y0T8R1j3Xw8298F377kttxO4vtIUpdkqOwwvMD8lvA9wMqvfVAXutJFblxycOPkFGJNRZOLiGQEFh7CGjtionQpxuZdKI/EoyrAHINoE8R7QO37sFnH34aM478hYTaKEdmcP0OTi7m8LOvfiloOsJU/O99OZz4EFHJ2AbIM2COHnsibwIvJec0WEmJqvoVyE1gFtDnYeYc83eywEev/SxmfQt99ldnGeqgrzQH5GwKeRO76zaqsc3Y06lR9SpMbJiA7+wGClbW15+tyTptOF9Enli7El7fQdQ/BqoL9gIY/DOJxi5bQuSCGJCj7xDIB0WMJJcQSAgkBNYcAuK7njw5kBDIC+NbWBWfowaGvM+RH8P38E0XnoMx5gSyb9fgZkD+l5k4NhNXsdPbvZdffvkqHuGLG5p2oxfXwhqofcMNN8RROhqJAoWDjIKAKCau8C1ExYgiBBcGRQ5wGeHrXnIOdGLGoQLmKVxoUXksXhQguOjiq4+LiYc1lBpPCCQEEgKrDQEnpklhAlLIJFCQL0LEgYqH+m4H4+0czRaFDsfCRQN1MYZ538TeXhM7ehPY2zoeH/r03fgv//s9eMdVT+ERsttp1p8jTy5JrmFoZDl7cUx18GLFZqCYQ0WOScklBBICaxIBcgRIKQEDFLUgY5OIEll8HkcdpcfQk6S3fvhTwKbjMEtlpy49RTPyABqxejMz+NffcAFesQUoPCivIf5elexUakttI17kQeJN4ikxDpT0uyyQOQY4hrrXhSsMffb70RufxmM75mHFFLq0pPmiQD7ehGOj8evN5Ej92Rk0pjbQgN9Ej/xPh7MZDVLIyMRYFubgrUAlQxb92pjL/tklFohdy0lXG5HiiRICCYGEwJGMgCcv9OSRkPwohg0x8Io8nD4fvEd+3CJvfuX5Z6LBOIPkpQPWyeiacJdeeimf8sUNdbXW1uexWsd2yMZ15ZVX2o4dO+Ccg5lFH6vkyqkYaSgy/mrJaJG84oIT0MwGY9UpGEWQaNCKs1CLjBRglD9IMVEtJEoIJAQSAkcPAoG8r6KG6am4gcqcFNABiZNSyDBi0SjQp8WpN98D9JYDy+rr4/AlbGI9MHYCZsqNsI2nY29zC9700cvxM7/zD/ib6x7ENlbfXgIVfbmo3FGRLKgEkjsrKVFCICGwRhEIHDeXNw3R5BeK0JP+Eokn8MyOQZV51z/ejd0U0rb1PZobNgOdPgoahIx00rHH4Ee+/WVYx9JjziOQMTGZ7aoFUmzLAUYin8KSq886ARlcTuNWzZ6qiinAA7PAR3jw2miup6TXAoomaDGD5Q56S8uznAs11k80gC7N7ZQXQ2McdT6BZnMMmGXa3M5YB1mOnhtH102itDYZYwELFRx5oIz8xh6fizBgqBhdgkmE/Z5jlJ/8hEBC4BkIpIRVikAwDczxNiSrYZT4JOs5MTry2E3rJnDm8QW5NMgpAXJpBOYZS7LiqnZf/vKXV/X4Xuzg9Km92DbWRP37778fOp0aDbbb7Y6CK+xn1KtqcD2AehYoXuC0SaBtgN4Cd1EMqiFLMWi4wshSzIUGEfwKjz91nxBICCQEVgIBR745IPVuZKKRFCFJOPE+oGR61qJS12ih3+sh1DRJFRmC9oA+M9HGXNdhV91Af+p4PNQr8PZP3oT//PuX4PYnPB6lxDLD9jrkyT02Gnkx46hVVwGSggtEnqwwk+UUrBmQL2IQHPiAGFGaiMHkEgIJgUOMwGht7e9zlcZlKD92qQILERcVlXneoHYjAAAQAElEQVRmfO4x4Mrb/gl70EQ+Pone7j0Y23wM6vlZbLQOvvXiM3HGOqDha6BiA2QQZBVw4KU26UGy2yBFMRLLUXYLHEFGv99hTy5DNjaF7bS1X/flR3Dvrjn0XBt1l+3KgNXtoCz7IAtCkQEtF9Cfn0HFNExMAGWFmkaybq9ERqNVs0WjF1iX7Qeme6pgAQ0EjsN4t/iEnmMZOLWr0P6+0p5Ji/WemXeoU1J7CYGEQELg0CNg8XBhyMvEtIfMT/wxoyFrqpHhuI2T2EB+y6OCOAD9nIQFBkfE4Gp1t9xyy2od2iEZlzskrayBRj7+8Y8jz3NaTgMNRR6tFk+1VnzcjmJEDliTIgaAukfxog+qWrjo5BMxRQHFoQ/vKmhdBZ4AwlMoYSSj8OFcnzbg4eJj9eQSAgmBhMDRg4CP/M8i9/QDHkkhJFBBg4hKo7kC5lmCpwNGqcMoiMiHFLvMsxiJp2zICgQ3jnlMYSY7Fk/a8bh99zh+/v++D7/9t5/H1VRi9UPvcwUwpyoEOcsMDMIHRkQxwhv7gojtcrchpwYpkBDLs/QgQN1yoRoTFR4RRoH9/P2irJVcQuCrIHBEZ3O9La6qhSdduk5UQvH9faXV5CAu8gpW7XXAaKSKBh/GsB3Amz9yEx7t5CiLKVQdWpe47vu1Q9N5nDe2Bz//XceBUhkNSWQOyGE9T2MW4rf4WB1gW3E9awAijteTxATa7LAgr2g1pB45zBrwOMu865O3YE9jE2aMcmqLxql+BbR4smkZOVdAhhK+7KDKWa/B3mdn2Q8Q9BZXXiAULfT7QORDnhZ4ljcr2ZuPFMxjQEDg8381YkvRGce9lGJiuiUEEgIJgTWGgPhYVtdoZBw4dWnUZJi+QB7GmADy2Ar53C5869dcRA4J9OoO00q0spo8lEU8aRW4siwXRqGXdDz3k1HCpz71qVHwiPSPGgPW6Hewln6KSz/openLGg6AG34KzYIBLhKJQa8872yE7hwXTg3aqzgk5lF4AZUykRSjEDRxV8kq4giTSwgkBBICy4uA+J/o2Xolz3xGssp6CiCiivy1x3APMCqIBngr0M/GMZtPYG+xHtuLjbju/m34b3/y9/iVv7wOd+0GZtjsTtAnzc6rDQZYF7JkGTPZqg+BfDtDyTRDYB9s2/MgQm9psHhMkOAEz5iIHp0FQMQqeDZSngjpSggkBL4qAqOV9Wy+lmzGhSg/eCov7SZAw44va569A7MA/u6ap3HbI9vR2HQcVyoPQLsljtm0CdXOJzFu8/jZf/PPcAKXfM6ytBvxTmdqkcuXyhGbZwKdkri2GRo6RQK7K+GUV8qgNOjzYzffg4enK/IhGq4kHCpfbwosUUzA0UgurC0jm3Aw5lsgDxumBzj245gOkucwBnmqh3h5qH4MLrmN0kb+kqwUTAgkBBICRxQCGeW0+AYr+SYaBZzlPIio4SmrudDHuAu48NRj4PjUzUy7heQ9DwQm0ON9xV3GcY0GYWZw3DNq7T0A3v/+92v3YOjIdPpcjswn2++prrnmGtPXBmW0Mht8pvpB9/2KLX+UC4EHelw+Wg2Gsg5xsXzdy9fxBG8+jsfHFA9jKYi46KgXxW+whJgXi6VbQmA1IpDGlBBYlQiIn5p14GwORmUUrgM4GrMyHgzoh5L1ezMbNuDxuQ5mxjbgM0/swmt+8834xbdejZt2AXRojeXx2aTw9QvDtAFzmUMnz7C7V8NchhyGJnl2i0pmXtUAfTh6UpbhWb9mtGKpiuElLjA8IgYRy6pMxbIlqWKq6tNLLiFwVCLAhcTV81yPPsp9Lr/BijII9yn083gd9fwMXJGBXABfeAJ439U3ottuY8/ePQCVgrHJTdj52JPYOObxTRcch28+fx3XNxC4rNkUuCihduR78hDxhTg8AxZ8BoMK0CerQKgqhFYTO7iUH5wHPvjJG2GNSTgap5gJePIlzxHpTapoxHIorUDfFdSj9GRsKLmEQEIgIZAQOCAEHOUzr699Uz4DDUE06yO+mUrebdwYNo9P4KzNgPRtma8WGg8MGWkVOOeeuQfIgPXEE9zAVsH4DucQnvnkh7O3FW77jjvuwFKj1dLwSg1Na0D6DKJgwlHYYJmcMg5snWghhAAfpSAMT9I8tLAC9NFlSFdCICGQEEgIHAwCnly0grMeDH02UAJGX29jOQ8povPz82gcdyJ2osAjPUM47izc/Mhe/Pc3fhD//R3X44ZH5vBUAKjeYgag8IP49kbJZqaaWVRuKQcxh+1J0CjIt6Phiqd8ZPzi4Bl7N5YYOBmlSHEM9N2QTGOrWYSdgUQnjwnJJQQSAl8FgdH6kr+UuARhTJCI1a1LZBPj2NtHXMtveu8VeKobUDXHoe/jtanMlJ0SEzmwKezFf/z+l6PFflkdXOoAA16/q5cN+ICnAZyrFjV4MY93qAzgaIomH1CEilPI8thfl/Xe/qHPYWfVQm1tZFnBEiWpBxdEfYgtmc+Y3yDlCIZ0JQQSAgmBhMCBIhAcnMvhkLEm+bF0cG0IjPJsgOkVzj/tJLSZm5GJi9UaJHgxQRFWYegwuxfevF7OGdk0Go0GbrzxxhdeeY2WXGUfweFFcfQ7WGachhQcns1yeXhHsF/rw7UAX3MhAVRxkBctLhxA38J9yWnHMTFwyXBF+UBBxkcjVmyFlmNQ8EEsHVPSLSGQEEgIJAQOCIGwpLQHGSyJPnRxexybRF//wbA5Ab9uK56YrfHEvMPD5RiufGgP/v1ffxS/dMlNuH43MM8qam2iBNazat4PsNrDlz2UFI70uzqikhw90MyVGSvU1IZFnr54Oa1dgcaqynqorBupZjjIoEXDF2twT+B+UBeA6lEIi2nplhBICCwgoKW1SFzPAVF+4tIDF9CQAOM6Ba8WjcsF11/fcvRawJ9//EHc8vBOlI31mO8asg3HQL810mwCeX8aP/atX4OLKKQ1ABqxKrZdMVTBNdkrT+9lDPNsjz2jZk40NDGLwegc82JAfMHlkPH7U/d6XP6F+9n/FvStjapiC6GPnMYrkX4kXj/bZyEHjOufFEbtIF0JgYTAMxBICQmB50GgrgIyHhSAPDgq4JS/QCbryXOr/gy+6eKXkb8DetHesR0fCzGgyBJ+zpQVcyOjlQbgnIv7lMJXXHGFvCOa9DEc0Q+49OGuvvrqhahesdOHvZCwggHHRSOBpqZ0xeVEYQhRLPn6l5yFgkduZgYzg6N12FgGuiwDSFEwQroSAgmBhEBC4MAQcBRHCvhQsBqVQr0v5clXZRQKTBLVujGNecGovY5tBCaPAdobMV9sxKPdNj7yxSfxy//3/fid93wOX3oa0A+9V6xSw4DMwRoFWXXOvgbiD88iyMtzQIqoml8gF7l7za49Sf5SCnFXYMPSulWHZZJLCCQEngsBzwwRvZHxd+QzSW6Yy7XIGBUZGZKufajC2z5+Dfym49CT+hIyrrwMVWcW1tuFC06YwE9/+5loVAET6COTiYoHorGRLItruB9qrndE2mepKkIydge2iqzBPoCdjP/VBz+O/sSx2FM24F0TdelZoiYXYR9szyj/ZeRNRop1xQdErHu4XGo3IZAQSAgcqQhUVUURreDjUa4K9ArHGw8jqnmMF4ZXnpfxwAJoMM+YI6I3cIqIBrEVvzsar0RZlsWxvP3tb19Fo4tDOuQ3fVqHvNHV2uCNN95o27dvj8MbfcgxspI3CiWgEKKZZhRVQJHFOJ4J0kvPnELLGfLMQDfI9TWgOtFydVR9fEhXQiAhkBA4VAgE8toQ2ghhnNSGeRqofAPxzaaavJWs1shnLWe63sLauQemtyK8g5/roeoB45Mno8ZmbKs24x+/+DRe84b346fedgP+4b5ZPMimHvHAPPtho2iwZOb7aNJwZaCiS6EoZmUAo2BXMWAomNxkUos8v8U09g8qtEyvuVfEoRXcBnJmGSm51YpAGtdhRkBLaCktdseFp0jMZDjKTPSVtkAeFQ1DSg1c1z2mP8A1/1tvfT/yE87A3tJgBdcf88puiXWtDOvKHfjVn3o1plh2Yx64po0L0aPusbb60vrkqm2QZyjKYnSeKT6Ww3AcGRjnKu8hxxxLvPvah/HAni52lTmKqU0oexWKnDzIPGB15A2BbZuMVwNGwXSkKyGQEEgIJAQOGgHyWPJh8LAAPIRwUrSrLlxe48yTt2ALRa8Jsni62ENGTq4a9BAJK3vp7Suz0egGY5ER68EHHxxEjvB7/CyO8Gfc5/EeeOAB9ChsmBlkfd0nc7kjEk5oAabmxJ49l5HjOqog2WaMKSeuA9quQsGxOgSe2geusRoWmBkdJ64EmhhOt4RAQiAhcCQhcLifhdtfkCVoRBmcNxKG5BHm52FlifbYOFqT6+Ao6Lg6oNVsI3dNzM9KuZxEt1iHmeZGPJmtwyfveQKve8/H8Qt/eSlu3tbD/QB2o8A0jVDd0EJwxhSAujPgGNQ+QG/glJBTNhqQo4IrGhRkHSxSPQzTSy4hkBBYQMAvhCBhahSzUWDRb1iG6bk59Isc00z+0/feht3FRuyYD4xllLcCXOFQhC4anV34me/+Zly4EVzJAGrKavTMcmQNajo0OVf9GjX5g3EFlyjh2H9GQjRcccXKV5z1GMMs/Ye6wMeu/xxmrY2K/KcsazTabUg58cyPRmuO07P9wBYRyQPD/zrIIsklBBICCYGEwAEh4GBZMahBGY+MG5As5rtY1zCcd+oJkc9bAKiY8wZYcBD/DVF4Y3CVOO0VGsrIpnHvvfcqesSTPo0j/iGXPuBll12GZrMJ/eBZnudLs1YmPByDPghHwaZwPIFjJGdYb2F948teQqWJStRQWCoyg69LIMvAh1iZMade1wYCaZQJgYTAcyNAYSRQGQzIo2Ai4UTCSubJXr1HTmqQz8qve134fg8ZebNjIV/TcMUTO2QNVJZRvvHoMV7mLZTtjXi0nsANj3v83J9+GD/9p5fjz2/Zjns4kmmy7b1sv9sNcOoofoGoR2W1M+DrLCMnPVcylV64jXEKUXUFOPpSiNkj1dk+1WSv7EQJgaMWgWddAVwn0CISKlyXMC5crnXQQBTiG0wO8g0eY+Pj0Hv5H/1KF5+640Hs7DXQbK0DaIyCr2isBoreDrx0axs//S9Ow7Fss+bBo358HVyB4EpkCYDt50WBXEyCsRaN1kDFXA5G/0Ewjofhmpks26M3T/rzd1+Lpzo1QnMMyAuoyarbQZHlCBy3J3+prEBlOWqGKfgBUYFSQ8/69EhXQiAhkBBICDw/AjL81DV5aNEAWi34ziwazQw2uwv/7KKzwVTyWraht2HpOfJgow8zkJMrtKKk8WsAZkZzgIdzTlHccsst0T/Sb4OnPdKfcsnzXXvttTGmD7qmEhIjz3E77MlUoBBXg3oKC0FORS6aOi6e80/diqw/h6g0UaEys8Gr5f0+4DJVTJQQSAgkBBICB4qATttIBlqGSAYqhCaqyIs9WxtQYJkBlczKLAAAEABJREFUAbW5BfIGhIx8OKMBipalAEd1uMmWJtHHRnTsGExnW/GV3Tne8tFP46d++0P404/9Ex6qgNm2YZbCxmxtqGlA89YEeBro2WsIANk8KEehMNCQBlCtjXHHsdRlF3XVg60KEQrpSgisCAJcJs/sdyFRK4nZcTEBgbJTXQcEridwccVi9AGH3VzCD3HZ/8Hf/SM6jXXIxzagO9tBMTmF+IO+s9txUrOPX/mJ78IGVmySGnmGLuXHwLULtsGe9nHGmKhgnpEroNJ4HCCZj4ap+RLkEcAnvjiDu5+eQ9eoPBlXuQW4LGiIkHzKGAJXf2A/3nK1BLCMkcsgVAoiXQmBhEBCICFw4Ag48vGgfUA/TEq+KoYaenPYXDicfzzIddmmIy04cXXRQsKqCGivMDPIriGj1uWXX46j4drnozkaHviGG26w6Wm9LL5Kntb0EThoSTiKKm4gooDBuHhefs44JqzLdeWp6ACaoFlGw1XVBTIDqNAgXQmBhEBCICFwgAh48l0agmxAMGqyJG8VaifyqDKSA8rMRarp1xR6avLgkLO7gntJvhdw5MfmyI7bcNUEinICeTWOVrYeM9MlZusGdmbj+Jsbbse//rV34f+75G7cMAPszRqYpYI6Q0W3x+YqkhkQWTs3AdNrVzRWoc/2a44v1MjzAnnWQl0ZSztScgmBhMCzIuAywDKYabECDEQJqwaiAWk3F1zFY/bffev1eLqewBzXVL83j2y8jao7h7G6g/HZHfjp73gVvmYT4qEiuAYzGPKRwZltRRfiffiWJJAxmnENy4HGarCOxlJxyVa0VT3KBf/eq27BA7v6qLI2jWwG0NA2MFOR70ihCmwlMhqOn9mBxEJsybMfD4V5Sy4hsNoQSONJCKx6BPRNrExvV4nX1twMyG51BHnhsVuhN20ju2UanHitYmTelNUQaeUfz3Ffic9AedTMIEPWzMwMPv3pT9vKj+7wj0CfxuHvZZX18IUvfAGdTgcZP/QVHdrCFNPH4KNQEk/rhoPSujljDDhhQwuoSspBFGKYF7TQCuZ6KjSMJ5cQSAgkBBICB4qAB4xCi5X0awQTBfoB3g2JPFovTZA5swz5NIUEGH0KDjFN6rDe8kAAmTST2CbTTMQkoxo7vu4Y1MUEnpytsdOtw/T6k/GJf3oaP/W7H8RP/eGH8YEvbMdOALtJO2vELxWyKur+POCYQCMacqY4Ek8KqeMiGPeCvAGmsFZyCYGEwDMQsFEK1yvD5jKuSkTStwMlPXW5jD5w63bc/uAuhOZGNMangFDBWY3CzyPf/TS++6Vn4zX//Aw0Ko/CPCrJX2yarcb1pxXP6MAFkAeAq140ymFJGrvgclTsb5plaLvGez55J+5+ahrz2RjyYpz9MsPX8Oy/dmADOdtnBTEgff2QFMgPAsfAXDq2CxGDySUEEgIJgYTAASBAXq6vdus3SR35KA8Kcxqq2pSzvuUlLwE5cmwrMI2cmWGWibyYPmOrxcloNRpLr9fDnXfeOYoe8f7q+iSWCW69XpfnFAyWqb/n6yaeqNmohAQeLhU6UAQyJrdILz39BBjTglEAq4GyLNFs8diw32O66rBQcgmBhEBCICFwgAgESCFcJMBzVwxmTCcHlrGKXtRKR756MPJdz4RynDawFu1MBhdKmFE1zfagzqdJc5gv5zBHoaJEC/nYVvjWVuypxrCjLLC9sQl31RvwX9/2UXz3r78Hf3n1Y3isAthCNGJlzXEAGUBtO3R6gGUIWQPzVmAPgC6J2wHvyT0DgZRwdCOgdSvjjtYokdDPnGitjIi2rLh+bn4S+IsPXsl1uR7z8zWCjNGFoertwYR1cMHGBn7x+78BG9nGBA3Jqt83Ywyo+lysMcSbkkQMyiko0m/lIQYMvQDMMXOO8avu7eFjn/ki5huT7HsCgUzH1QHSo7xnuzxcHfzGliNfARwqEk1u1idf8mBJ0uqQYflIySUEEgIJgTWFQDAOl8arKhqxyJzJ1wPDOfXqbzzneDQ6zKfr88ijJonnkulCpKrMWnHnvUdRFPHNKw2m3W7j4x//uIJHBVFUPyqec5+HvP766+OHvk/iCkS4ZLgsgHqhb8/QkGzw0dBMhZedewaKzMEcJyqlIU3aXJIOT+RYIbmEQEIgIXBIEThaGgs0EIn80A/kr2AYVBcHRCTCiCoKL+TWNFRRYmA4wEnx9DkPEsifWQzGfFJwJbxj+dzDtZuRKrbtpfRWniUbQGMCT846+GPOwfb8WLztE5/Fz7z+ffi1v74el961B48GYEfI0WtPoJxYj8ry+LWn3AFNtlCrK/rJJQSORgRsv4eOcdPaWpIhBYWGIa9MEpdUzFSpbT3gzZdci11uPXZMz2NsagxlZx65GbLuLNbTjPwf/+134az1QCHrkw+RM+SyfgFwheN9P6cORFGy8zAzFjD0OIA6A+YZe5z57/joFdjuC8y7Fmqucf3nwYIyn2OTXrxHBqwQyFeAjHJe7mv2XbJ2jaA3Alg2iFSWqcklBBICCYGEwIEhkDUK1KX4KvksDUG+LrFhrIVT1gFj5NeBfLxPDZ2iFkMH1vZylB7910G91KL+zAxXXHGFgkcFcbs8Kp5zn4fU72Dt3r0bMgTtk7ECkcA+RYjLQyHPlEXXZPC80zZAllVQGNMJYSOnUtOdh0mTYX5yqw6BNKCEQEJglSMwUAAbPFDTe640KGFIVCgRidtjcDCyZMeTLucrFFU/UqPuQmSohk/paMwqgNBEGBFyoFnAl7Pw87sB66AYM+RFQF7yeG++Q5Y+jtJPYgbrsKPYjLu6E3jv3dvxy5dchx94w2V4061P4+q9wJMA2ALmSgpaARjzwBQ8lVtmJJcQOIoRcHx2Iz2Xc85oSOLSZIFA4tLBkzv7+MdP3obPP7gLu8M4xrdswvzcbhhPsHMYNlIR+J6vezm+7SUTXNeAKwx6E5K6DBrMoxkJ4h8+rn/yADEJtr3gaHRSj+YcAhw8ZTXay/BEH/jHqx/DHY/uQH9sAyryFxaAcWCZDFLxtQD2VTShvtSeDFgN30fuS5iViIUtAyCil1xCICGQEEgIHDACZgaQR9MYABmvcgNe/pKXYMKzqVosWBxeJG7ONDnlkV8ruNKU8aBDYxj527Ztw6233sqnUOqRT9r7V+FTHv4h3XXXXYe/kxfYwz6zLRQAT9olx+jDaQE4aQJYX1RohD4VlgpFkaHq9JDnUrhYILmEQEIgIZAQODAEpDyK+YrZUsnEPsSmmC/F0oZ+5gFDIA8ekAuI19CjOclRysmZRgoktdftAjkVTf1LwbKHcm4axlO+Jnl4Iy+gA4naB1Q+Q92cRFh3LDoTx+LRMInbd3n8yUeuw3/6w3/Ar7zrRlzxYIXd3B72GDDjgF7mUDFMOSvquhqHiAM4BM6zjecm9SNioRfsRuWX+oGo1aSlvvKfjV5wR6ngC0fgAIDWZ4ThZyV/QM/dlZpWrvyvRioXSQXZx6Dt0fyLOc96M5YVLZZ3XKFcHFx7IZIHFxzX7aBEh4tlHsCtD27D31x2PfzkViAfx5z+qzPlqwb6KGZ34WVbp/Dz33MGxll9wrECW0WDRiVTxLE9I9XRhKQeY+syYhnLRhqmhgolx0gWEr+yePdTwN997Go4rvOZPnmEkTdQCSmKAuZy1FXFptipYzs0mKsphuCH/SIwJWKk1EQJgYRAQuBIQ2D5nqeqa7icfNgbQqeDdeTW//zi88iDOQbxYO4hQEE+78jvmSbndMNiHCt3yXClt6+0f2gUt912m7yjhoYfxVHzvAsP+tGPfhTODR5//zexFO9K8VgoffgCFF+4OEbtFwjIKUIhklKb8NjMwDeceyKa/R1oZQF9CluNCS61SpLM4BlYJLmEQEIgIZAQeIEIGHkr4psSNaKv8IiYF/PZ1kBndKi5X1QuQ0nqk0rGAwWcQT6boAI7+i0tMAy2ASqlqKl0irIGzyZajGbohkBRyVNp7ZO6MOsDNGyhKgEKU0ADdT6FsnkMttsGfPxL2/ELf/EB/L+vuxT/9ZJ78PePAXdzbLtJfdQouXOwJjzj2hU8H2kxAgTFmSdX1n3UVKxDLMAUVqBjC2AKU6k4B7ap2D64MFdpLMGQjzSq90L8hbENumR9cNweFfsqGatI8peShi0a1WXVgRt1OIil+8EgIAxVb+QrLFoSD/xMRqRPXOGBX3O+eBKek0afmfyvRmoX7CvSaA2O/GG6jL2Szbwai+NkwHPWV3NcO12WqjmXNKcG1Ge2UgwdWNiLnLn6Gt+tjwf87gevw86NZ2Nak4vL05ptZDRQNee244zWLF73774FJ7OP9WwDMiqZoc4MfYpbMhpn8Ci4hjNapnxPjbCw1jzbCqQ++UKfSZ5zmx46xJSjxJ+++xPYW2xEtxyDCy1AhbneuqR5PosVOcD66LB0pmxPfuPQcwX61kIAjWj6z4Ra4KFkUQ0Q6UoILCKQQgmBhMALQsDIx32vh8bkFLK6wsb5nXjVqQXqNnkvWS3Ix5vcOZr0xfPJcDGgCoNdZuX5b8HDD9kEOCDccMMN8o4a4nZ81DzrPg8qS2VN66sSJRgpLFJchq1Wi8KFIoeRbP+2KZhIz9GSoLzDXIYorVGkwcVnn4iimqUi0kOWFSj1OyrMZqHkEgIJgYRAQuAgEJAA86w0YMALLUrPDBRiRN4cRhSGTFz+gDzrDGjw9haoPIscfQfs0wbLUek19AHrUy6SUARKTo6Kag5PZbVbZuhlk6jHt6A7cTweLlv42BcfwevedS1+/A8+ibdccy8+t8uwg7VlzNrBcXfYhKfy2+vXqHuDNs152sZ6qOsSLssRjAclHDCLszSdAlTIHY0G2v+MeVAas9g0IgFMchzX4Dn0LEx6VmdM3Z84pNhMxhaUp5aUJlKLA98RIQxJqYh1MLxGQ4qJNkxM3sEhMMJv5I9aGcYHWA8+A2UNPhnEz0Zx4y0SC5poFKcvt1hTMc2dZyflerYaSIPPlTXVsDI4JwdGVMDYiTOOgtmjZKiOjMQ0KDvO2QwxhfMU8AYYlY9ezZlm49jBtbQDwO+984N4rN6A3fUEkLVRTLQQdu5E23ew0c/gF37w/8H5PDVs1ixM+Ss2xmCMDn16AxfYRKPBsKNRGOhXNUrPKDwy/oFGpy7H0DXgD//+M3h4VxehuQ6VNZAVDY4PJBoCma/xglfkR1yHRuJTQOme61WEkEc+EssgdsQaySUEEgIJgYTAgSIg3R95Ds+Dwzb3l3OO3YSNGXiwBkll2l3Exclz2bL4MeU1iEabApNX0um/Dqr/BvcgHe7cdNNNih415I6aJ93vQa+++mrbvn17TM2yDCMaGbGUoQkhf3koByUZubhoHBAXjhJKSk5fc8EEJlik4kJDnlGmk/CiUiyYXEIgIZAQSAgcOQjY4FHyZhNmFhXjqBzz4KLb72HX9Azu21HiTz5xP/7tH3wKr3nT5/DXt/Vxbx/YxqrzpKyVIYnRrA8AABAASURBVGtx87A5IHQkp3GfU8MOPW4f3RLx/ZDAJMpuMP5B2jKrwDu2QDJHUU3vrgyo5u4USMwc3hVaJAPUCvtTmqcvquiL2GEYkt428TVPPR3yuiDlyL2I8TAiIA+I+yBlSgwuKvsYEOgP0tL9YBAgtNAbg7V5LNJgTmgKjNo0ftKR+LlYNKDkMP3UAeOU/IHRZxoqhgdk/GwGNPj8HBDnhQHRx/BSPI6Dcc4M9NlXRapp9AHnHoyffOyHBTiVwHYZghrxmUPpCvjA4/KyACoHK9kC14fms362qqdXprIxPFXnmGXCr/7VTfjCtoCy2IrxTScDnRKOMlWrCJjo7saPfuc34jsuWqfmYx9wDqDBF7wY0qgiUQADQUBwFTEEgsZMbFyRgcNCI/AJAtAt8/jVwXd/ZgcuvfUrHO8YzByNXB2UoQeMnoeh5BICCYGEQEJgGRGg8OOyDJ57hqOB6qUXXMBjQ8CAfQi6yM/lDWhUYhBbqXvGsY/63rVrF6699loNbJR0xPvuiH/C53lAvYX1bEYqfadU1cyWcy6or8HHoTvFMS4gDwlJOgTcBODkYzbC8wQ9OAp1RqLlmMnJJQQSAkcMAulBjiYEjEJRpPjQ5PfRH964JVR1gMhzN3B5gWZ7HGPjE2i1J+DaU+i1j8OubAtufWQef/qBa/Dzf/Ax/Ppf34BL7nga99TANopju20cs24cPWuijxw0MaDgJtNuGFtd7CuGpLBTwUYIqPssSeOBMYO7TTQkKSxidaYi1o/jHz4HNXlEkmLONOxzqaYShrUDW/UMc5wYkWe+wvJVXzQMq7aIJaJTVgyk20EjIKhHJDxHNGpwAW9lKFG+KH4m/OxUIJJuKjAklYlBFfQSY+L84Se+j68io5psjWYgxDkFXmqirivUnkTjGKckwLmpdA8sTJkqNsrazPN5A2WjiXk2qjcSpxvAdY8Bf3XFY/j+3/4Ybn50Fn7qWPTY09y2p4AWy+/ejq2ui2+78HT8u28/ExNsm92hZpOaolwCqNle7IZ5meY2fTmaryD89C1CGa6UloHrhobmwLlN2yzu2gW84yPXozuxFa41hS7XlbUo4dV9UH9SlUQJgYRAQiAhsNwIUN4xHjaEqoeCBzEXn39u3H9yjkP8nmyfOwUj4vmKKMiUMCTQj0krdMtpA9B/ItSbZKvpd72XCw5u0cvV1err52Mf+1gclD78fr8fw9kSi6aZxbTDfZNABioW4GJw7CwuHFqDMchAQVmnxfSLzjqVJQJK/SYDQ85pmakGM5MbIJDuCYGEQEJgzSMw5OveD56EBxaBCrp+16dTesxTY+51uij6ezFGdTxQCHt63uNL0w4ff6iPX/3AbfjG//Fu/Phf34o33z6NL1DL1n8ynGZrDEYjQq6mqWt7JlQGiPry2XWdZ8ia1P61B9UexnKijGH9VzQWo6DnaaxiBgU/iMDwiFSPfQGOd+1TJCOBmxkpOPp8HmYOnA280Z4X/YU2hnkSIhkcFGXfDCf34hAQlo64ioz+iPSpLbQ8+hxG/kIGP35+psEKhOjn0QfD0Gcry4/KxnqcG7IK0RiF+PZdSaNWxdkx+Bz1pl1OmSfX/BJx3sexUUAPpIqGqT4tRHpnqWSb+vWHqowNxxk3Q6FpG6fX06z0OPOvoW3qj2i0+jd/dA2+9/ffh7fe9iTuc8dge9lCaLaRZ3NojpcYz7vYVNQ41nXw2p/8RmysgTbrt3NgvqzRY3vqUz0xGMcMrjVOfgTeaj5BxfKjR805Gv2mClwTJUF8gpm/87YbsA3rMeMmMVNWNHhVyCfGgSY7QboSAgmBhEBCYCUQMBqwavLkhu9h01iBM0/KoiaecTDaE+WLwL0R5Pggow/M81CuUwpjK+vMDGaGK664YmUHsgK9c4vdt9ejKfaWt7zFHCewmcXHHr2NlWWDKSvLZsxYhltgH6KBAEmphwLcaHVoNPqgXnneWRij0ONrinAU8gKJ1ZJLCCQEEgIJgSMAAfH/xcdwtAVQyeVBRQiGigp1SWGrphDVaLUxObUejltXrzML7zJsPO5EjG89BXvDOHb6CcxuPBNX3rsDv/eeK/Bjv/U+/Jc3XYV3Xf8I7tihN7OAWQf02LzeYOGOAynqfW5C81TiuyQZy8D2IWNE9DkyhekhCnQxABgzRdDFRkGK5egridny2DT4GJFiXOkqIloaVlykNBWUb16hJaQCS6IpeMAICFahKPmC0yAaNRUWKU8UGx0GggozLD8Sw/pUOFXibFBYFD9nVWS+BH4FoTmhgI1uMQDN90y1R5+vkkXsK7AOJR10fcA8LVbzIcTfJtFc1W+8hcIwy+b0QxBfYaeXP1zjf3/kLvz4//5H/NIf/x3eecVncOeMR//Y07FtjkbfDguv24Tu/Dx609sx3vJo9XejOfc03vibP4LJLqDfP2lRmal9F40io7FpMNM1JLCPBWJTNcdXxQSHnAXic1R9mLn49tYupr310m249eHdsPGtqOf7ANvM2k2Us3OAo4EY6UoIJAQSAqsDgaNyFKFEy0qcd8oJWEcAPCnjnqS9yTFsJCDEOwaRGBumDNJX6K5vi2VDe8XVV1+9QqNYuW71+axc76ug5/vvvz+OotFowGw4O2MKpywFpmHwMHpaLuByGXUhcbAE1DdptEjazD7/lAyTrSwKSzoFNAp2TE4uIZAQSAgkBI5ABEKl/SDA5TmKZhNZowW9idXpV9jT6aJ0Gdz4FDzzd+3ehentTwM1TVGFQ2YBY1MbUDfGsaNs4ZZHZ/GGS2/BT/7xB/Ezb7kVf3j5o7h7BnisC1CdjnuQFPFmBunZ8AboDZSuA7pM65EqhkHFHZ4BEXLUtkiByvuAuIXZkg+EYQ4H+xDTZDzr03oiUlhUs2mRjCTqCuaXNMRMJtqQkK6DR4DChfEzNIE9IkEtCrqRWEYdBH5WjEFv6VE6Qcl4TdKnwY+PnwYWSOVFsaoxxDkBUuA8iSSDLAmcO/CszQ86sHbFMj3n0BUxzlkMpTc4x8eyDG0zxgH1v5PNPsKl8f7bd+BX/+6z+Lev+wB+8W0fxt/e8hXc+mQHO+s28vUboZ/Gqh1rZCx8zHpgnjO91USxZQt2734ak9Ue/OH/9xPYwrm9tQVkPDgs52fQoGXYo89ewJEMKHa+8FCAjzkNWCyl0cpC5mFFG9uZ+P7P9fGu6z6H5nFnYGZmHmgUyBsONWuiH9gAC8U2YgPptvYRSE+QEEgIrCEEAvl9QaFkjEasr7voHBQce5OUkUCGb6gYEtETuxbvZnC1ue3bt+OWW26JI1xtYzuc43GHs/G10DY/dHQ6EjwWR1vztE+xotB0VujwE8WZ4dLwgITHSBTWQk0BKUAGrGO5stYXhjZlPnDROQp6h39kqYeEQEIgIZAQOPQIOMgwMGp3QfqQwUb8XxlU3EEl13NPKiuPmhWMyn9WNJE1mqDtCT1nqLMMxrhrt6F0R6NAr9PH3HwPpTVRNdej09yA6eZWPG7rcP3De/GOq2/HD//6n+MX/vCd+P33fhqX3rULd88CMg7sYd+zBtC+Be2OUuUlxtVM5xDATQm6FNbeNSLuXnEfk6/8BVKBhYgCgxJqT+0qNvA9pOAHtuJJ8herHvXiioA7tCRwOVcgUssxzoA+EM1B06ciUoKIeXQqNojp7jkdRgSGsXCp3IiU6HkbEYN0jLEfTjV4gJ89otlIc44mH+xlCdFu+vpq4GefBN52xZfwS3/yHvzAf/9T/J/3fAqfunsbnqg2YZdtxlxjC4pjTgImp7Bn7wwyrhvs2QnZyjDH2ew4ml4HedXDhszj3736m/DNpwDHUKYqNBml0IxPsje5ChkVGEcyDMYJrkVhFeSzSEHKSKg1YradFdDvb93yBPCn/3g5Zsc2YFdZc517TLYb6NA4xhuyDZuA2lQzUUIgIZAQSAisBAJ1iSb3hDZ6uPC0STQ4BvF0vSACsnPEGwOSyZg3cp4BEb0VdbJR6JtioxdxVnQwK9C5W4E+V1WXl156KdoU+vU7WKOBeQoxS+Oj9MPhLxVhuEyGXSg0WB4VT+AdDFxjvAPf+DUXoFF30XaUf+JvYSFdCYGEQEIgIbBGEdAbS886dCr2C+lGhh83C5p0aDXSt8dr5ofMULsa3gIC8z1V7to7noFkMGuxept+G5XR2OVzdMzQzRvoNArsySexfeJ83No9Ce/4wl78x3dciVe/7r34wTdeiT+65jFc/jAwzRZKUiBlQwKYYlTYXYfiXckesUCOZYypAz9GeKOzJcQg4FgKJBkJPGPVkGqOvc/zGcW1B9YsFGIN3fTSsUgpIqUlOgQImNrQpyafFAV2IiwDED8lQ83PWFTSF1X0KxYEPAxlXaHyNUv6SMbU4CvmKNdjoBDUrOORBSDjh+h9j/VpMXUyVfWoPHjot7AC8znDQHMTOC3xd1+cwy+85zb8q9+5FD/6hkvw+5+6F9c/vRFPjV2EbY3TsDfbyhlJgxA2oPZj6FagDzRzQ2uug+MmptDq9uE6c2i4irJTifXdefzrl78E/+FbTmYtoM2RxPNAGodhTY4eKPgkBU3EDXCcfDYWoXMA16LnbGUo2sVyAAUNV3UAeqx7P5fGn7zvajzuC5RFBrgeMlei7M3DuPbQmkA9Mwd4A7tg7eQSAgmBhEBCYLkRKJrk0d0ZHDdV4DxuIeTIIMfmMBSi9wzHvewZaSuXIDtFnue47LLLVm4QK9izW8G+V0XX73vf+6zb7cIPjVajCWH2XBP4UA57cTEshviRBPZNIQn02kVbHgqGx9j1qy44Ea67mxJaiYxpRiWGycklBBICLxKBVD0hsBoQoC1qcRj78HfuDcoh35cHKtFykWRwsEGqcf9YSmCBQPLcU2qXo84capehmzWx1yawM9uI3a2tmF1/MnaNHYvbd/Txris/j9/6y/fie3/5HfiVv7wCH7r1CXyFtoZd7GInCuxAG3tJXYap3mM+AB2P+PaMh6FPK0SXhy/6nW0Z2vRWc83TzkCjBuJYVcqjxXFlvkTo92BVSYOAocmxZdx/jdq9sS0zA4Jjz0AMMuoBiNgtQ8kdFALEkfADktgFbyTeHJG1YYuM0qKISExSsorLaCO/R6MMQkkDjkPu9InVNB7JkAUY51pFQ1XNTrxlqEkVw/r6YcWyJeffnJvCHkyQmtjNvKf4gd78QBdveP+t+JnfuwT/7Y/eh//7vstx1ZeexMP9CcyMn4TZiZOxo3EMdtXj6GdtBJq+ND8saHSO8yJH3xXoWQutyU3YtWueLTuMy6BVzqKYeRLfcu7x+MUfuAAbAYyrBvtlkGMEKgXgCEsgKVYyRb4H1IUIiEEZ4+ZnOwCaKLmWnmLo/37wZtz+xB6UNFSBBjOghzojLsQysEXQkGzExcW361khuYRAQiAhkBBYVgSMfN94MNEMFS46/QRIvy48xKE5DjLryOEZjE7xGIipiokGKSt3NzOUZYlrr7125Qaxgj1EidOHAAAQAElEQVSvhs9gBR9/0PUjjzwCx+M3kachS75yFJa/vJQBJvFw8aPRf5gKFNOUevEJwEausgaFfqMAhNVzpZEkBBICCYGEwAEgIL15QI4cfpHnS7gaGXogI9YCsXFVoAcKYJEogI3KGMNSjDMakHIqyfKN5S2WX3JTArcaTDaARg1UfYR+H77O4MM4ZvwYnqgmsX3dqbjiqRK//uGb8V2vfze+9X99CD/3t5/H2++ocNM0sItN0q6FDtvrcvhdxudJFQUrn2eomB7MwWWGjGR6lTjQIOD7AI1WKD1y36TRahyFNTkONsLs+BqNfvRav81EoRLDS0E+DirG9cYLveQOEgF+6ujz89HvnMnXZ1UzHu1A9KOkTkMORN6gzyqSPgTPz4kfRKtRwJlaKhH0uWqeMquGgz7GymU03wCaE3Mcp+YKpw12M7yN9AjpUwz85qX343v+4DL8i9e+Gz/5pg/gr299CLdPN/F4t409vRZ6/QanS0CvV6Jf9eCzGtYGsjCDRtiLAnuQh3mY9QBzqN0EusVmPNUbQ2/dCey/Bcscxss9eMWxLfz6j7wcZ2XAWKDxKX79D9F4JeNaDV0ZjH8Kgc8ZyRgjBRJDC06/Szdf55hmyl986j58+I4H0W1Oci1VMLZv6KDOPMosA0ITzhcoKGfmXAMmvFgvuYRAQiAhkBBYXgQcD9Sa3Km+6WXn8jANaI54PbiJidGLOCQl06NTyI92BsZX3s3Pz+PGG2/cb1da9nGtSIf8lFak31XV6VVXXQUzg06JMwkZHJ3CZsszJ9TL4gehUAY4g6iuPHJjHJ5/wBTHdvEZJ6BhFVyUqpiQXEIgIZAQSAgcUQhEw5PkJZPA5AH62OdiWqgBkolo1nFSiIflBrKXLdRQU+CusUjM6s+DmjZQOKBoIrgCfddE1ViHamIzntxT44luE0/lm7Fz4lQ8iGPwqXun8Xv/cC1+4nUfwv/zy+/AL775Y/j7m5/AZ2nNeohNbiMxCCn0NA+APVCFdyRDWevtHI5be2uRA0HEChpc+f+zdx6Amh1l3f/NnHPecu/duzW76YUUQghJCAk1IZHee1FABKmKICAgSIfvA0EFQUVFigqCEBBCCyAERKQpIKifAlJD6tZb33LOmfn+z7z33b27SSDZZPfusufsPGf6zDP/ac88c+67HqTX0mkfcmkn2iK80jjQgd++jpZPiUEhWBE0z01CQD2hUUMijSRqTM7wWHeAE+xKYV+/+RZk7RG5QkPGU1pfOfTUxDTucoLiKgpMUbU5gI2B7Uph42GL7P9V2Ke/P+CPPvQNfvNNn+SC3/o7nvaHn+R9/3oZ/9Wf5pruMWydOBr7wmomX0s5uZGocegn15F1VuGyQryJOx08YhxKgVXjTUXmTanVI0ouEttg/JpC1P5kb0LjSMPM9Wc4Rtfsr/udR7GpgC5St6Y/Y7SWg1gThxDT20aa2hxyBYicAsckp8XKYqDEdcuxTUVc8h+LvOOTX2Fx4jDyVWuQQInXvPRSJo94Ui6Ndyc8MymaM2HmdtZqpTXUINAg0CDQILA/EHC2/urSZUrr9xknTms/gI4dtbWmY4Q8ugxBi3cQRRG2XiufjxbKij9VVfFf//VfK87HSjGgHXWlqj5w6r3ooosSM/Ypnjmck1ghgdk5k1gsZF9T2FmB5oXcOXh1jUPCmbNpZNNGYiGJLjjrNHw9IHNRU2pXXpqnQaBB4NBFoGn5QYdAdFIWiPZkXDtQWtuTLYFpN1u7gfm9wlv1kE5dUoQhedBhXmFWVu0h/ZmW9pFaFyBBBBLItKOgA7SKQNoKGOrkLaUSJrHp0iSKgtyVyqoqR7bhKOiuU9ouw37OYt1mIVvFfGcNWyYP58dTJ/PpKzv8n4u/wa++5gM8/CX/wG+95Yv8+aWX86n/rfhxAPuzqhmQbiqjzDrUrksUP9EVVFIk2P9AOHCgookdMd4SyahZCAQQT2gvdhEQWSuMlASnoMbcNAQMQ8OSNCgwiOXy1OREKa1qn6nvkAIS+qrK+mqofgvtnCp4pS+opSwaSDqZx7MDMAVWT4V+VZqr93xznue9+5s85NUf44Ev+iDPfOuneOtXr+KzV3t2rD+BGRtL6vwd/YyFqk2VTUFrmtCeYlHjc6GsWKgr+i5S5w6nMe2kFPJ1JGruDDPPMA+K02DzpWqXZk0KLnSzzioxOns5q/I51rKDVz7z0RwrvZRCgQj2tbvGIlL6il0cYLYRUaliR8mkuNNYVcWWQylI6ZSbBSU0he1lmkavettF1KuPYphNMtgxS95qkwUHljpmKkeJhSxSF0YFR7WH5mkQaBBoEGgQ2P8IaP311By1YS0btDwXJjvp3K/bGMxpyzbaDeISBePQFn3tAsqqywlGSVi5x2svtN/xXjkOVrZm21FXloMDoPbPfe5zzpRXWaZRvMRPnudLrn1spQnBromw5I+aNDZ5vBdPQaJYHVJIIfcZJx5GxwfqqqR5bj4EmpIaBBoEGgQONATcEkNmu3QA1iYgeyRE5Tp7ZxKmch2QM4IO9HZmDjqQRx/RTceInE7YErxMMkv5VIS2EDptHbKdKigHSEMlhyI6Leh2YaJL3eshGQ+yAmxPVPkoCdqxYt5lpuqwJUyx1a9le2sjV4RpvnrZLH/9j//GK9/2IR7zwr/lN177D7zyXf/M2//pB/zjDxb49jz8hBxTbG1xsEM0l8OM7FkP8yL7c8TQ9pgiLiocr5dzmOLCpT+NhEzNo3n2GgHBrF4IO0mSBhZmBUa5bMSYhKGRQd9peCjSlFJzSmC0TfYWX3AVbX4Qc/5VAR/+9mb+6B/+laf+4Yd46Av/mmf/wd/zxxd9hkv/50p+OOiwvXWYaEOiXrGGMpdyyOQuo6KAfMRFlLwTBkPc9GroSolk/S+lKlWF/aRC5j2ZxmTlCoIIpzErnkkkxghgX1dtv4IW86xdvJLX/NZjOWs9dDRuupZECjekeEMplBinPJnCjWyO2HQRQ5DKz5M3KI2lNY/hMwS2ip7+qr+nXH0k87VyD2pcZ5K6lIwmvmJUG4WP5XHU4Gpqh8iRxjbN0yDQINAg0CCwPxEw8Sin5oxbn5J2gMz2C9NchdG6rG0CI+0kadVPvEmuYsmnJTwFreTLax/87Gc/u5IsrGjd/mas/aAu6qtf/SqFBKgQbLiCcxrEuuVjvzxWp9GosvGkMdtCahPmfJamzYR67Mi1cMwRG6nTFbWlaKhBoEGgQaBB4KBDIGpBF9lB1mgkHO3aC5wEqmuRdgIniuQMmWLg1oimqFyH2umg7YSCr8D1gT5uibzsIlTkiUgKIPsE3erMMk8mBVVuCir727CFWdixGepFiItkfkAuyuTOwzytap52tUCr8PgsU2GemOVUxQT9Yprtfg1XxLVckR/Nv81M8p5vzfCKi7/Nk97yGR76uk9z/9d/mUf/6Zf5s3/6KR/9zhz/LS2J9B/sAEw5Ih0X9rtaczUoKgmSikIaLPETwPZpYbMrgua5kQg4jaFcGLZirZEkkjtXGdmSEijKbQoaw9/I+sT65wd9+PJPIx/775Lnvv/7PPrPv8X9Xv5pHv5/P8wL3v1l3vWNrXxtW5cfxE1cVk+zhVUsOI1T305/cheijc1K40md29tBXs5RaGzlvo8LC1DZCFCNLUecV42DHriI1/h0hbjznkq8lnUgeim9kDqq6uJEhC5EKbMkuxVVn7XDGU5jnpc/4m7c+2iYVqOmHbQCYJ/+ofypjEhGSc5AdlAZildaTR6i0otT6oRLUFBQpOrW25RXL/nTf+RqP8FlOxbIQs7UxDSxP9R86ijPhFDuSo+ck4lf53rieUClNpS+RUxlqqDGNAg0CDQIHLwIHIScBzKt7Xc85wSt+8a+rfLRHHiFS4+ltdu2Ap/W6RRjr+WUUq/ca/v27fzrv/6ruF05HlayZr+SlR9IdX/uc59L7JgCK0r4MY9z+2Fc7FFFmjRLYcnSZMl0uGg7TSIJbZkYmxTd+rgjmKCHl4hkAhZyOaU1rbLTtDNCtpLKjLo5uiD3mCzMSEGNaRBoEGgQaBA44BCItu47Y0vr/5JtPrTeW1xwOUZRIlh0tjssrenaC5DY5URoj3Da01xyB9MFpCJsv7DfejSPs7xKUw8HIAVWlme0pyYpWgWZD4R6IBpSKFNLm0wmJUSsBgwHCwS5nVPp4rUMjn7MGGRtqs4aZukyV6xlcfIIFqaOZmvnCH4SVvP/5nK+cU3NX33qy7zy7e/jCS95Kw976Tt46hv+gVe9/yu86yuXccn35vl+DZcx+jNE+1pru+qYlcJsQXviQEoA+5JF0Y3ZCwRMITPQ+Fl0BQsUzMq9HS+FE0h1yTUq89/k+Pj/m+HNn/gPfufPP8njX/lunvyyd/D8N/wVr3jb+7nkP6/gS5cP+P5wis3FRra1Dif9r5bZGhazaeLkYVTFFAMyjcIMNK4SEajKAd2iTaE+jRpftRROkSEuq8kkq2Sh1DDP8F75XEYINbGsCfUQaasQ26RHCmAflK4uQLaFuThkIsxzlF/k8ReczcPPOZJ1iphQPWjcypny2/ip5Ik4vQNIxsL+pFZOC7L4UlH1KDbNoEpzbeg8pmb7sw98k3/90WZmfIfOxsMZVqV4rHAam1Up/pUOfJpzXmU7tdvkNSMlUnleJTemQaBBoEGgQeDGIiBxZGeWqHXW1loLsHXWyNy21lpcdHlab82N1uFC+8tUNcPZ65dy2T5jGbQkWx5zGjm9tANpO1CE1aH9Rh4SsbLPt771rZVlYIVrtx5ZYRYOjOo//vGPJ0a8BA/nbMhClECfAvfxyyaUUVA9UWTGJozmmJwSgnQLnuuQwHBINQrhXmefzHR/Cz5TfO6IOjgUEqyyqsLpAJJnQWGVUquLNeHShHQK8yXR1xKoPC4Je15pGtMg0CDQINAgsL8RcATJQSIt/E6ECUiieAOIlFfrvxuoDNmUskNqgtOa72x9lzKJWBDJEtXa3+zrj0rLvpHzOUGbQx1Ummzzu6xIYUMpC6o6JjdSICABcKhyBipz6AtqKam80rrEuAogYG4jlaZ8lbI4tNHIrX1Hu5eTMsxlaqirdf0CM34dW1tHc03rWH4UDuerW1r8/b9v4dUX/zvPePvnuP/LPsIFL/wHHvrGL/LMi77HKz51BX/z/+Ajl4P9D3Z9mmdvETDsBCMf1eu934ff/6fNPPdDP+RX/+qb3PPVn+Lc5/8Dj/nDi3nO336Bv/jCj/jMjyv+q7eOy7Ijubp9PDs6h7MgucMuxrx9iScydy1ZxWwnucS+Erc/+XNO40CMOqVPpPHpXYfKfvMqTFDLHfMWZF5jqMaHCi9FUqaxFkIOssmkoGqJCod3Q6VZgLBIofHk6opQVuSF4mNJK8zRKjfzpIdcyKMuPIXVGnL0FlU+kHvmQ6Dv0IhUEQpSIGieUHtQHDGk0FppSrnMN5RyrcSncXu5At/22cv40L/+gIXOJko6uOwohQAAEABJREFUDIbiuVXQk5LMeY/zyiheUKzhUSsgYvxluGhxAac5I1djGgQaBBoEGgRuBAK2htr6aRTRYpvWV5/W1kxruBGxxuQZdDZOi31rAglCxMEiq/MBD7z1EdjFhle9vSojao8ZBi3OWvfrMpIp3Eg7UHJjb+/Qws3+ekwP0e/3d1ZnP3dknlr74yWXXGLOQ5as3w7Zxi9v+Fe/+lW3efNmbLBYuH2J5ZwGqnn2Iel4sJsIE8Z1aQ7ZRLMJmGYcNd12OwXZZDppE2ycBBc0sDWQ0aTzmlxFkZl8RqiGpHwSFOPOdqhQZzUYKRqPU5C5GmoQaBBoEGgQOBAR8ERnfO2yzZfIVZKlKki2reth2ZruQWv8mKLciZx2hmUEHiVMZlRPci57jcpJeVVGcDkjGvOzLOluziDf9VNUWf2sm77UWcimmc/WMJuvY0a0vThMiq3D2NzexJWs55vXVHziWz/hrz/zdf7gvR/nVW/7KG98/zekUlAVjdkrBDRqeMNF/8ZL//wiXv32D/HWT3yZi7/5Q/75xzP892InYb+5tYlt6ottxXq2F+qbwvpomrl8ml42SeW9xqYuxiRXmJLG6IYyY2OtcrnK0MHBDhgKcMrsJLOYXGJuBaEBLhqNQZYei8sCZEpQLizSmeziW45qYTOdep7papbH3+d87nnOkayXXgwdaDCZKMk7Dp97lB17rGSzMR5cAS5DQ1O22iXFmELEQhC1WFTELPCJb27h3Z/+EgvZNAPfxeaDZRI7jEnJlMfyqZyED0Tlt3TjOLMbahBoEGgQaBC4kQhoTbUctleM1lSHFlxs/UWPw1bbSKxqLe1tkTYCOysXhfaKFnFxhnNPPIK1SutFFC2dshGlTYLc/r7QnDtJqaQkI1GApfrZh48pqZxztFriXfWYXqIQ/3KSZRlf+cpXzHnIkj9kW34dDf/GN76B9yNIxoqs60h2swa5NMkCmnpJtLHCbb6YnQIt1Emg0hz0CrA4E6jWd+D4ozaRB0VYYu+w/zkqKq1RXUVsgFvUbqQCRhPeQoO9GmoQaBC4aQg0uRsEGgRudgQ8Rd6m1Z3EZQXa0gjaAxd7AxZERUubIM2ztwgEZWxPTLJYluyYX2Ag4d6UWrp4hrzA4uwwsCcFD0ECi0QJlbD3xpRdMSsxssNAJoaKKqeocxWaUTuvehToTcYZgH3NJEWUqz2+1oEkSHFUt/DtCRbKOepsnsnOgLVhGw+93S156t1vwSYTllSajR01SGUoIKoOMd9SuNVkpOagoaUyPHWeiyc1UoFtN6DobzPVVrrAnwM+8h893v6Rz3HZfEnlLLcCG9Mg0CDQINAgsN8Q0BLOeG9yyTOq2sKC1m6zo71K7SGWQGEM+2Ra2jvy57HmjNNvmTJZVJZc4JyjriNLqgBW8nHOOEO8iGkx4pzTG93HBGZmZvjCF74wCkihh95rhMqh1+7rbPGnP/3pNHgt0u/H0WtKLKtzOdm8w6l7jA+nqeVsnAZ8BPnsQ3TOuNXJ5LHCKyDPMkppmu2HTZ0CohRa126DUxUqE6Mg94FiGj4aBBoEGgQaBBoExgjYHgWDhXmGwyGDckgtzUmr3SVqfxtq+2p1J8aJG3svEJAoQdZuEzKpcnTD68ztPKUUWfYFd6+3uPOAYPLImFJVJkqILCz59/aVDcFXuBgk23iykKmkjCgZxQ4hFodTGsk5pD8rHKULtKhdi8mJNYT5ebz0Up28z1S1hfuecyK/98izOEwltSKUOsAEr/GkNqL2qXAKheciU5qZ36hW+sESlbIhgA45rtWWkg96CvvS5fCGv7+EH/chX384lZWr8MY0CDQINAg0COxfBLSEpwqd3l7Lta3jchI8BAXaednrQoJgKZVA4XYR4qo+xx++kcOnGGfRjgPKQqGzM9HSs/tjkbuH7HOfneHtY5qqqlJdzrkkD1n4v/3bv6Wwg/+19y2w7tz73L9gOd/whjekIWqf6S0fNPu2mZpUBE0es6+rJnWRcaVJVWsQt+S2Oz+FcsczbkmrGuLKAbnibSqW0hw73Z46Kb2CJq3dcko6VMHKEUlOt2QnD83TINAg0CDQINAgsJII2P5ntDsPrtOl3ZnAFy0y7WuZlCxR2oqyliBn+9vuyRvfjURgrifloMHe6iBtlgT/jEyY+wlJ9rkUW5JMcNdVqGUyuq64GxjmlN9JbeRKVREkjngdJnJJQ7kUQznRe7A0UiL5UNKqK/IAPuQEV0iBVTC/2KO1ahXZYJZV9QznnXwYv/fw22O/a2K/ezXpoJN7rCjVhPSgqChU0e6kdBY/JtIj31AHB9cmFJ5vXAWvedun2ZqtZVu+mtmsTSU5KyVtXg0CDQINAiuBwCFcp12g6Diriw/I5HAig8PCg5Q9XjvLpO1tkhXQJYk2A91J9MmHfW5/+mnklriK6aMQc1oy2yucc+ZF2XcRo8eqGNMoZN++TReRZRlmL6/pox/96HLvIen2h2Srf0ajr7rqKpxzmIbTBg376bHpYjTukKB6bRLixiEWG7C3TTq7OTxVV4wbV3VwA92U1hICTdPsM8iUQpnt72dVzDJjZRntClKyXZ7G1SDQINAg0CDQIHAgIOCkY9ClzUBahyBFwuKwpF9W2Nc0UXtc9NrnDgQ+D1IegviupYCJWYtoSsEQ6PWH1FVN0EVY0vaoD5RMZne5QQE33aRTgLiQscJMFqkl71Q6QUSrzsgiRC3pkkx5ZYcUeYlKl4ShcoF6fjNHFYEz1k/ymifcF/tNE/qzePu/D2NFoTbI6AAAXuKRmmpFkP4mNfGgcTYKSQeZQu6MUm+Z7hrmXc4P5X3lWz7CT+cj2+1/O5xaJ5zciA8la8zBi0DDeYNAg8DBh8DOPUCs276Q2VdTLoADo7S017UuPOSSDIEuQnDaSKoFJnRpcs6tjhut97mz5NjXWtoesMc5Z9ZupFIw2i1wH3uC9mTTRTjnGH+F1WrZxRK86U1vujaT+5ifA634ZSLCgcbayvBz6aWX7qzYuf0wPtKM0KQjSOAaVW2+KKfZskBCpklfmRRUmdKZ2D6pnmsDZ9/yeKakzaqrPlmhGAl/djsdNdVs4KeZmV7KoBqcCrZWpS+zVBaJVFBjGgQaBBoEGgQaBA4kBHTz6KSsQreoLs8odUVaaT+L9ptY2iBlDiRuDzpesrxDJbkgkEvMkEQhXCVI4O2HYnOpciQv7N4oIW6HhF2Be+1Kskid4dKfDXpqCSZlJolEJJZG5YYcr/gR5SDNVlA6ZQIdQqYmI5vaQ87dtJq/eOaDWA1MEpjqqBDFY7+bVZWWlFxtMZ2nilAqFSXlloYSRmpVqrJLSYcFHWwGwqXgSoV+N8IzXncJV8ZJ5oLkKPkFFhTCS/E0T4NAg0CDQIPAiiAQncfFIFqqPu0Pcputxb4cDEFyA97DYMH++JxNq9qcejRa50ekGNsGsD9kcpbV2SIP9h6TgpMJehvJ2ufGOeNmVE2WZVIDGDfwrW99axR4iL+t3w5xCHZvvimwyrJMgWONZ/Lsy5cm2fLid+uUNH49tU1AJQp1ST3sU8htCuezb3kC69oS1qohqRhdY9Z1pZnnGGtq5VFqM16vVKBsM/trGlpdDTUINAg0CDQI7I5A47tuBJb2Jikf7NN5r8uZXAqDgMcE1iilVmVfCV135ib0BiAQlSbzRfqSqJYw4YSpMw2PoA+lZIjhSA7CEkop5GQbjfzKLJP8svfGOAks3n6EXUTMCU7yiVflYwWZ4hE5KbGCy6Xgsr63mpSGAUWcY6rewvknb+Llv34eGxW1Tjy2qOVCb6WzQ4vP8ApHFCT+lAquQ4VrSW7ySqows+TTIaZSgElMbRY01jbL99w3fo7vLTq2xAI30QWNRVQGlQpUfGMaBBoEGgQaBFYAAa3d41rd8uXYwkWFLmJCVZPrMmai3dKmMGRVK3L0mgk2aMHXlYjWfCiHFWHpjG0/4M71PLbsX0/UPgl2zjEYDKjtSzLtZc45TD/x9a9/fZ/Ud7AV6g82hvc1v29/+9ud10CxevLchre59iGZ0KaJNq5hmTMFRXsrMFvixWeZFFO5Jl3FlMLvesYaBtuuZKJw1OUAMnWpBNFMdn/RfnZ02ZRTYU4CoTcpTkJidDRPg8DBjUDDfYNAg8DBi4D2o92ZX7ZfWYTteyEQKhMwA1E7X60kQXbUdWm0NA3tNQImDOd5iyiZoJIQ74UrRibMS+gX4Olm2wcLDRaTlEF2WDDiJj0eHwpRW9VkpMKpwL6MGnWy6s4IriB0JhgUGcMs0CpqumGRqf5m7nfaUTz/l+/AMQVM1EippWKiJ6A2sfSFlGQdcsCLZCQa4Qt5LHyJnHK4aoBuCpWizTXDAlNePftPPs93pbzaqvL63uNzR/oRLbvktANRMwCFV2MaBBoEGgQOFAQCo70EKXtq7BwfqiGh1qVHFqnmtnGfu94hbQe2LWjz0Z6S6+istR3IMgdSFEWWPypTe4R2jZTP7OWx+8ptiitTwmVZlpRYVo/53/nOd5rzkKf91Q8HFdDf+973sK+v7OZ3nzOetEijbtC0SZPDbKNx3btNpOSxV6RQAvtk/rSjN5GFgYQ9TTKbfBKubMCbU0nAhDSsRKvHiKUnsORorAaBBoEGgQaBBoH9j4AUDqSdb1y19jFzRrO11y1pStJWqfBolz6yd8+TAprXjUDApbQjecClPoBkC3KWHoM+kfzJVtzYVtBNNF5HglyUqZwRH9KkiYda8kyQYguiOj1KmTZcmCO0HKGap7flMm6xOuN+Z5zE8x95e07tQrtSEaVIJgYpvWpHJBOplTKj/82w0iizhEZBcSpftff68ySllA4JZJMsSNs1r8v63/2Lf+K72wZsHkh56iNRh5/oomqo0WkCpPCTpzENAg0CDQINAiuMQEzn3DDiwpZpuYLWfp9nUkpl9OfmaOlyZFoH51OPnmZS8ZnoQDbee4yMx7H94x//mC9+8YtqmYXeNDrYc/uDvQH7gv9//ud/xrn9MT4EvxNhdZkddrrMZ7SrfeYTWdKUCgljsEoJzjvzVpLP+nhX4zTgpX0jV7kuCVtBKWScSPkkh8mhciS4STaUuzENAg0CDQINAg0CK42A1w51Q3gI2r1ICogbkrpJ8/MQSMIBJhsYmc9Eh0TKarasFA9ezhG5JaWXAvbK2BkjeEctmcXcVk9Rg9H4R9vt9jxVvG4KwgLtfMAJG9rc4eh1vPxx53CSrtAnlSd9odeWXsmDlVW4nCIokhxFUym0Sq6oFliKEctBVqcjDZgqj8ozI/+Vole8+3/47P9s5pqFiiqU+Lwm9yXBDkle5UrZ5Rw3cLzSPA0CDQK/eAg0LVppBOKIgdrWfa3HyWdhRvL4LNP6XeO1z2QhMKk0R6ya4hYboKX4TPSzje0QRqNUyp7W/LE9Ct137/FHNEG8j2v52te+NnYe8ra6/ZDH4FoAfOpTn0oaW+dsmF4r+mYOsC6QQLSz1KAJYoMatxcAABAASURBVLQzIDlG89HSGlmQ0/0idIDbn34yrlokk3AV7X9byJRGApmMYoNIJgmbCpdt4SPllcUZKb4xDQINAg0CDQINAvsJgdEepMr22GbN61jal9LGZ+4lss1LWZLRfpfs5rWPEDDwhbtw9lFKQ+sY1WShstjZf+bZC7L80frTScWkOpzqsCoyXZtbsNWJbszTr6/Pb6HrBqxjnvNueTTPfvSZHK4687kh1H26HZ/4qcSu/fWhNFYwQLKUojES/7LRuLI6HJKFRFFUklG7DjsA+7PBl7/j23zsGz8grDmGUHQoWi1y+/pKiixTlFmhTtlN2acsjdlrBJqMDQINAg0CNx0B25NqH1TQEkWFyLhWzqCusD/Fm+xqLZf71rc4Dl1ZkCu17TOyRsY2BrmUTe8Dwzg3Ysr4HyuzPvnJTx4YzB0AXGgbPgC4OMBY+Id/+AfX7/cZD5h9yZ5NFiMkSI3qWZqASdAKkpXCKFhvSxdTOus2n1x5gFOOhDWTbbwJgmUfJHCFqsSnMiyXEin/yIzyJrcjCX3J3bwaBBoEGgQaBBoEDhQEpNRAexi2hcl2RknJEUZ7WzxQGF0hPm5itQafdEWYEikK6yBpPuw8BFjsqAJzWTrzmdsUT+Y3t4XtPUku8aZlGqoIKbH0jurZWtqhykt6EU+OPlk5w1RcZNXC1TzyTmfyol8+l6Mlu9hvXiHFFbpdjxobQfntotp+Y12CExLgFAIm8YzfI9spzkI9pS70ekphX17NKvXvv/c/+cx//YiZfJJ+3oG8lT4AcxXU6dff1Wo1PkqxVttvZqleZWtMg0CDQINAg8B+REDbFWj9tiprD1qWzQlaosdUSmEVMketf4X2tnphjjudebpWfHRtoeTOSDuH9hqQvYzGVx5KkbYTS5rqszrHZJH7kJxLtWK/e+W1J/Z6Pd7xjneMAvdhvQdL0er2g4XV/cvnN7/5TZzbt+PE5tl4ypg7tTA57GUCncWm0PQyn1HU9DMy7gpJbPZnhLc88XiFKk+oydSrsZY7ilLOpZcmnbOi5V2y5GpMg0CDQIPAoYdA0+IVRkD7EVJWoJ3L9rM9ubG9ylngTuHSPEa2ewU5jGQ15mZBwBRTVpDZIwqYYmv3MBSmEOs3dU5U38m3V8alw4KUV26Ao0rlVj5nmBl5qgzK3ixrfcWGep4n3eM8nnO/07Avr0zmyezCLo/Y/ygYpNjMRS3JPtjwMLstBsWZvVWUOLVA+WKu0JFx8pqUZMqr17z3X/nUN7/LXHuCbHKCcmFBZUMVctkZ3rVxWQH2Q+46EIm7USHNu0GgQaBBoEFgvyOQZASt97ZfjRVYWtKxcGMmVjoPt1vYb0IPFheZzDPOvOUEuprQnqOMaQ+ylCOyEHMFe90QGme4IWn3Mo19fTXO+u1vf3vsbGwh4EWNuQ4EPvKRj1xH6M0fZOPfaGfJNvMkiGGUJLFrTyULMbI8udKbOHb7s88k2rfzrRZ1VWkCB5zN5DRBgyVdIgtc6nZzLoU2VoPAjUSgSd4g0CDQILBPEHA7962gvQxsq3K2HyZl1shP89xkBEz2CCplfABICquEsYWChVtYSqdOMP9SZ5Bs9v5xUlplcaCb8J6KCqrLEzOpmux/Pyw8IQusmerQXtzO0+57d55xjxNYJ0amSsijFF6+pC8hp9cqyFyLQgrRzGQgyT8L/QXlN9VUQCWS40RZeieOo96ifgU9Of/wA9/mk//+A65WltDKyNxQoVKsuYI6dqSumsZlU+S+IDPZzAkf8WjYKGFjGgQaBBoEGgRWCAFbh9PetFS/09qu7QqcpAZzeEddVpx24omskT8DnPYf9vZR+Xub9cbmW/6XYPtLL3FjeVyp9H6lKj7Q6/385z/P8oFz8/M7KlFzSRNp5E5vm4XpdlNdY2787vEp0fKXQ3eCnHWiBD3dUrYLlTjsE3xGJMP+xNCFpfReDru1TIcDD1Gk8pdiG6tBoEGgQaBBoEFgRRCw7S5qPzLZ0GzkHjESRtayd0xx/ufsjcsy3FDnqHLtjTc0w01MN65vqZixd7lN2q+DUhjJutmNu3aJJjQYKSb1i8kkCXMLECWeZCurxcs1UjQa4+ZJZPyOyCm9U5wRKicukdRU2G9JjcrwkOoBpKAq7Letept50RMfya/ddSPrFTwdwP4UxOJR79epnEzpgd5AL6cEOa3JQjUqMdJ2SRIyQ/DJqpXE6uvJns/hJW/7Ih//2ndZ7Kyj7kwxKCNOjLrc4UyhJp6iZKVaV/yVlGN1qTJjxOfKrBob0yDQINAg0CCw/xHQMr1bpdHWau0JFuhsjW476uEgneW7Rc45Jx9LHkE7hvaC61+/vQowknXdxl138A0PveEpvde+pbbYD7l/5jOfueEZD4GUP7OPDoH2X28Tv/KVr7jt27djAoslGg7tRs5cu+imKrhsDlgHGJkbm3iagKTppSmW3BYLDix2N9IMBAlWUaydNgW3OqxFNpxTwkjValFlBe3K06mU2QUQRd0segl1zj6jjy0sP83TINAg0CDQINAgsB8RMKUG9jWLkfYmq9oUC2Mh1Nwu10WM9l4T4kzR0Sk61NrPgrQQjiUBVALpaC9UCTfGvSy5nNoL7a19UqoPjKwsBZm1nFJdCk/28oib6LbsVnutsscUxIf9vlPiR+5kW8Kbg1SPk4wRVGldRzpFC6e+0GU1GOamvFEaCRSM5QSnehNZJuXDWQKTUXxymtf6dXQjHjAb9a39D1D25VImJZKTzIJknOhyyl5NyDpE34ZCV3Exg8UFNmSRTYPt/MmzH83dTi5Yq2o64g0ptXAlOOt7T0eYTBHFH9BRGZmDZHJZxmBJLOdJj8KHAla5mZPbfrD9aX/5VT53DVzpp9lRF/hiAiu736/xWYtYW+oa5yuVVysuk1t8auyFMuBSW2ieBoEGgf2JQFNXg4AQMFkBnYp9kMeMs7W5JZcjoyIvF+lo7TaZwen1S6cfxeGO9AwlYETlZRk5ua+LdqZx7P7s6d899mbxmexj+odrrrmGr33ta/uhxpuF7f1SiN8vtRyklXzxi18kX7pls0E0bsZYceXcTR9LVoLRuGw0gXanXTFOzuUkbzKdHCR2cbtbHIUbzuNbun2sJTxqCiOxKwlZkvEkbRG8BEYXJPCp64OEMZqnQaBBoEGgQaBBYP8j4KSASGT7k1WfFALam2yj016Y9lqvDU5xVVlTSWng5c/bUl3kLfoK7yvt3tCi8i4nK2PoPGMaqNzl8ea2PzdbVPhNqdfqMbLyKzXVyNyp7D15wtOTsqQvGiTyWFrLf1PJvleKUtIUrRbee+qy2nlhh/Mk7FU/icSY+sapn4xMmeilUHJSZDnZqB+D0zuRGpXyeEkfmNjB+LEfiVcRS15Pa91GapeB/Wbn7AwTDFiflUxtv4w/fv6jOXMjHKvzSEeHEaIQchWjQnOi8FDO5E0vB2Zb+RbugUqKOJeNxo+8JP2YHNJZ8dJ3fIF/v6bHj9Wxg1hQ2eFH5DS+MEptQEVKXlL71DpGj1ebRjTyH3zvhuMGgQaBBoGDGwEP2pOsDWnpt4Xf/M4h3ZQFY3+QFIa2cwYOW93lsEmwvUQ5d1vRU+Ib+kqVKbHZsvalsa+u7COaoiho/vfBayNt/Xjt0CYkIfCBD3wg2SbIZVmW3PZa/qNq5l9ZkhinXrQfpbvTmWfCsE9HCiyqGlxG5X0idPNpMzZKKKuVHj3OAmQ3pkGgQaBBoEGgQWB/I+BM6Nyz0mVh6T8j0R7mnEsKlTLUODeSHLcu9LH/Pc6+pNkb2qp6l9MW+ZeTlblNYWMap90GWJiltTSmDNlbsvxGVraVuV317RCZe0wWN67L0t5cZNgZhqoO5xyVsBXIyY0wT9hb5PVQLuVVtxrQqaUKcxWmHIp24SclEFIIuSDFWMiTssdkjjIL1F4Xa7oRz1SXCzBcqMC1oRwwUZSsWriME9vbedsrfplzN8AmdbVUlUANdjjJCix9BQQUKXlGTmo5rQ4Lcho/IyrIi3XgVhHKkkGoKAHD88Vv/SKf/u8tbLH6ozIsKfHswGDynpJhbrMbahBoEGgQaBA48BBIiirbF2w30DJuu0LiUmFBFxyVa6Gtho4fcutbHMXaKYv1adfItGcsHYUt8IAkr33YOaft2HPRRRfRPLsjcKD33+7c7mffu971LmfaT6vWOY12cxxoJIHQWGrrdfrxOau7BbHWTaUmtIIY+pzKJoE8JjDKItr0HXssoKEGgQaBBoH9hkBTUYPALgRGygak6BCx9CRhVG4pSZz2LxPkyHIJchnoYqY/KPneT6/mJe/8Ji9425f2nt7+JX7X8r/9i7K/oHI+v5N+9+2fT2EvfJvCLf7tX8DcFv6CtylO8S8wesfnecHekPI+/22fw2hc3u+qDqMXyX6R4l+Y6HOq93NYvUbPV9wLxE8i430v6ff++psJw/6wJApTL3KSF7zwNsylwWHPJy4XgyRDpD8LjCH13SitEig/zkRLuXWQGIVHRoksbZA7mK5JttIsLrKmgNXlNs48LOdPXvgITtdBQ/orpqjI7M8Gy0ppc/BtakbHlCA74jGysDEpWAm8dF6ikHyEVpdFjZ8fKdHL3vppPv+9K5lrrVZ4m1zKK/vS3hRXwb4EUxbnnN6NaRBoEGgQaBA4KBDQfoR2A7uEidp/ApkuLTz29VKnnufOtzmJFmhbCyKk3pLnIDBZlrFjxw4+8YlPNJvSHv3l9/A33j0Q+N73vodzo3FjAo5FexPQ5Bj75VwZYxPWR03ZSCfCRrF56tGHExZ1t6rwIH8Qr0H8++CxH3Q3AVRO7HHKaXZDBxkCDbsNAg0CDQK/6AhoT0P7l3NOAudIE+HkJ/MM6sCPN8/y2e9t5pIfzO41fep/Z/nk90WyP/H9ea5FKvsTok8q3tKZe1eaOdU7p/x7R5f8YI6P/2B+ieZS3VbHmD71v/NckmhBcQvJbXVfIn53kni7ZC/pc9/dzE+EYVUGwewT2ZCyL4+ck/BgWFvAHmQyRFRYZPR1d+38SDdVe50OFBFEkk2iySDpgi2k/7mvUJ9lMaKSCcoT5Oi2c8kuQ7q9zVx46pH8wbMfwkk6ZWyQ4mqinlW5ffAO8jbRFzuVV9KZjcrBqhTvSi9ukkQTlTw5giJ7UnyVMCvnj0S//Zf/yMe+t43B5AZKKeuqELEv6o1ipbTiz6vddmhwzgpSpsY0CDQINAg0CByACOxao51tCtoHbEcAXWw4bSRSU9la3hnOcPZJhVRaUJa19qOY3O4AbNFylspSm5cC7OeMZDVmDwT8Hv5DwntjGrn8V//HCisTcG5MGfsybVJfhSFZgK4qutOtT6FV9igkQGJSnAl/LkeypIRBJUhin9nKwJjM31CDQINAg0CDQIPA/kHARdJuZEJkIvnRY25ZyTjdPprCyr6EjhJQa+1pzmdkeYHpJhayKWbzadEa0V7YhfInUt5imh3Fmp00k69hJylcdFS0AAAQAElEQVRup1vhlm4mX8tstvdk+Xe01pKokK26Z1T27HXQjMUZLcXNiOcZ8TRqu3hP4TfONuwWK/BFjmFq2CaMpcgxGSdhn3rhul+muBpKqWSEDgomYyCFELFWBnWmq4hSYEUXJXt4sgiZtFbyEiWfZLFPufUnHFX0ecgdb8OLf/18jitgLSWZbsxRGhUkkyt9vlN5hcppqZBC8otX7PUap5hOzpzOMf85B897y+f51ysGLExsYkbttss9pdhpXJ7jRc45TIk3/hprZ4LG0SDQINAg0CBwQCCgbSDxYRcWXh6vjcFLRkD7AtjOkMnqEEPFMatzjp0EhZC3CokUTnl1/lU+OQ5YY1+PGXOf+MQnzGpoDwSsl/cIarzLEfjwhz9M1K2c0fLwYH/aIEFnedj+dtvcC5qsiQ157Cusu5x+OGvzgDNxT0IezrrYKOzBnvmN9ghuvA0CDQINAg0CDQL7E4Foe5TRUqWmvBDZvmukTRicFAs4KgmppnSRFIopQvaWsL1T+6QTIbe2UJWHSKKw9s24Gylc7KUwL4XKmMjhppBTfpWF96hpqlv1oEd4RAnhu5PiJHdbe0l7u1ROhtFNIMMwkzJQ4owgVuHCWA4ZXY1J7kG4jEg8JSM+xZc5g/PUWTdRoBBLnkKHhSwMQcoppMBC+aPKjKlxmRRYkFn/xYp2XOSUqYrHX3A6z334rdgE6RLOxRLqKF8hakudVdAPMBAZn3Y55+ir6J7qLHUoUYT6IIgy3cA7lW3VKYKrVMK/S3n1gr/4HJd+ZxuD7gZiPgG62XbOSRGaY8q6LMuwPyN0zqUvshrlFc3TIHBdCDRhDQIHIAJBewFa9mvZAeTCeZCdhZILzjqFNSAf+BSuNHWlANkc2M/c3Bx//ud/7g5sLleGO+vhlan5IKn10ksvdaPbXxOodjFtCqxdvpV1eRvaEjZbYvH09bAhjxISJQSmm9ARb8HSSNBNcq/SWWi0MHM01CDQINAg0CDQILACCPil/Wj53mTuxEotJY32NpzD5zn2mG4jSggNKKPtaVKSOFNc3Gi7xiufEUtloRCrA5W/061yU5iqS3Z6SXSSkimlMXtvyOqyepwKNJJlJjlTu8wnzlKA2apTvDjx6sT3iCSwp7AKtxe2KQeDeDClYFQ9mWHsHBYuTc6Iget7Kx9OfeIKrD9MseZMOSWFoLc+C5bRE8mplc6+2HLUtMKAyXqeteU2nvXwu/GEexyHxBYmlDxTHOievDBfh1plBwdWVabm5yKowWSbUkos1YdIOaRCC8IALPFQAVuU9uvb4VlvvAT73wYnj7gF5azy9Hp01q6nGg7UxEhdVZiMZ39GaG405nCOVrvNzf80JTYINAg0CDQI3PwIhNFfGi0vONTab0rufMbJdBS+c1uqdT7WGq+gA9rYnxBeeeWVBzSPK8mcX8nKD5a6v/SlL+nCrsR7T78vAUiMJwFP9kqb2oQ5Y6IaIDkP+wrrDqecSNdLyCvUvUGRUfKeBGL7H4Ay+b1JhApuTINAg0CDQINAg8CKISDFTzBFzk4GtEFJEWPepMTSnotJnVmuUEeI2uVcRq1kTrYpSvaWMlN8hEBmJHeqzyo2fqI5Apmqs/8hr5V5nIRhp3TaTaEqcZm0JJbsppDzMCxVgsf7bMSL+Am9Ae28wAkfjJ9E4EAUJKgvpyj/jSdHxAlDVYeTHSUXGDmfC3KL84wfN0J/7JWtOOuLSk77nwG9UsSS2IJWtyVlUqZ2Ka4HrphSbk8pWaVoB/L+Fo7LFnjzbz+Gh521lo3AKpH9BELmC5SB6NpUwqMCosiMtV0FkRRM9qeKhR1JVI/4djqQOLtRV+JFYfUD2Z+5Bn79jy7if4Y5VWea3sIiRZGTZZ6+lFgUXZxzOI0x59yozeaWEs85l2Q+q7ehBoEGgQaBBoEDEAFtQ2hTqLVLpDO59uhkm8yQbrqGTLghtzl+khY1aT+3Ztwce7eVcxMp8aoyerYfyR6b4XCY9qOiKHjXu941Dm7sPRBI3b9HWOPdAwH7+1MbSBbc1q3cgfT1VSZRUaIrdHJwMC2661mnkg+laOsv2tzGXkEKrXRDKp9fEopN/pS3MQ0CDQKHCAJNMxsEDhQEbP8xGvMzdrs4DvnZtu17kUyiq5QPe2EH5zGq09dBmdzaQ7Wf4qQUUXnYl0NljZPfYjJpzVxZUkg4zrzHS1h2BNDl0F5RVF4j8eFrieCDAZnKbku4zqSwG/SlEBIfMRZEV4B4ixLDg4WJt4gnJrfbSztTPisD2SpeJkp+kHWDzM5+qiqlrzEMyn6Phdl5BlXE5x3yqfUSxLNUgaOiNZzl1I0d/vSFj+TOR0peAd2Ml2pNhTMsU5u8jhokn7FjpBKUBrxXhqwFKhsvW7lUARjjrsWiUm1Wkn++Ap7/F//A1vYq+kWb4LylFL6QBbmTDKSEjWkQaBBoEGgQODgR0H65k3HvcM6lHQScTMVkHHDWiUczCdoZKsZfe8t7QJixAqvT6SR+THFljlarhXMufRn89a9/3YIaug4E/HWENUF7IPD617/e+SQ5kQaVDbqxQosVfDRF8RJgQS6ZSjeQuuDkTrdazdoMWrpadfapPQF8JRmvxp6dgqc80enVmBuKQJOuQaBBoEGgQeBmRMD2IKNxkSO39iztW/bF04jA9q2oHW85BUw50SW4G0+18gx9l9KPykDuRArHtUEKo0zKj5aUSaE/TIqrlhROhfbZtLdKmSURU+mqvSLLm0spVoSoC6eSQuWaciyUFe2iwOWF2tUCL14ST11I9qTC1V5E8u9N21MeYRel2FlO7HyCXEGYj0ie3UzqI1fjdbvNYAaqHkWek7c7ZJ1J0RRBSqZKSjnmZpnoFKyJfW5/7Ab+4oUP5cQJsN8kaWNfnwVGz+6Kq0yBeVQvKDoXTuZXkJRbXqqwgqEUe/iMIPzwOQMPVzt479fnedFfXcxPe55aykBciVc9meShoGNMpJUOMl59aeU11CDQINAg0CBwkCFgF0fpfFuT9gGnDUD7gXMOOxK3YslUPcf5Z47+fBA9O/VdQWnkX2njvfYoXV45N+LH/pR9OU/254OXXHLJKHJ5RONOCKjHk72fXgdvNVddZT8HCgMJZJkJRWpKkEAkawWNdZ+n1mSsxYWzvw/UUDfl1VnHHcOazElQk/RnE91ZiiA/6UkCaHI1rwaBBoEGgQaBBoH9j4DtQ0ZWs9lG5r5hZPufpdxLe2dlll+086sc7ZkSjJ1ub4vhItMMaC1sZm2c4zC3wJrhVlYNtrK63MZ0tZ3peu9otfJaWasH21g93Mb6OM9qCdz5wjVMqs68nNd+PQTxQlK2iEeTzKWOIfFq/pvQfmWNVpbsvTVFDs4HCsDXkTisqcsgEt+9OchKprqR7uwVPO6X7sBrn3Y+G5TWKKvm5apEIxNHVnpby0xh5dV27yqcyS+hxA4glq5UqtKRfti9ahXMKcPlCvubf97GG9/3SbaWLVh7OGKO0RNAcpDlZfwIQ7dbwDiisRsEGgQaBBoEbl4Ebt7S0tqt/SGV6rQZSIGlLUh7RMTpMqhV91nt5jnnlGkUq2RecdpO5UJpcaNQ864kLdcj2JdXxkv6PUYptuzni8zf0HUjoG3/uiOa0N0RuPTSS1OAfX1lDhtgzq38BLBJ7HxGiaNO/JS6X4T73uH2dHoDkPAnyRJ0Z+lEcsio2yW8gWz5GtMg0CDQINAg0CCwEghE7UM7dUk/hwGneKe9a0RIwVOKentH9Mh0S+ulqEIKI8wOPZDgW0iRNF3tYGrxSu560nruddph3POWa7n7iVPc8+Rp7nvLae510iT3OXHVTaJ7HT/JA05Zzf1U9j1vMc3dT5rmHrfayF1OXke3fyWTYQdFkCIoii8j+5FzURb6Ch+Qye0VvnckqSFCNPwTCdwbatQHlnRQLZJJidXWy+sizVWeTGUWeUV3omKqvIo1/ct5yWPvw7PvsYGjlGl1DfblVZFn8pkMkomHnCCfGQtx5jClnf2PhlJckWIjMUhBpjhVoTf0dGIxNdgP5Hv1B3/Imy/+Z4arNtJqt2FxQdnEXCyUu5B85HFuiGOo+nSYISfaQUZ5G9MgcMAj0DDYINAgsDsCdubVIThoHQ/RYefzYB+WSLGVax8/ecME2la15lu2DO/NRulsh5FnaR8bha7MO8+1R6lq43vsti+zsizjgx/8oGIac30IqAevL6oJX47Ahz/84eQd/62qfYnlnE2CFLxiLymaMWGu0rukBAlodht6p1sVTNUmEoq8SCKcpjdBLGue0zwNAg0CDQINAg0CK4lAlOLE6rc9zMjcP5N2CpzayCyhCzgpOvaKtGdCAJWRbCqQ4JvFIW0phjp1jzuefjwvfvxZvPZpF/KqJ96Vlz35brz2KXfn/z75Ql731Lvx+iddyOt/fS9JeX9f5b72KRfw+0/9JV7+tLvxyidfwGuefgG/9/gzOfe048XHIrkUa16KNpDmR+TEs6lfJLdLcRdwe9l+UrvR40Rj48eOG2aLpaCO69lXV87TXTVNt/BkizN0F67h+GKeP3neI3nEmQXrVOK0aMrD1s2b5crVA5nIq0XyLjcqEwu1T66WhTvn0o8mZCAkYFg4/t8ivPydX+NDX/53+t3VzFVOB5a2IpUoKGVQPQ6C5KDaKZ/qj3iiylKKxjQINAg0CDQIHJQIBFhax6P2n4AjRqc9ItJ2NXc64ySmQFcVaL/weK3/Mlr7Fah0Si7HypmqqnDOOAJTWhknpshyzmE/7H7RRRc5C2vouhHw1x3chO6JgA2kuTndhCrCBpj9mLucK2sk5GmcJx6ipmitKYpuFzOFbCjgzJNOAk1iJLg5xWUSdNETsG43kqcxDQINAg0CDQINAj8bgX0XayLaEplMaTSubCkYU9YYjcPHdrB9z+fUe0MuoxYFp83S5ZDIJ+HWEclixTWX/YAOJOrKNiWMCcSmiDH3eoVt3Es6TPmM7LegxuVZ2eP6Lv/Rd7VTD7E9fISJ0BC/UXzWFKT/pW9v2r2Ux7AblcvePdGT513BNkFtnEqT1ZOrJ+XVdJjjTkeu4q9e8CvcRY00jCareXIGlP15Nhx2JHUQ7sqHFFU+Ecnn0JOUa5JRfA5e6ZzcOLwsheiAAvMV/I/u7H7vrZ/k0m98i3wyV+0ldRUYDDLa7fVkdQv7ZQUfA6hP68xrrHjiWHBSaGMaBBoEGgQaBA5CBOKYZ20Maffw2iM8eebo5pHzbnsqbUbPcCmtfaDlFHQg7AH2lZVY2WnsC7Kx55/+6Z/Gzsa+HgSs168nqgneE4Gf/vSnVNKYlmWJDTz7M8I90+xvvwl0YkcCXaAl8RC90USdkLx24dmn0NJNMhLeoia3kY+RTIL56DDgdTDw+5vlpr4GgUMQgabJDQIHKwJB+4Txvss2H1I6jMktc4/i9nyP95mxjbYpuU2STEnlNltKEbPQfmV2lJ3IKb0zxYPZjpj8eikMpUm0cd7PVgAAEABJREFUMy+J3+VfJrHbY3UZ5Qo1MrecqQ2yVU7lnRQdMD01YTsqaE/tKsqUS2Z7bbrmnrAwxXVuArl+jeW3soxaKtO46na7BLUvSnEDQaGR5NTLbpsRn9GhR/zLjeFwY2ynrIlU7k6n1QNWrhWVbEtj8UrmRHIqPoig6g2IWQFtce1rWsNtbMjmefA5p/GHv30fbjUJ65ShFeco8gChouh2GAwDiO3Ry6tFSpTaqHLljBaptmP/02AUGqJgSjuFLyp+aw2X9eA3XvUBvrM9kK3eRD94yqgS85yiM8mgX+HVAK8wJ2KpFqzcFJACaZ4GgQaBBoEGgYMNgZAYtvUd2ztsOddllNehuJNVTGZDbrnBUVi4Ula62HCyMQ2WB5c8rOjjnMP0CZX0CsaIfRxj/Jv/H//xHy2ooZ+BgLrxZ8Q2Ubsh8KEPfQj7G9XxD605t8IzQNWbkNmR/NilpCPhjjhJrCEfwr1v32KqnCUvlKDylFmHts32wQKtzEMdOWiehtEGgQaBBoEGgZsVgag9I5HtJSJMEBS5G0qulCAo0v7jqBnn28Wk9hnVgW1Uy21z70q0u0tpRzxJYaV0yW12UjyIyWSrXDlRjSgObWVWt9dlTSYlSR5LllMmv08XNwHUNr2ScSHHSfFB1IaZSAoUlT/wbQa+Q6XyM6Vc58C+jsrlRpVN5IUujZIHJdl7AuznmqQvk3pGbvlNMabmMN8LVK5N0MWUN2wTf4qRcWqntdfJjVKY+0bbKa8qlDGxwAsaNZNUpjkEsZVp7Ysm9Ovyy262rVcQPxQZrFpD6A+YLGrW1Ds4YngVv3mvc3nJo2/DESq3K1IqcJPABNF3qdQe1xqVokAVL7f6LIRSLUEjaUS1ItVMvWUka0mEYbucW0Uf/+ECv/rad3JF3WFH3WXBraLvpnDqtxgdVbmAk8KsllKtVlui+lSVM6IgO6jeoJKMZDWmQaBBoEGgQeDgQkAXSbYn2f/ey1B7uMvIWxlhcBX3uvNp2nGgpX0uU6va9qft2n2KvNbary1AYStt7Isr0ykYmfLKPowx5ZX53/CGN7iV5u+Aqf96GEkiyvXENcF7IPDZz36Wfr+PcwfOuIqanMaN0Ug4A3Pnek2od293ynHQm4eWRMngpHyumGgVmutDCXg5zdMg0CDQINAg0CBwXQgkRYn2GKRacEv2KN3SwV/KJkTRlEhp5/GM3Np8LExxFj/Ko3f607AgR1DqAKahWKJUl9UjIVM7lRQpIaVJboWntCodU54kMoZEyq/tTmWOjPQXSu1EEmSluAiiqJJGsfYOeomiLBkn26ncEYkl8R1cTiVhOKpgGalclFBKHK9SEVkeZSGRovbOiIc98Mh0+5SpMKszSkUWY4so/k3B5FSvohAwqTXe2m28i9CTeLoxdiqvUnFBuUxxZ81RC63rhAFWbh1odTq0Oy1CXTIc9JR2yQwHEHqsmnT0fvLf3GKi4o2/86s86W7H0ymhq/x2eEjl2DgQisHKVXarIrVRmKZ4n4OUT7XiawWEGlQdY1FLXmb1WlDed33lGl79NxdzjVvHQjZJqXxVUvQVyqlylEaMgauIwjc6iCoXkWGUKLU90DwNAg0CDQK/6Aj8orav1dGFyLDEFD6u1QLt2XVd4Qez3OnMU1AIttQ70Oqvl3YCqOQ4MNZ+55z2OCd+xKb2QlNoOef4yle+ksKa189GwOSIn52iid2JwKWXXuq2b7c7wFGQ9wcGfDboiRJ7jYw1Y6sgTd673fG2FIMFfJojXlPX4VttYlkrbCzs0TwNAg0CDQINAocaAjrgI3IRjMA2DyPSY8qTa5HSxES5xEHtJbFLTNSRLT+mSMgUJ3KQFAiqw5QJSXiUYsGUC7hSpQzJ4oiWfzG13O2xdEZDfNQFktK7JfKyvXY1K9fqMcVTcB3qrDsiP0EtsrDgWuJl1DZnyh9JtmIvtfNAe6k7dNkU9ilbTu1vSdgvwlC4BOxDtJCpSieMxICvoSNZYTg3y2BWco9kis6qbkrLMNCVsu3wajvFZf/Ok+99B/7qJQ/l7I1QKN96pW2pfAkaEEoVWoEwzxSWL1GmfvNObRQNNRIGSqVqJbc4OllFK7eQAaEqmS+hFG9v+sh3+dN/+CxXD6eYi5PUrlCuxjQI7FMEmsIbBBoEDkAEnNMuprNsjI6oPQRqMu0zm7ptzjp8aW/wSG5A10HWAKeXArQHybHixs7uRsaI2c457Cus8X8aR/P8TASsJ39mgiZydwT+8z//M/0Olg223WNWxqfxvqTBzcWAujPKMqN5Kh93OK3FxjY6L0gCRNM7K3QcUKSEVBfHiRXRmAaBBoEGgQaBBoE9EBjvEmaPhETbWXwSGM1vH9dIfiRqM4raWpZnN6WYk7BowTvdKsj2HvNLq0HSnI087HrCktNsI/Mqo1lSeJg1IoszGvkwIVZ8jGzjc2lfTOKr+cdEqpYD9LGWxjGYY/tm5tUgty+7jJyUSRISVEOVKP05oTq2vzAkLzr4qWlcnkn2GeCrRbr1ImvK7RxZb+VPnvtEfveht2KdmO4EWC9FUxZVTn8eU1qBAhXHdZFqsz9PrKT0kjP1krIrnwUony4JF4uC7bpKf/HbvsDfX/pvzPq1dNYeC8UqFektW0MNAg0CDQINAocUAj79fhTalwalNhfbRLSpFdrLzjv9NKaEhROhzcxsRcln8kDaYTC5RAErbuxPB40Jr73ObKPm968MhZ9Pze7/8zHaLcVHPvIR7HPFujYBa7eoFfAETUIJijog7Kw8zVT5JOTbND1W/tsctQ7fXwSXEYucuarCt1pU5UipRfM0CDQINAg0CByYCOxDrpxuK432rCJKEbSTnE+KgvQl1rJwtMfgh+BEydZ+4kS6BXVGMWp/CpjgKBkSHyELuciT15nCtR9RULsRVdqfRlRQKWxMQWkSKSzQEi8iZ5RjX1xF40k8Yo/aQ6whio+dJD9GQeFKJMVMVHoj+Q4oM74YE1TpC6zgUBtHFOW+OZmNwq12ObWwcELVxwFZ7JEFsysQTu3pDVShSygLebtk1ZDWwlZu0e1xn1PW85bnPYa7n5izQYwdLv7WSaLMkvJqkfTjXgpD5aO6dtrmTpSr7pzgcyaVb0KNzqlU0gD7+8FSh5IF9f23tsMT/+DDXPKDrcy1NxHbG9g+NyAYOKkcZWlMg0CDQINAg8AhhYDtl+32hO5JAuhsiwsSR+a57x3OpSMkXNpPTBaQR/uLjHY6U2LJT9DLSNYKGecczrlUu3Mj+zvf+Q7f+MY3Rp4U07yuDwF/fRFN+HUj8Kd/+qdpYDmXrOtOtF9DlwTz66gzU5hpoS+89S1YZaeHUEtgVJeHiCnhqFd28oq9xjQI7HMEmgoaBBoEbjwCUVuckTQXEvq0b0ihca1SkkSofcQURxIInWy3065IbvlNsER2kIBpZOWOiaSEkJJMio64RBZm7rEdl9KgeAtDJY9s0mP1WvnjepJbvJAEWPEhpYql8fInUpz5U+YVewnT66m7VrgJ56R2ssfjlvzXn38pwc+0DP9Kt76mwDK88hAoJBsUsi1jENaDWSmipDik3aE1GFDMbucWE4FfPv80Xvmku3D6OpLyapUydDQWnHBGF2QU9tm3+JNSEi9JxJlbicZGac0Z7DWmWorQdDGYUeVTzLcm+PQPF/itN/4NX7tqkS3ZKvzajSwuSME1rCn8+CAyLqCxGwQaBBoEGgQOBQRcBOccSU7QvpUUWNVAZ92a2xwLk0BGSdSej5NHxvYbIzlloujAMPYVltdebNx85jOfMauhG4CApIobkKpJshsC9meEWZYxEjB3i9rPHpuKRmiSjmjEgIUFTd7AlALOP+1ojlglgVICYpJN8yLx7r3DFgEl+VmmiWsQaBBoEGgQ+AVEwKlNIwqS8YJ8IxNNYWQKK6OkfJCokGzFWwazFJcFT1HnS+TJ5c8DKstIDiqiqwi+FNXUWZmoLEZ+pNQakymUdpLCk3uZndJJ8ZRsIsjtpTDx1KovJELpSY/4tTbIPS7HS5jNQ0krDEYUB9r/glKsrImJzzG/ZmOt0/1SuF7G1HrCUj9cb6KfExGVX12ofgEvh/WlT4XmVFIORS/F06TusWWx9Rom5rby8Nufzpuf9xieds9TWK/yW5Ve/YALsmWqUpzlypO36Q+hdipL7ascGgnIr0Rm5DcrU3KPZR6qO62wttLlfHsG3vedAb/5lg/x0+4xLLYPo8ommdu+BSTLrJ6exg9LvGW1ghpqEGgQaBBoEDikEIjR6b5E+0amfTPUtMOQc04+gdXas+w/EMm05ztqJBygpNijlGYdEGR/yeWcY6xLGOiS6OKLLz4geFti4oC2DqS+PKCBWs7cpz71qeSt7KYxuVbwFSUBioJYSLJnEgwDUf8yTVyb0CetgSOm2uTlAPs0n1YbmziZlHDK1pgGgQaBBoEGgQaBhMBY0EseU1olh71sl5GtLUdvmZHf9p0gDcZyQkoJKycqf7IlQUYJasiPlBoj2zYrj5PyxKUyx26vslEOQHFIAZJoN7fDygi0VFNBtDSKd4kUJcWWEyUFlxRdTnuhfYSMnqC0RjWScuU/EE3cX0wJxhGOGZE2MXYJcQlPCf8FPdj2Y06aCvzmA8/nuY+4FWeuA7vd7krVVAjCrBj1l7Hss4Kxssq35VZgvURBtplodZpD5NRHTj1YmwzTmqCv8r7fl/LqS5fxkrd9lC0TR7LF/uvB9gRojLmpjpRWJYuLC9T7DSSap0GgQaBBYC8QaLLsawSc04bS1aXJsMfqrOaCM0/DlFdob0F7i1GUXSuZNjkSJabGO1LyrMjLOYdzIzIG5ubm+Md//Edn7oZ+PgK7JI+fn7ZJsYTAe97znuQqCgl6ErySZ+llmlSjJe++tzT4NQOusx4TDJ1um3MJevc/71ymdAtOXYH3hGooQdVEy+vM2gQ2CDQINAg0CBwCCDgpeK6zmU7ige1v9tluOQT7kdQQcRIGjaKUQnVWUfuBSHYWCC3FtDLqTHZEuqqO5MU2ioCqEMldd2VL4KzkrjxWfbT/Qde38LnS+Ex7k0hbFXI7l+Gl9HI+194lDYfzKlgUzT9B9JOiKVGXTJcyhTRVbfHWsf+hcDBPxwc6CkfPUAquoe8yLFZRZhMEp/IUvlLGZAXnHPYnBMZDEFpm99V279VG84xJvIPjZn2cOmk4pPYd/MQGesOMOp+k8I5ONcvq2R9x35MneNVjz+e3776WE1uQDyI+VAQ86TGWRFEUBGdQoEkWZke5zVZUSm05Yl2qvSW4EudLsDb7NrNyfXUOnv+ub/Hmj3+d/tQtpAybAlNe+aFiF2kPRKXyayzUeYtgY0ExjfkFRaBpVoNAg0CDwPUgkPlCR1ptllJetYpINrOFXzqrhcQQcNqFAukJ2L/kxLa8kWvl37bH21dXZhs3Ul6Z1dANRMDkiRuYtEk2RsB+YO1HP/pR+h8QnDPRbBwDzrlErJ0WFmAAABAASURBVOTjrPL0QswwKeepR3dYo8NGZqeFUFN0JIlqUpOI5mkQaBBoEGgQOKQQCLsJc3HcdlOUuCXRIMtwRUbe7dLutmm1cjJFubRvBHBAXoAuc/COaP+ltRQi2G8ZSQFT9xYgfams0rMcJ0oFyHZZRrfjmcgDHbto6c/iFmelIFmgG4ZM5dCu+omKapF2uUir7FEorKgHeLthNQVbFBP2e46qpxoMqUWmJCHWTExMMBQ/C4s9KjyuLYWI095XKk/lpDrxasDKGefExx7VCykpeCxwzJtsa6MF7SSF7XRfv+Nnxlg/U+Cn10oMcCxu3czqTRuo57YxNdzBpnIrj73Lqbzy136J+5/aZkKKq1ZZM92OtH2uS7Cl0peaoNGwFDCyLNjLmUuZmAl9Yp+Fhe34jES15JCKnJlYsAP4xjXwnDd8ii/9aDvFEbdkYaanUCVeGmvO+jq5IbqQSAka0yDQINAg0CBwCCKQLoBsk9F+kEs+OPuEI1kD2K4hSxuFIoMnpn8pZOmlcMkDS54Vs4z/THLQmIHmzwfHSNww23rxhqVsUu2GwMc+9jHJ7BLcdwvd3TO+Vd099Ob0qftMCDWJ12muitKBYnkVuj23yXzSYXCrI9fQMqF/0FeygNNN9fKkjbtBoEGgQaBBYCcCjUNKhlhWVP0+g7k5hrM7qHqLZFIOdfKWLjlbUIqG2gvLHBcyKZY8uct0CypFR8un/4yuXQQyt0Ast0N/q/JsI6u3UW/+Ie3tP2HtcAubmGGTm+WwuIP15VbWDjazZjii1Yo3WlttZX21jQ1BaeIs7XKWrF6kLQVJR1erXSnN2lKo5VkHX0wyuyC1VWeaYtV6omsThwGKNkyuRho5tAlyQDym/BMjzjm9Sfo/c0S9THc1JizaSOE33Xjo1VJEZaRyV7Xobf0hR0/0OKWY5fVPeggvfegZ3GYKpglMtYeSeQKVfQFVQWGaTJYe8eTllIVKo6X0bfVJiwFZuaCwvsZEzZT9ppbirF19KcEWpUCbU6b3fHOGJ/7fd3NFv81cWTA3P6tK2yqxB6HEqz4nRVdfY65XeLFbawyWstWfStWYBoEGgQaBBoFDBwHbE+sYsG0o1yVJqz/H3c4+De3sIxCcl227UaZ9Qk4Zy2Mk5wFhnHPkubjXhd/8/Dzve9/7tBseEKwdFExYDx8UjB5oTL773e9OLJkG1RRVRuZOgUsv7/cHvLvXEVPdXhPWy2Uk+S9UaVJfeM6t6UqoRAJoWQ7YL+yJi8Ycqgg07W4QaBA4mBCIu91KhsR6nntanRbtqQlak6J2rk2lphoOiM7cDuqA9Ee0JZBNSBnTrRZpLWxnsr+dqYWrWTV3Gatnf8LG8mpOmexx/nGTPOQ2R/DyX70vr3ryg3jdbz6MN/z2Q3njsx/KHz3rYbzuGQ/jNU839yP44+c8gj95rsKU5nmP/CUedYcTucPhOScVM2xa/AmH9S9nTf8KpqXk6tbz+LJPORyy2BvSnV7PYBAp5/vgxWu3C+UAFneoDUPS3y+mVq7sy2nHNg6cc2YxLME5c4/2cJY/8TrClsffGLcEhqwupYwa0hZ+G/wOfunUDfzVSx7JfW7ZZR2Qz89QD6RQIqiba3yWIYOJEooG3X6jOOM2AymrAk4HCqTkpBoIdqdQI0+Uwmog9VZPdo+cnyrmdR/8d177rotZXHUYc76gKtRP9lVex+FUhtchBSmvoghXgPOiCs8QVK9ejWkQaBBoEGgQONQQcNbgQFH1WEPJnW+9Cbv2ID22G+lyjVx7he1JIYWGlEd7iHapFHAAvOzPCL/1rW8dAJwcXCxYLx5cHB8g3H71q191P/nJT3DOYYoq59KsYE8lFjfluUF5R/XunlTdakKuqZpz3TpLwOwowV3P2MiUBL6uNL65j+K1BsXRPA0CDQINAg0CDQI7ERgJe0gRVA0GDPuL0vv0cVJ26L6Qwgfte0qcSdnQ0u6SSTmhi5JQLpIPZlgd5jkqn+fuJ63j1+98Mq973L344Isfz+df8zg+/ZKHcNFT7sxbHnUbfv3caX7lNhM86AS41xFwz8Ph3kfBA44jhd3/GPmPhLsr7n4nwOPPmeblD701b3/Wvbj45Q/nC3/8WD4s+/cffzcedvZRnDBZ0a0WaEubNjW5hl5fe1xnFW6V7mUzh5MixtdzFHEHrWo7WZSmSM1YKRMlWhtZ/fYXcuLQnOiOiZGgnbzXetnWjvJeK+JGBPhYMdHJaQ+2MbV4Fce4bbzw0Rfyfx53R452MB2hnJkln5gka0+zOPRE3xGpzwXrqPpKNQaRGdlJ2SQ7LJHPwH6rrHYMQwtTWs3juFzZfqgynv0nn+Mf/2cbC8UGFkLBog4ixUSkk5UMd2yjkGKUmAkLq7cNSiMtGNGX2P9s2cgvhntDDQINAg0ChxYCaQ/U5Rrac1r9BW6xYYrj10OhfcuLom1QvgCXacdRODUB9NbLTDoje3OtONlPHVx00UW789H4fi4CB0bv/Vw2D8wEl1xyyU7GnHM455J/vymxdk5A60abmiFN0MREeilckxfndecJR3dF69bQkVCZe0dZDU0WTCmbV4NAg0CDQIPAoYWACYGJUrO1XyR76SUhsDXRGX191SpIfzImJVVdldTVAFcu4Hb8mO7iT9nod3DyqpK7HL+Kx9/9TF7/zIfyvtf+Mq97ynk878G34RFnruOOEi5Plu7jGG1VG1XOYVQcrh1rnWha7tWiVXHIqjBgWrepRlP1AAu3NBsIqAj5YVKKjQlpeaTX4pYTUnKdNs1LHn1b/u4l9+etL30wD7/zqayvr2Ft3EF3sBk/fzW+J4WV+C58TTvPaBcZB8Kjq6TERggx2fZS08z6mbQr9c9Mdr2RuZR3+cJVTM3/lDM2ZPzZi36VB5y5kbXKsUb9FPvztFYJXJcTdRhotdqKGZko5RcugGPXY/KI+Yyx5PaQlFeemE1QSe64ogdzSvPjBXjGq97P138yx3c2LxI66uW8YGLDGgZbrqE/7NPuqm4ynJWBnlRuLX8QPzqIeJWr4MY0CDQINAjsiUDjPwQQcI4Ya9ra1+946inYjuG1T+h4K2kBdG8iEGwzC9qqqhQWFJJM2qOSa0VfwS57xMGb3vSm5bupQhrz8xCQhPHzkjTx14fA+9//fqqq2i3aOacJJZHUrlN3i9lHHpuENmF3n5oSHK0+T6n4KOEzj0N0T85db38OLgypQ4kcNE+DQINAg0CDQIPAbghoTzH/cHaW4WBAtP+91n4PS4onp7hukXNkO/CwUyZ4/p038mePvQvve+7deOfT78CL73V0+orqFirAFEzrZK8SdQLkUjx5pIQwUU17UyWlTSU7YEqSHOdaeN/WHuq1o3l8JneK86R0qlvFkGWedlFg/8Pu6gwOE21QHUeL7rIaXv3Ao/jUK+7Fix94GudvWGTNzPdYW+9g7VSLQfDML0qREroEp4zKcyCY5RdfJlY4567NlrC6duDehbTiQJdaczz8Tsfzhmc/iDPUSYZhFkCG0J2i9jn9WvKMAjJhX/cDZjv1/+zignrSi3IplDwkdmWrv4gFxDYgUh9eNVMzL5/rwvu+vIOnv/xv+dF8Ti+fZtXhxzCvMWbHi8UdO2gddQzkk/RCQek6ePVXtxyS/iw1DMDVRJ+Bbtej8zTPPkGgKbRBoEGgQeDARsC+qpYCa8p77nq7U3XShcxrjxLXUVSJkhIryCFFkVk6+aINa0QKXmnjxfvXvva1lWbjoKy/2f1vQrddeumlbnFxEfv71ZtQzE3L6pQ9CXFR8mOtCWxTVGFLZizgZZrkXYXd89wuxWCWqFv0PN1wjoaAk8jqdAM+onEZXvN8JJxGq0dp2EkqrDENAg0CDQKHMAKjdTNo7Q17oGBr53WQ1lFbS3eR1lf7wiXRUnqlGRUWUrnjOnatvSFFj8pQHq3/5rZAF0l5vOwxpTD5SY/lDdj/4pa8Uet/lOIoEfgYtIdUFFJutEKPqQmYdotM9Lcw3d/MyfI/+OyTeeWv35u/fcUDedPT78nvPOh23PfkSW7ZhsNVqH3BszrARF3TiZBL8eVMI4NER6cExpBqiaorkyLCK8wreDfjMrUjQ9l3Bqd0y9LKqVLAqZy8HtLWJc2k6tigfWwjcKTo1+54JG/67fvziic+hFutgsFl/8Oa2GP16kkoF5RfPCE8yFRXIcqUa5cJSlHLq+YghkB+L0IpzSjgeswNDw6jggkuEJTNSDojuSA4WdZHqU6hJOWNKXCszTYuMrXd+tktSxOV1saDkXLLBNWglsSKQgqgTlhgupIyr7yGp9z/XH73V87nxAKmAkyKJqxO2VE5K5HPHZU8MrTbniDmTOZZNbWKqLrG+Fi8kqNAUFtUqWzYPoRMWsYrgNdf9F3+7AOfZra1lmpiPUON3bmZWfzkFPgM2l2GszPQUVvreQpmxNM21labWVtuYVU1S6cejOrQmMV5opH4UAE44WBkSi+zjSx8dxIjMjYMDcMxKWjJqG6VZ227FjlVnShgc2hMMPJf20bpRsVafyRaVvYopnk3CDQINAgcegikNThtHLvWT0PBaR1H63taf7XeovXVaV/32sO89jxLY2u/brrIpJia1r54xjFo/UdPrUsVElnWzMo3UgwqI1kHyKuWjGSsfPzjHzeroRuJgO3UNzJLk3w5Ah/84AdptVo7g2xAOudwzu0M22cOVZHmuWw0wTNNToeEOwnxKMyEpUyVR7s9l5DXkfs4vc48YoLCe6rSE8k16b2SlxLhB4mc5Tchy25RJULiCuUEE9bQQuFU12jh8Sm8eTUINAg0CNysCBwEhY3WwaC1s9YaanZY4trWVa2NWnPRiprI3EZaV5cSgfm91lbfAbNtnbUw7AmjciWG2Xo8ohpbf20dNlIC0uNVlw7/0TsFBTIJRbmokGDnyxL7YfWW4qL9ybgUPcaS9GWS/QLetZW+TS5hsdBe0AoVeTlPe7hDyoKttHf8kFuvGvDE827Jnz79obz3hffhzY88kV87Hs5U5fbFjnRatOU2ymUbZR6yzHYfBTjZ9ltZXra1zwiP87n4RS6S7eBn2h5SWrNVkjVDm5ICo0JUvikyhJB2p6i4kq5caxR9rKIfe+4m3vmih/GKx9yf27Tmmbzq2xzBVinZZmkVTuUUENQC1wLjsw4KN4WW064KQ5Vj+6ksfHAgbBkL0ha4FxSVpxaZqVRLlnmkGxLXYE0qVb6liU4NUP84C1Q6XB/nBmT2J4DWz9IuZZV4qpXOxlGutqgsqCk6cuvyCvV9W61YnfWYWriMux3T4S+f8ys87g4nskn7/ZSYmFIR3hiS1sqE/jwgHBVhJgsEVxFFPq9p54XGPATF9ao+Ua4Q+vKZ/NGTbYrBmlmVNdDw/pcr4Dlv+hIf+LfvsWNyI/PtVSwqV95xkCuRcsihAtWzxu9gO6vaO9jkf8ozHn4mjzzvKE7s7uBwp3E5mGGiUs3WIaYYLQqc+LGStBCqAAAQAElEQVRsXhh0NZ+6rgsDRxQuhW+TFW2i0kdhhUZRpgngVGfLOeGoRpuSVW0Yp4nC2ucqI83JAmwMWz8oL0k5p/qTrbySiaIBt9xOcYG402bp8WDlLFG08mieBoEGgQaBQwsBFyEPXusvo3UyraEBC3ehkF1AWn+99ruSXJdqbV3AtOyvh9CjNZqY0damefdzz6Kl8tpa1PuhR097WoAUpm1QLo8KlIRTUmgP1VYgP6D0rODjTXZT/a961atWmBMxcRAa9epByPUBxPL73vc+nHOY4srYysZCuzzjv22Vc58YzVeJXCQaVWAhEqiWQmwCBwVlJizJ9hLKN2ia3OPc02lpgotxZZOQpzA5ZJQII3Pa0DDKwBYKBdkCQCp7KY2FNQJYQuFAezX8NAg0COxbBJavgtdZU5KSlsfYirzkt4OtraVSUmAnb7OTpLUrTdS+EtH6rDU2GmmdNv9SCbIC5FqfFa7TuZbmgJZ4QlQeHbij8re7k/T7/UTtbpdiYopY1cR+idOhvuUhSmEVF7fRLWdYXc9ybDbgl07ayG/c64586A+ezJ8//yE890G35p4n5tiXOutU8+oIq1R9W+58icRJUngYOwoaGfOMSW1QcxSuSi1MLjPLnOa9XrJ0y2m8VY0yeKHpl4KCagripZZuJNDuRzoDOFIMPvb8w3nryx/Jsx99LzYyy8RwK763HWzfbkvTolJsu8wcLNiXQIzKjKpEzdX75jOqAq+Czc6sXvW/ua0GyeREeRKJBySok/Zh4yISxKQptlrtLrWUMnme0+1ISdPrwdwMWDL173Chh8UVUjytYkBnxxU87sJzeOVT78YdjshYJWG+I8VWFisQL6P+YeSWJcisdpEVaAmMFLFk1JN08pbiazLvCItzWBm9QUlfmC604IP/Nsfr3/05/u0nW1nIJun5FgPFVRq7g/ke3e4qwuwi+ALnMwz79bHPqd3IX73kiTzxnKN4/oNuz9tf+STe8sJf5ZkPvJDzj1rN+tkrWO8XaS9eTdG7hgm3iAvzLMxczaLG9Kq107jMM+wPqRaHeJfR7nTIVY/Ja0ZlcNSGq+r13gsrT9ZyOBcIlbCUkhCTlahBWGHAGgSWBw/WL2Qj29xjSnGKl+10SHPKY5QwtrkuP7KdSm1Mg0CDQIPAoYaA0xrqRWldtJfWXC2k2Jpo4aS11NZQhSrOE6XsiooPgmoUzqLWf63L5976JLrKaPto7nNbdbFUyqLMSr5kMq3jToEWF5VezqWYlbFijHznO99Zmcp/AWpdGgW/AC25eZtwg0v71Kc+5WZnZzFhaJxp7N7XCiybfyYAWyeae1S/uSxkySevCWZoojjnNLHhdrc5XLfsEvZ0c2qzOyrUKCjeiN0eE9wCkgwZP2nijz2N3SDQINAgcEgi4AlSJAQdYM2OWkdJRBKyXBKWarlFUhC4MUngQnFeN4qFFEatagetap5C67FPaZBclYs6Kt+oK7srfxt0hzgicDoA05vHDRZxdamAHFd0qNsTDKVUGOigvhikrCoKyHIGw4qydOAnIJtGVVENt9D1WzlicpE7nDDJbz/wjrz12Q/mzU+6E8/5paO5fQtOd3BUBPsTMye7F2Cb6t4WKrWClX/En9gSH17khJMX5nKaUVwmhURXEHhBZLoI+yrroecdy5te8UTOO+14NuZDsvnNuKEUP9UccWaLerFm7ZrVKieod5F/RFZktJf6XZHmuklk+7cJ3R7xICqEqFilLiPOOZXtRctMqjcjuoLSdZnpB/zUtNxDFtWGlrp2ct0qsqC8M31QgG8VTORBip4t/P7THs8LH3wGGzN0Ew1O4ykyqfJyUiMzFKEOVnp8pfhKKYyQncmfQbS0HnkYDge0CNj/VCmmNbQmVU6XUorS7w3hdR+7jLd88uv85zU98uk1REqlncWaVleO9tRR9GYcnXVHwewiq6ohGwc9Hnzyybz1tx7O7Qs4Ao29QcWxsm+7Gp5y3mG86zduy6Wveiivvv9ZPOT4FkeWP2Sy+jFr1/WZOiondBeYmfsptDOydos8K8hrTxzWUkzVmEzkNU9q495PEWKLKkRq3fA7N8AxC/U2YTRLEY3mKBSXacxnUkhldUvwtHGhq3STyTa3r7v4uk1WiZQmq/NUbx7AqFUHRlSpvIDTPFKzGtMg0CDQIHBIIRAdBLU44vWWR+9dJsgZRUsmemptGkZBO1FMeRQnGWpt13Hrk4u0T8cQtHZbPp/KVgoUAJbeKpTHjXxae+W4brPfQm0f+vSnP73f6vtFq8hGzi9am/Z7ez772c9it5xBk8cqH9sWZv59STYZ7VAxqsN86lJNVJlR0G7vmCb5kWvguA3TTFLikwDlCFocxgtDtMkujbdCIcXXsncrSB7Vo3djGgQaBBoEDlUEYhKmch3Mc0EwWhNtPbaDqa2tI6rSOmtuRy3BSSus1lVLk8eSliiXNilTnP2eg+XH1mAJW6QVO1PZY9pVh9dBelKKqq7PddDOU45oeSTsKYNMJPiMvNOl3S5UT0V7MMukFDXT1Qzrh5u53RE5v/XgO/IXL30Ib3zanXn8XTZw9gY4WtWsC9DulWRSUri6Uh0VXRdoK67jvZQi1mZVs1LGqWIjWWaiXkE0MmLSHOI39haxL846GawuYELh0yLpPXjlr9+Fx9/3Qk5aP4nrbWN6skV37RTO18zPzuFVqFdaZTVk1XfymLF6LcJs898UUh2j7LWskOqp7E/j1KNBIWacRphDPo0b8+OEvfqW7iSDeijlS4lvaRxWJb25OZURmF63Ft+fg80/5dZrWrzvj36Ne57Wwn5Mf40KaYsy1S29jZWs0Qe1q1TTQDE9USkyniyRB423RAodm4lWm1jXtNoqLeuwIIXONYr8sej3/upf+Iev/Dff2brIsOgydBlDVZa1O7iO0qu8wew8HZXR33wlR4vH6bmreOx5Z/F7j7sNJ3dgeqj+Ehur85y25KspsbOuihwWwH5z7TF32Mgbn3oP3v+a3+QFj7wbp6+qaW/9Pu3Fq5jqKnP/aokwM2rfAsO4IPZLcik0nSZZ6C9CpnZZ52ZO7QtE4VdLGWxBXmmcciYSBPKm8aCmLRnllTLPpS8FCpDbyJmtvkNCmFe+pcRLYyfIGxQ7suVpTIPALxgCTXMaBG4YAloiCVp6tWGlDOYHrY0uKCgoTBS9llKvUE+lfc+UWChWCzurtOyeduwRrNFeMVqzUwwQRTJWtiwsvdN6rZXX3thjcUbmXkG6+OKLV7D2g7vqnX15cDdjZbl/5zvfiZdAP/7yqtVqEePSBNofrKVJaF1plKtG0bLqa3Ob9EVNEWG1Utzj9mfSDT0yE4jdKF90GUELRHCpQAlcQdN+RBCUSwKeomyRGZMCG9Mg0CDQIHDIIRAlDGFrp9ZNs7W0LmEQ0rrppZRKpHXXJ4opHAlnSChD+WtTC7liJJhJWRWsPJXiol62h9j6rLykPzOssXAfUDno8QyGGf2BZ9ivCX2d9Ad9kEIjJcgl3Q2l3JjbQbkww3Q9z/FuO3fdUPGye5/Kp172AC565t357TsfyTktOAJYJfLaMKL9xlCmiiQY0kqBYL89UfVpVYtM1D06ugDJ0r6g+BU24nSJA9vLHDEBoKAIrt3CSWlBqKE3pGWKEMCUWIfJfuyd1/Coe5/HmlagP7dVWM4L7op2p8BLyZIpjRFyy0l0gsJZHVaXhew9jfhWOVZo3FWOfS0XUht86vNMYymPQ7nVBhsTlt7GijN/CZI58laXGHJaUhb5PDJ7zfc5ijl+57534T3PuRtHLKI+IykgW8pmlMm28cTOumsCdfoX9R5xlMnyIhlLF8a2HMIylJUCMvpS5m5X0n++Ch78wov5lyv6zPguWadLcAH7TS8mV1Pb10495ZXCLZ90ZNU1HF7MMrX9e/zhbz2c5z7waFYPYUJJMqtWeFMG6sUBrupR5GqvG9DOh5JhIvYnrbdpwdNudxwX/cYD+ezLn8rvP+we3O3wFof7zXSzq5FWS42fpWIHg4EUWsKyM9mGMAt+AZcNEfuQ5UK9hWeKwq8VnlOJarrUri3K1Raos4rgxQcBEngjYKILjEihDiovykRmG5k7C5QCvZbfulEF7G4aX4NAg0CDwCGCwK41UAui2mx+J9nH2z6X1lcFIklDZ9NaslYtG+19meI75RwX3PaWTCiJfeGqVVdrt1fqTLYCbVmWRVrcc7m8yGkflbUzTu4VMlu3buWzn/2sW6HqD/pqrTcP+kasdAM++tGPupmZGYqioEo3p5pGmoD7ja+dE9G6c9dcsGDJfXhNdlCcDkFeAmtHjF1428NpSZDLdPsvL7YgjMiN3OhxEa88TguFw0pTmJmoNGY31CDQINAgcEgjsLQW7lwTA+gQOxK+5NS6qWWUXY+twxnR2Yqa6UAskrhlglmQYBa1Tse0Xu/KgZZeK8NqGq3FYH77uqMoWnQ6k0xNTjE5MUGrnau0oQ76M2T9a5j2sxw92efCE6Z4+n1uy1t+5xG8/Xfuw1MuOJLbSOo7PMBGrfHrpYhYJSXJKgmMU1kkl6wX5UZ8IqER77HDPT5T5Y70KI/xltwHyMvjQRiOyEFdiypxZyAG2m1HR5tgmxL700vThaxSbKs/R3/H5hTf7WqH9I66Uh7FqeXCVI6RVw4VaUXLtSxIvhtnLK/pMaPKwqkWC8AlSIdWt3CP8uOCLpoqcu3VuRQvmGyRKMCi+nnNNNIKMZydZ0JjIKsGZDNXcvaRk7zuKQ/it+65idUlHKv+bqsMT4WNH1mJYatetSfUUkB6efV+Rq2WR4uxRCl86SWZAKVAttP42yJtzGZFvfdrc7z4LZewNV/DjJ9ktl/hjKdul+gcPsvAqbahGLJ2lVtYm2/njMMz3vyix3H3E2EtsL4NTnUG6z8lD/J4lUGrC95RSokaXUXL17Qj2Fdl9pts9tXgrZTkcXc4kj96yj1576sfz7MecBfO3pCzyS+w2vdohTny3jbsd9+o+zDsEesKrzGeZy2iDjtlzKldC5WeKNAiOE906AkitUsAOjcQn2Mq5S6Vph6ReBsps0ypJbSkuArKb1SrLrNVUGMaBBoEGgQOSQRGa6AWeNsIdyKg9VV7g9PK67S2p2DFR+2Htc/TOmxhRah0kbbAuadOoO0ClI1yYFFomU2U1uuxJ4X49E6J7DUu39wrQP/yL/+yArX+4lTpf3GasrItGf8dqwlBxon9GeE+/wrLJp+RVZimpXWnUQpIL8l9aV6naL0yHTpssp+8Gk45fDWFCcRaKEaJlVeHKJCtACfh1Cu3k6Am75JRnAlyS77GahBoEPiFQqBpzI1BYOf6e92ZotZcoyC7lgAWpBAIWmNjOhDbodgOyiOhLGhdHcVlOgA7FWik9VZ55dnNmPLKhLt+v8dgcYHF+Xl6s9thfhtrq1lOaS9wp9ULvOAeJ/D2J1/Iu3/jLrxASqu7rJfCClglqufmyeoeLgy14pdkkg1WEwAAEABJREFUlQ7fdakYT62Q+dKxUGcMQi5/IZ4K8EukdiiQ62CNlXh2R8l8S2RfoWnPwxQh2suohlR9tZsBa9oZ63LS7e1027N2qotzjvn5Wco6UHQ6aorH6S3dA0Q5jGRJJaHSglw3zdTKbroqpDQhetDYqIC+iq7llhOnOjOBXYSaXJTZnq292ZRHmLJtOISBSsoLqsE8zFzBfU/cwNufdU/ufwuS8sr+1CIMFqW8yShqNVqmbqt0Val3aqNTizL1u0d9rSNBLbsSXyqdyqn5opRQ6ZDS0/AodaDYAWzN4Dnv+CZ/9IHPc3Vss6CDRJaLp8lJhkozWBTu22cIvXkpCVW5FK65lEfT4Wrupcu01z77vtx2A0gVJx7n1bRZolukksKx76GUPVAdffGwIL56xZR6sEMUfwiwqhZ/Sic9mo1MTAlmv5l1e/H2wnOO5uO/8QAufvajePn9f4n73WI9J0wMmYyzrOlO4lA/DyMoc1B5MXqC2lepvJCBkYJUF6kvbO4Vqi9Xmjz2yONCoowFnOuJpBTzImNMSjZcUEYResQ/mud4Fe480fwKbkyDQINAg8ChhICtfYlSo7Uemie57aX1UuumTxc18mutRGtzWjvNrf2vHQaccdwRHK3lu1AS0BqucHPasmpkQebHPJYvOVLIAfF673vfe0DwcbAy4Q9Wxg80vj/84Q9LRq4xBVbUpDNyzmbNPuZ0WRUxTc5dXWqCrx/HJwFevJj0JSW1CYp3vvVJtOsBTjfvoAVDwis7yVxBcUEhURnNqOylNjnzJgrp3bzGCDR2g0CDwCGDgC2ytjyavazRwXnGVOuwGiV8BVF0LXAmbomk0IqWTstqXLbKatFVGivUqJY3amUPeAlnWaIKs/NYsq4dWJ0vssbNckynx12OneLJ9ziLP37Gg3jv7z6c37zgllxw1CRHMGBVmKNdzZKFRZVZ0rU/oRJvBHR4F0kB4jMpQepKe1mgXWQUmcOJv1rRVSJPNMWKVzuKtkIUqfeKmGi1GvNB+CAESbZjtJthIcZ8IV7VruQvcvK2JF6lDIPhKKEa5qXkskunSoorOpPkE6uYmetBzFUaSo3cQS9G7gQaN/lZjl5FJjXVqCvK4KjFe63+iW73arza7ax+yRnGXX31lUxNFmxQszpzV/CU+9yRP/7NC7DfiJqSdmwiL9WffbLUbtWo8iop8ryVIfeoQaO2kTyF3pnQy2WPQtAjljBFDpkH4TnMcnY4+E/pzJ72hkv53P/8hIX2FDPSgcZWS6WLUSJxoIDuFMX6w2mpMWH7FibnrmHjcCsvfNyDed7D7sLRKqeFnmoG70OiSKX6K70DtUWJBmJTSTWTNE6lQJIXeYwdKs0NRJlqztSfrTLSWYRpdfPGCk5vw6+du5Y/fspd+bPnPYoXPvrenLXac0LWZ739Lpxosl6QMkrKJ/FALu2VVZZILxmxLy4QX5FMdXlx510prCqFVWmOqudw6ht0AMOeaC+RgTemYH5RYxoEGgQaBBoEGG0ujtEaG9JaajKPiwLH1k3n5TAKZLrIMQXWXc44hSmFagnWuwbJMNoIcFqbtXorTEbrtt4yPpG9iXIeAObv//7vd3J3ALBz0LGQ+vKA4vogZeY973mP08NQt6EmCBfL/pxw3zcppPkYJEaluiKawCCJCnvkBQmbJtxplWDCJMUK7nf+rWjpMONLSXn2uyk6rOBzS2LZREElhlFZ8u1p0sKyZ2DjbxBoEGgQOAQQcDooj9ZUCU4SmMxvZE03ISxq9awjSpUT7MulrNA6LC1DPiG7rWS2EI+3YJVhx3RXab01Gir3kLzu0ZLyqSUJraWLhoySTAd3L2rFHu3Fn3LuUY7nPPhs3vY7D+CdzzqfF9z9aC5cB5tUt32J0hYHoLp9F2lmwHixMC8WvPjILVy2s7XfS2nlaWdB9VaiYDmlWiFtJwEYiuxLmIHsWrRixhk3u8jtwchO3mzvyzLwImuJtVNaD29/jqY8FlXkLUyxWFucK6ikKWlNTBGcY7cnov6J6puQyHqXvXys5DyqBPtzOgKZ+DRsK5XnJD/0y5rQ79NdNc1AiqiZ/oDCvhgqOkTx59RA3ys5bP064tyVHO538Ae/9gBe+oBbcESErsaLzytwGZnvUIlj+4qp8pDntfpzHuiBG/WkXbpF4YLSeVGmMmL6zTCllxs9cyUsyJ5xcJXsD/wvPOqlf8d3N89QTHaZn5+ju2YVQQrOOmTYn3S0V03CfJ+yXzIh3icHC9y2u8C7XvBwHnP6Oo5UORqBGmuQ5UqLxmosdIApKKJjSrzkSqNQuh4s7UQNU0qjYIZOGMpROK+5oQT1EqmFVpSyY87JHFYD9ltv562Cp5+1mvc/8y5c9Dv35OUPuR13O9Jx+OAKVg+2MFEvkpXCxS7+8jZpzlSSs0KUUwUVmfpkgLrFek7xLbyU087wi5nGiJHH1U4hudpWkIkvP1B+kX3BVeAxPZlYakyDQINAg8Chi8DS/sIYARdAZH9C7p2T26OFFuoSr41pIqvxvRkuuN2xSGRCy7HSqBBdXKANPXdaW9GjrHpj6z/pUTlad5N/HJfC9/3LdANWS1lqE5Xjkksu0bsxNwUB682bkr/JuwwBG5Dee82fbFnovnbaRLe5fe2utJtaxaZ5jy0CXjPWtE6a59M5HDYFJ25aQzZcILNw3bxjv+GlBcDaEWwx2Mm+5RXZ5BeZhtupZMu2M0njaBBoEGgQOIQQ8FJcjWm8Fkatj0ZBQhRZgcsLtCmADrP0dChe6Olgb0JMAGVK9wYO0LpMVUsnVuEV3lbEVLclJdYi2eI2OoNtTPU3s4kd3On4aZ5w99N53x/+Cm985t150nmHc7t1KA7WAB2VVYg3LdEQtDfYDaaO0jGR9ifxFnGJpcqNWIvKpyB7i8xnVCuoQiXIVvABacSnDGqs8bmcRYM8qn0jUqwpqKTViCJ1DNaooPhaeNRkhPTFVa7wnORXuBVt+a38RC5YNm7ykwoOtAtzBBarIZUKnRftWByQd7pMHLaRxZ9eTizarFm3idn5AcNBRdZuSxmUMcWQ3mXf5c7HrOb3f+NBPOSsVawJkEt5VfespEzDylOqjVa2US2cNABBaXA1qD1IPggi+VKshh9G7ZawGCqXytTQpCpgG/Bj0Z9c+kNe8Ja/J2w8gS2lZ7uUXZPr17I4M6OylaDVhqzDYOt2JqenaPVmmVrcwsNufypvfenDOLUL69T0aZWtlGmMxTQ+VYlUPgTVbcBrHLesuCUylhFLRl5hO43K2ul2clmkhrq6lUQOKbiCLu0C7TqwSvLNarXt1qvg1847mj975r15++89hhc94m5ceMwkGxd+yrpqO+35qyjKGSakATM9Z9mbY1gOmVi7Ht+eIErBVWqcDDTHhrXmksZQlJLYZ+0EcTUMqc98hHarpQvEQv3jCPZlGs3TIHDzIdCU1CBw8CCghR+R7T9p9bcF22u/Gm0f1o7CO7Qpi5TOvmrNIAtD3bvs4JZHb2TjBExpm1ACSw5OCbQOO/RovdUb20KSrZfVIGu/mfEZutZFyPijljxPDPPhD394v/Hxi1rR/u7PX1QcU7v+5m/+Rjebo8Fpt5njgZoi98tr9+60SWxz3qqOyCchKy0GSwKhHXTueMbJTMRFOpRaAyQVSqizRcBL0Nclv2UVOWJaYKxtozpUGiaQKbIxDQINAg0ChxwCdsB3EsDGhAliEp4MiLRe2noriqXWVR2UyRyt1dN01q7GtXRIl8KC4SKu6mstDRS5x7c6kLWxu4TeYp/FHdt00zjHYdmAO+hQ/ZwH3oF3PO+h/NVTb8eL73E05/qSU5nnMCky2lJI6FzNnOS7hQr6tWeswBnxpCVejlpr+ZBCK76t56pOYV7kRLtMJqeFGIG10UJagP1otpG5M/kPJGPcWluW8ySdAmOqFGEUhIGFqWHa24SLz2Tn6k3DRGRSr/oyKn0wsoKd+eSRZXVYkHw3wYiT0ANXMrCLo3wS+dSbcPmWrSwOSxa3bZdW8khiPsFsP+KKCTGr3hgMiHNbWe1m+PV7n8Nbnv5LXLgBpIvB+aB2QDaxhqg2WDtVE2arZVINaa9X+9EeT3CgsVDLPyKICgG1OlQw1GDyClBgVGcvyvm/inrBX3+Rd3z+64TVG9ky36OcWE02vY6exrqN7cyUVzNzEFsa0126va2c0p7jaXc9gf/72FtztMrc2Ab7nxBNIWW26fGMm4C4dJofXqT5oypVTtD0CiDFk7GWmBRPNuVaSpCJrC/VDIzPmAeqLDAUFkMlGiqTUZoPqhvLINt+p8uUfROhZm0duMNq+I07rOOdT7szl776Ebz+oWfz8OM8R+74LvmV/81UmKNln7B7x8LsvBRTNeUwUtcaP06cSNFo89faUKmybHqV+mECw6MUD3312+KgL/Zr2m21z/huqEGgQaBB4JBEIKjVIq3lcqDNK5FtS0Hrdp5pXa20c9lBVuu16aeKOKA9nOWuZ57CGoXtXEUtjSVwTvuFilE2udK2YNs5Ox9lUtnaUEiR7LvHe9Wl4jO1wzlH0PnadAP2FdZb3/pWY0+xjdlbBEbo7m3uJt9uCFx00UXOBqh9Kmj2bpH7wmPD30hlR0luaQ2w15gUrjkjYYkkvMbkUQZNdKc0Ere4yxknsMEEyVhKplOgpVa88e+c0qoMC0XlLyf76sBJEaboxjQINAg0CBx6CJgQpFbbWihLQpMnOlm2Vo4P3hJYLAQdXun3GG67iv7mK3CL2+nogN0pWjgTuqTA8MMeE9Us66MUVnGWI+M27nbKOl70mHvxrv/zKP7sWffkiRccx1lrYaMqXMWAdr0dFxd05B8yobrtbN1pQSGpzoui0gXRnvY4TFHJKGuysYTRQyIpEuKYFB2Vy4gKl0h+Be8yK+Va4j7xjPDAeoA9H+PWyMKtmWZLx5D2RhM0nXNSJIJ1lbXfyYn62NIaqdHsJNXgRU7E3j42RrJc1eUM81VsUTmXV/Dn7/06n/rCl8GUnBMToLFRLy6my7FO4cnDgPXFkCPbA37jQefz/IefxtHq684QqaKktNE4KtVv8lKqEdZmD4pTkVSpCWi3hzb4tro8F3mlMBPFj3KY8kqhFOp/KWdkmFf0ly+DZ736g3z5h1vZFiYoiy5o0LuiTa8vFU0ZcGpXPRjSXbeeLPSZWNzMCcU8f/BbD+MZ9z+N6RpyY65SgWMjgAU1mWwLsqjKQa2yosjCsDjrY/NkehkpjQWrSOzLskrcl2rjUL5aJNWSsllswCtL1NtcZhtlan+m8nMXafuaViiZkCJ4o2Sgo6VZe9jtNvHG37gHF7/pKbzu6Q/nwuOmOWJ4FavLa1jTLul0IOt6XBHkqEAKMzLV5+VWg+qFeepBj1q3ga7IcZ2MIEV1X/5eZSCIqcY0CDQINAgcighojXRas0dN97JEWo+1pcitrUXrMCHK7cA7cldpee1xWMdx/lnHpT3NKVYp9WCGnwsAABAASURBVFa6kUduLHmyV/pVaf8e89BqtbCz9de+9rVxUGPfBAQ0Wm5C7ibrtRD4/Oc/T6HTg3NOt5+aUNdKsR8CnOpYqjqT+DYSSb3EOXW3BGbswKSFwZKdcjgcd9gUbjivhaEELR6StnSjGNQOCbgoj5GFjwmQvKfQgNu5+NA8DQINAjcFgSbvQYeAX1pnx4xHrYppDR0HpJs3yHU4nmhHpjueVVI+TMVF8nKR/tBRxk46uLd6O9g0uJq7HwW//6hz+Mz/fSTveuqd+M1zpzlbCgoFs07l6sysdddEtjaDbCOV26RVfkr7TaY1vKJVlRRlRdavyJVech9Bi32UO4jMeL0yUZQSLNBT/lK+SiRjCWvZ5jUyd60cKbM8TmldXwkGIksga0WMeEp7UmrlbhzY/mTKEKVIWFmkuY0Exc4wa5KRFxheyrlcCkezQaG61EHIyKW9UyUsZYym/InKgJWm8L00Ufkr12ZrbGN/lve9RSmHXvM+PvGv/8OgPUVp9YgfpJDqrpok9mbohkXWxjmOdNv5o2c9kCfeaQPTS12w6K0/PO1iEvuZjSC+1FOY3dG7JeWMC+o/1VvTZUibSiMkKJ0TebU1U7pcNpITYl7QdzlzXccVSvC+r27jpX/2Pn7aK5jd4eisO4ZyZp6i2yFKOesN1dYEoW5J99ZhsOUKjqqu4p7HFbz1BQ/mTkfCpOppq6xuAblI2jg51AAdZKxaVZ/mgvE0VNqByOxo/ew9Yh2xjP0p40Ddbr/F1lMaG419RQ5VQKXeimqdE+WitlrZUuFKjv3mmI0Lea1rTTcoWcdTh5wqFFQxp1abK02aop0hI6QkI3l4xK2n+Msn3plLX/Vo3v34u/GMszZw9OJlrO5dzfTgGqaGm5msttMVZeUOqGZo29+3tGxClUQpxEKhcdMpEEBEtSeoXJqnQaBBoEHgEEPAaa22jyASWdvT5YQtiJ6otdzIaenMnAOtlU6h9XCRTHLTSZtWc8ombIeU3KM9zWfyaIW3s63yEgPOirJynb12JxW7e8A+8pmyKpMMaMWPFVn2l1nvf//7Laihm4jAuItvYjFN9jEC7373u3HO4TXh7FNB9ukTUuk2GUeu5E2CWXJpEqNFIogkIuqtSS7BjDShncmBrFLCM04+nsJ+xN1uBMU3YVSaM/d4UTE7KmMij1dptrgo+wFjGkYaBBoEGgT2GwK2JqbKbBv1pEO2VsYUlF6BkXBWSbE0SAqrrJyhNZxjsp5jjZtnY9jGGWsdjznvNN703Ifx4dc/hjc87R484qxNHFn12MCA1XGBidCjLQWEdGCYAstrQbe/7kJPLaoCRFubjZUs4PKaLB2cq7TcW7BW7yTwZUqvI7TcSpf4tVgFLjeW2ILNtvCxbe7U7uUBFrj/KarKKP7NTo2UH/OMSX7jctwMc1vbzT+27XJHycikicylYMiEcRFj6jcvZY/TPheVwCh9XePUz/LfHKZUIQtGYugT313gt177Hv53sc1cawM9P0k2IXXP4jydqTbD2S2skeYnbr+cM49exdte8XDurMunSRViv2dpbWvlbQbDSsqryKQGSTWokUgvhFQJNkqCHJkGSrETJguJCrW9PJe8kGsMeYFZK9eiwmeU/HLZ7/inn/JHF32cbX6KRfG26siT6F++le7aTZTDmkx1F0WbzDQyOmSw40qOyhZ46Dkn8OZn3pOTJ1Tt/Bx5qIS1ahXDJh8l/K1yX4NTY6RsQpjb+NzFu4WAWMOGXqW8Sp1ahB4vUpDGM+Ia2V52LntEoJLGma2xIqc8ZiSqocQo8RI5lSv+FOnEB/Wi5lvJlNz2kwumQD7WwX1vdRjPe9DZXPLax/K3L34Yz7j3udx5U5cjpcRau3AVh4V5NtnfRc5uxg/mVUWdUMU0i8OBSvdkk1OyG9Mg0CDQIHCIIuAi2mxB66teaJHEHluuzTbKvUPbs6ICserT0j5x9q1uwQSkZdu5DJVClI1WWglCjMjWcZEindLubm6+fXz3cnf3mQLLOadlvyTLshRp+96b3/zma7OUYpvXjUHAL0vcOG8GBN75zne6bdu2pZKcW6ExqgkLlXgIOKLI3ntMWLFm06lQqjuffRsJvBJqJVxq5isETAFX2alIC0IQYW1xNlyMSGuOlUrzNAg0CDQIHKIIBAdGUe03Qn5GL+yJ9UDH54pOFnVJ0CfrzbA2r7jtSUfxK+efxnuf9wAueubted39N/Hgo+EIZWqXYN++TnW7DIeZQqTIcF1Y+grKBeioHrt8aA2gpaXe1nGvMGyNTqRsXhES9qAnjgYS9iRESUkhVrAynJQNWSwU3la81n9xmv6kTkt8lYFRnYOREkG60FBNsa1A8RTEU1QCVbVSplbFRgl7uXczFqj2OoLYH5G5jUjhldpdpSy51BZZrDEyJYuRuUn7KIpNybSbqr/NGfUykrW3plJGkxTe86Wr+YP3fpofDFcx0zmc/qojqGYG1GXAr5mkv/0a1k/keClGHnG32/Gnz7w3t1T/rI0VnSJQ6vJpJOBD3spFNf35rUy1+rTjAq2oQSIEom9rCOWpDXmEluo3Iyfe9v5aLvuNKY0zw3RGkaa8euG7/pk/+NilbJ4+jM39SCwmGW6XYq27it6W7RoXKlfjczA7SAqq6WqWM1ZXvPoJ9+N3H3Emq1VOGAxYM6XxYgNP/q3btxCcE665EC6o5RaLqANA/eDqCtP/dDTWTWmrLJR6GaEcLQY6wAzoKLQj/4T60/7jgk7I1eZCbW6ThbbKMirAaZw6UENFFaYsc64iajKMD0sZwo9AEQK+LpM94TsUsVA2yU8RgqhWukokHSGb5LlwAl5wwTG861n35v0vezwvedR9Of+otayeu0bxPdbq0DUZhuLXk1s7g2qqIvVApZhGjuZpEGgQaBBYUQRWpHKvddvIxaXqbTF2Hm3MjB/nHKYI8lqbvS6X1uh25k63u2Xav7SSpmTaJhQrpxPZeTWVtxS6tOdYzJgsZuzel/ZYaWW2c4k5vvSlL+3LKg+psjVSDqn27pfGfu9730sTLmqy7dsKd3XfLpdqtAlrc0Uko+nskmyIHpNRJZ+Z/J7CTAg76yhY1ykwwS1HM98Ky6Q1rgYEleUVZMFqlCS4GqdFp9YiU3mHrTcqtjENAg0CDQI3AQFP1EqVyBYtHS69DqeFfRGjw3VagyxeB9GotcfSWWW2/kStUSMbfpZt6fckpwPkzye05l2b0GN8GMmJ17qY6aBa1D069QJT1SzrwxxT81exqdrOPU47mpc+6VG89eWP4g+edieedZ+TufNhcEqrZF3QAV/tXKeC1uq8nWmhHvYrCikk6hp0nkdXeJhgV9v/XjYc4iS9JXLsfKIAsOUaYTWicVQQOCJE4nMciiVWULKXAqPShEQVtWzziwVUNFY/48fyjt0Hku3GzFjDzL2Hvaz9ITVqlMb6z2k8mM+r3bbPeSFgfivBcEDKEtsex1UYLkYYFomUUooljJQWlZOCVYjZlnYg95xIqh9e9/f/xps/8I9cOWiDFES9fmBY1rSOPhbUx0VvnjVxgbXDq3nWI+7JCx50GmuVt1P1tH+XhKoiz1pSjCgwRLERxHGgaz+GFlVjbeEitSvIMm+9xLwdGna2RUmxMWMKSQdblfAyhT3tjy7mc/97DQuddcz7KfJ1myj7Nd45wrCkMzFFyxSbMzMcJmXbdH8rZ21s8/rffhD3uVUbU7KajLGqXYi3qHyeIGzWrV0jboIIIYTiDGmX/OkV9TZBxZKYW96RCTildilXUEaRzNi70xb/Sqb4US4rwmiXzzLVKqtWkEg8jcoEp/XFa2I5hI6UiFaOF2u5SCHIwh6vbKvkmaxqVg0i0tlxyiT88h028sZn3I2P/OHj+YNnPYJfveAMTukMmdzxI6YXN7PeLTLNIq3BDJnqtbKWkw3JqLp/FqH4n0d75h/VYS0w18+zLc0NJS+IclGxRLkyjssPoLU8rdE+kNrm1C0i9ES1Y0zy7mbG4WMbpbUEadxG1A+BA+dpOGkQaBC4MQhoChMcIq+5rJwWYHM8LRLyu5pa66PtaNpskLhDx+dsmOhya8lNbSWxsKh9rk57H6QitDdhC7bKBq9U1zbXHXrtdDc1xDlHr9fDPggxJZyV96lPfcqshm4GBPZXP94MrB48Rfzd3/0dNqls0O57rr0mv0+TO7PKnF4mUBo5r+nryfUugJYo86A1AMlnCofVmvF2aLrdrW7FZNGi0GLAoEfI+tA2ASGo/KCcpVaHUreifQod0oa5ZyjBOagORTamQaBBoEHgRiNghxGnwzXRViiRz7RAqRg3oIg9puKAiaok10Ey2snbK00m0roTTRHhtDZlWsRy5TFbhyQSKUxFYeuZc+B1yJJQE9E/5bO8sog6hLqQkbuW1tBCiiqlUxiSrJz4SvGyM5drFVWBCk9hqs5rIQ14gmxju82QyWqONcNtHFFt4RZhC792+1vwZ09/OB99zSN48+Nvy+NvU3BuF05U/sNFbRFkZGqXVzlOfi/KM0e3k2vthSwXFQp0I8o68tgvtVtCsYTZS3HOOeWxQCOlSz9zumTb/+zmlDjRqCwlZpzfKUix4sYr1y7KlMBDSppe44Q7A1mRx9iwVhqZeydvxo0FWDvFO3vSUnhEh25hMlD66ekOVSWHbzOovXU/TuPIJSWUwmUctaoY4GNfdkQvqVjB8vftVQNJ6VJCtShPSSQwb/upfBY9r9es3F+V9urxb/gEH/mvq9hcrKEqJkZ5C0X25wjz25miYs3CFm49WfHKX703T73zBo5U9LTmQyvXyKlzjZuWxizGitwqXBw51YrXIENlIo0KllbzRJpQw8o+spKeDJtOOiNgX2Oh8a0GY3Fz6tcv/G/kCS/7AP8512Y2Ww/ZNM51pYvw5BqQUeOzUtuiZAG/sJ0jJwasmflfHnybDbzxmffhTOmnJlRlF4SyXuoDp5GFbO8cjlq+WnFBYw0yCxehULy4NEEl98mrxCmmAKX1cmfJZT7Uf2huj0jBFuWX2U5ukYwVI884cnlpGZnTJFPJjMl5MCoU7sAym6VmiwfENxRWlwWKX99ytOU3xKeBDaKjRRfq9aL7Hc+HXnJ/3vPix/Cce5/GXdb3OWHwQzYuXs6k1jdsTRFWo/UogpTXWIWSx5JtbtWBcEfrBOI1ak2Kyue0dhmhMRvVoYkszokZS295rR0+Iyosqn0xOiwvcqM1Z2e4/I4Mp3TOyrDhFCJRg8JroS7UH5kAiDFFkOd5GntRebAxpvFBGm8dYior4OwLUCPT9mk+paSe9IgNEsYWKB6j8iynnXEWL7I4J75smS80z3KRI9A8DQINAgcfAjb/a601wTkyzeXClpVae1VokWmNcQwpi4rKPsXVGpJr/yqGjgdccHcmIH19a/PfOUfhnVYIcOixl9YTjLSmkIgU52CZvbQQse8e+98Gu90u9vtX3o/qe/WrX21s7LtKD6GSR4hIkzfBAAAQAElEQVQeQg3eH039kz/5E2cDNkYJI/ujQtVhM8JITkYz1LrWy+nTxM5AbvZ4tPlXAy0EcOG5p+HLgdLUkCncKamEFr2xhQYJCk4CdaY2+dQsD2lCyrZEDTUINAg0CNxIBFxKrzXEvvywo6EOZyZ4jNccdIBaWoZAwg46iOGUy9U4HYLNqQiwNWlMyoOEHUkNClegaSbst2csDHA6eBWdDu3JDlmhurU4lqGkrPvU1ZDxAc3p0JXr0JWpLm9rn4Sowlfksp392VY5xxQLrC63ML14NZvYwblHT/K0+9+Rv3rpI/nQax/Dsx98Kvc9peBYQGoA1lQwVUO7ClLKVekASBKwvFKMjBtZ135bxPWQwFiW3soaU67wMS2F7VmGUozN7lE+FTsOG6e57sCdsfvV8TN52xnpl3haZisuLIXKSSa3jbPgPLUIHZQVBG6USqNIQ8xSmmsUhh5zWd5OW54UrTqkSFD3UungXxPottt6w5z6faDEn/lOxe/92Uf4j601V/U9rruONESHFeh0vnpdl64Uoe3ZKzn/5CN54+88ivvceg353JBuOaSjMirt1eSFKpURSzJyqCy1xItI88mD6kz9lSk0y9JIkx6CpHxRDkuqWgkOZkrYrna845+u5GXveB8/1WGi7yaUqoOYJO6YpxoOcEWkX80zubZD6G3nqKmcfPZyHv1Lt+Plv3ZnTlSWKaAbKhUfcGJORvh5hZpRZWYR0tt8I7L4JbI+GAVi/C9zymtpcsDIyxbtngAl2kXs+Sh9QsIrmdEe8ddV1lKScVQmv7llkYpKDrUnqs2xpE3JJBWHKVy6PKYCnCWt1pPvfjJ/+pwH8pcvezJ/+JzH87BzT+as9Y6Nw6vYGLZyZLvPOjfPRLl9RH6oVg6h6sFQZOuYZDCc2q7+DFIgmpIoywOFhoOXjdYoUGeKDwzjqMpFXrx4dUYmbHMHXq2PtdKFGi16icYyq3OOTOWbkspLzrOvByqtn2Yrm/oyEtS/TuW7NMhUB3psvqiOcXhm9YpIpHhLtjS3lAwVxM4BAio6JOI6H6dQL9plUhm7vI2rQaBB4KBBQHNZa1HUSuS1JmS2CdlGYfxHhwxVuYjXfoPksMJHWsOS2586kc6s6CIJrT+W3FYGI3MnSh4rP/lW7FVoUbY11dbR4XDIf/zHf6wYL7+IFauHfxGbtfJt+va3v41zaRatPDM/iwOxaIPgXJ2wDusWhChhyaSzYY2rSItIrcUDLTK20EScSrMcskwoWVpA5GtMg8DBikDD9wogYIcPHzxOgsuudcUWH6M2pW70+z6n7zOGdljPorjU+uSGeNcjl90a1LQXQ6LOwOmAn9EJhQ6QLYr0VZUnUxlF3iJXGU6HsihtQTk3x2DbZqq4SO0XiHkf2jU6dZN1Kny7xOUDgu9phVugCnNSMswR6nnV3aedV6zLe5wzvcATz1rHm59yHz786ofw9mfcld+84HBOn4RJrZ92gJWTTAfP2O+N+KcEKcHUcFDpejVmhRDwqjcz0rbmbEDK7fDa93zqmZpWOp7XIDvX21LnRNsHI4pFY03BSVmgfrXwokPdnqbKJpVOPay4lD+Dd315K69458V8d1vNzCCnW0xJGC9wxQTYFzcFzFz5Pabddh563q146ZPuyinSBk0E6GYtnMYxLmMohWutcRSlrJDsj6JBfHsprpwI8aaawX4gTft35WAgxUeZlLuRTAeBTJdXlZQsi4qbEc134LUfv5zXffJr/CifYt7qktDd1e34FBkTExrJmnOlG8C6DnODLaxpDSnmruT/Pv9JPOG+JyEdB2oCUYq2PBNLiQ/ZMkEUxSO7kQIPYhPdEvNmGyXvTgf93gKhqul61M/QVbxg5oRVcMFxwvvBx3Lxc+7IR1/4MP7Pg07nQUdWnOmu5MThT9i08GNWz1/G6t7VrKpmmdSaMVk4OpkncwJWCnenNchlczg/q/G5XfLbDFQ7lmhWo7GH00HPB9llDy8FpB/2ZfdBdmFltXLyXGVm4tsFTDFVSxFnVEm5FUSxjtjQiVqL8TloDNZYb5bkUWWzoLD5JZqTPVAvV+QaO+3Ka132dIaeojSCQmG29nvJkE51eSONxWQvuS0ctQrVs4vQWPfUzit0RDRPg0CDwEGIQACtN6TH6y3SGofWgSAFfbDd1exK+2qeaR0dcPoxh3Gi9kMl1nqk9cocBzjZV1jGYqvV4uKLLzZnQzcTAhoxN1NJTTG7IfB3f/d3u/kPWI8WhrIifZJ5p9NOJkoo0ukMFFj4Ap0tJSiI+7RWeAK5yIaNFh+5FAM07waBBoEGgRuJgIQXJ2HFm9CSqAYnQo8O4UGHpL4EmEFWEO3QpLUnLTm11h4dqiTBUOhQX2QdvNK5dJJ3xCpSa/2q7ZCeZSoMLWcD3eYNiKHCFxn51ATFmtWk+lR3JkWA10EvG87getvIFzfTWbyGtfU2DgvbODab4Yy1gXufspan3fMMfv8p9+BtL3wAf/v8B/GyR92RB5zc5Xhgjc6V0yL72mpjHmjZj7hrTS3ySN726OQJspQUHCSieVYCAesGo1yV2xcpToNLXUdUv0SXoR4TmQ210gQKvZU6xckpo24FKYI04NDg0jh1VJZfcVWiFgPX5iq5f/8D3+SN7/801/jVDDpraU9vxEvJujg3T8sUA8Mebn4LR6xp8ev3P59nP/J2HFNAPiDV3O5Av19T1Y5uu0sIfZVaimurSc7EvGxND73ByaH5VIYBZV3inCPzI8IaLKVFhUfqBq4Uz89/+5f5y0u/wpV+inrNJvBdJlqTDOcWmN+6mXYW6HY8DKQY6W0hX7iaC259DG99zWO447EwCWzQdKsWF2hL0YLQQ9wpeKcRRwpVGSghbmf4weww2Ef8q11SrCS3DSI5ut02HWFdyG3Ulj0hMqzWyBbKHCP7tmvhUeecwOuefG/+/lVP4KI/fCpveu4TeNFj7sMT7n5bzjtutdLtoLvjf+ls/76UWj9lHTNMuz4tKZB8OUdWLWqcDGm3oKN6rW5HhcNQVyWZx0veyzSQjArZZX+RujdPPVwglBpPWqtMiZRRk2cO7yLebK2ZTraTHx9BY8lJo5UFbx8N4pUeBiTSeorqDApF67hRFjJ8SuuVxlN7zwgipTIlVuKzVg7VR8SpPJfCKrkr5QlY1VGu6JQ/Uc6oDAU2pkGgQeDgRSBmaX6jOY/mfnQ5tSvodiep+n1yLRtVb44H3fWctM/IC0kmTK4Dut2ZZFD7CsuY/NCHPmTWLxitXHMO/N5fOWxuUs1vetObXG3XkTeplP2ROVLk6EYM7nuXUyVk9DCJJNfi0RIZB9HpncgEBwkN5FpsAuimzIQKxTamQaBBoEHgRiHgdHDxrodzur3P5iGT7ewQVKqcQNRxJrgWwetEpqMZ9jtZZQ6lhJ2yIMi/qIPwvA4zPR3O+nnGQAetUgtaaOm42MoZxlqCUK2yVWQmcjVBSqVqOEe5MEvbwYTOR+1ej67866set5ouuMctNvHLZ5/IKx5+IX/6pAfygec9io89//68+wl35DUXHMGTdeq85wQcoSLtICpVGKt1aFstAcy+lMhVB8NFvPcgAUaNBJcRRdJBMFCbKinfrI00z4og4FRrpj7TiEoCsh3OIxorUvIE5+XKUmxQOjNR4zFqvBkFZZaRrK3xWg3BtYl5W/2q4Qm6O1aqMmAj+Vsz8Nt//a+87RuXc1X7SHa4KbKptcwtzitbGxNwBzs2c5SUQ8exyCse/zB+/Y5HcSSQDSsmTevh5BEFIiEEnP4VvlBgEEVxBl6n+7QfOzBdbjRbLYixpJM5m0HiHinAAjinkVqIPN8Xf09+w0f42I+vZKHbhYku9XyEMMWwbkHRYe3GtczMb6Yc9JjKAkfXs7zsV+7HKx93O44rwObAKsANB0xPCNGgSTVYZPwEOVSiuFexcjPiWC4vOrjNuG2jVqg9GjsYjQKk16yoBwv4ckBH/WHKqwnFtdSPpP+Qocb+SmZ1BhY+EWGTg/OO8jzi7HU89z4n8pe/cT6X/J+H8Zk3Ppa//Z2H8OL7ncqvnLlJCs6atarL/iy5UwW6gj3TuAu9AT0pHnFaJ4V1iBm1aCh/X/JbTyOhLwVUu50zWcCElO3drKbjA22tkS2NjMz+TFr9mGkNpa6I6tug/mcgRZfGfJR860KbvGpT1BkaFmqVjAZfdDZ3Coauq5K6mktttbygdE7LtyNoPAadSm2MetsHNDLMtj3ByNyZ6vXKqdQY4QxpjR9nlBHUbtQ21diYBoGDF4FDmnMtdqn9Xm+vPUw7ptMipvUJ7Vi2RHqvua61c3Urco/bdmkNlFSm0jo2zi3vAWlsr/aSAc2+/PLL+cY3vuEOSEYPUqb8Qcr3QcG2/Rnhgc5oHWotE2C/k3dbHcoOk/CZDYcUEg4qCUTRppuRNUSCSZBgUksIMYHCx6jQIGpMg0CDQIPA3iCwtAXZ4UQKccIQOyxldZAwo/K8Fh+tRTrByCNja46WnCClUMh0OFO0yTpOhyHnA06HdV8v0qr6dOoe7cEMU+UMa3TgXlvtYO1wG+sGW1gve1PYxumTJfc6cQ3PvN8deOMzHsE7X/Yo3vZ7D+ANTz2Plz/qdjz67MO45y0mOV2nc1MorK5LJnvzdAaztKoeuQ52rqqglOBlFMVjENkaaTeE8tdVzVBr6TA4hjpwubwgKr5WMksqqzErgkDQsArqEdB5GuccQXxEhUQJncge0ejtFJfIxqDcyWhPRHsiGo/Wn0aWJuAoC88XfxJ55h99gI//51X01h5H3dVAKtosLPZB42B+fpZVXc8Rncia/hbe/opf4W4neKYiTBGZltAe6j6DYY+ogrvdnJaUtFFKCmqvWvLEpVN6RaMAajlKoFRMEBVZrnlRiyoGUpgMxfOCy9iuNF+/Al72x+/l/22eZ641hT/sCKT1lYYgpxCvlcZue6rD/PwWNq3OWdW7hvOOXsP7XvUYKVfWY38ia7yuUlkTQm/C18rfh3IArZZCf5bxPyvyoIkbtyLu5NhCdpHT+tVqtcm1RtnaRtlXXwzUMzVOSneyTHiD9al0SEyq/wxPo3Uq08gU5PZ15y0Ud+ExLZ5y4S156SPP4f0veTDve8WDeMvzHs7LHyfF593O4R4nHcGtJiNHhFkOr2c5LMwxXe9gMuxgQnY3bKcVZ2grPhvO4PpzibwUjkVa04Zk1UDUp+NqWupXI28KJc2LVrtNp9Oi25kU0wUhSukZc7zWNxuHYlnGE11OkMKsdhk1ObVwiOJfjQcfRVLHOpRGhObeUnxKoxLMeCm3HLXFymvpg+yxcagUxr7GbhBoEDg4EQhaDW3eO2x+i7TOaHFksNBnotMl09p0zsnHckRBWh+1bGjua31RvgO5xaa8cs6RaY3/2Mc+RvPcvAj4m7e4prTlCLzvfe9b7j0g3VEHxUyLhuRiOuLwvNNPptBtIVJs6cyVZA2tFCChF03EkVDiU3iWSfOHygAAEABJREFUhAtlakyDQINAg8CNRkAH69DF15O4ug3BU5TQrSITorYtQFqb0tV+JqFGhyklhNwR2zl0MigXcNUiLSmtOvUCE8NZpnUoW1du48hqG0f3r+GkajNnF/Pcd2PG0846itc/7C588LmP4guv+WU++vz78LYnnMvvnn8YjzoezpuEU4GjRBtEdjjvyLY/FdOSqMNaofqVqJgG39WyqINZLrIf68zbyR99IbtFzDuyLX0Hrzi8+FVZUaTW6FgmR2NWFgHtYd44GHUN0cnnnYXsJIsyUk+C0htl1olGOqBjX5koS6UebYdBEqkv1zj+6H8PedZffIwfcCR1sY5hT0odZ9SjtWoKR0YuhWvR384djl/DW1/8cE5U9ccA61RPQUUlBanPMlo23imphotAwOWt0VikSOVgvCjGtunaoZyWyivY4yxA+7wyqByVWsDVSnuplFfP+MP3chUbqaoW+SASfroV/JSG9oSm1g40sVjsb6WV9/HbL+PFDziPv3n6BRyzAMeqjG4Nqx24chFnymcvRjQf0HxQKOlRfLL1WuYEJVXQQW2sPcvJmjQmbCSkDolEU25bH6i38A5CAPNbvLwaCmjJS0FLXoZScraFjpFWG9a4wCpGNCVl0hrlP0GV3VZ0v/Xw1NM9L7vHkVrPbsdHfu/+fP71v8KfPOHuvP6X78LLHngWzzzveB57mzXc/2g4f80MZ07OsdEPsC/qutRMuIpJF5lUH3ZUT6Gxl5VDjLwUkkWo0IpHS3a9sEBv63blalP6tmwNKnKcnUKN8CCy+WR/Lvj/2fsPAEuu6s4f/9xb4YWOEzXKOeecJZQlJJERxjZgG6/T+u+1vb9de51316xtvOuwGNYBDCZnEBYYmSSJIESOQoAJQnk0oafDCxX/33Nfd8+MJGyQ0fSMpqrvqZtDnXfOPeHWe11o/658SS3AZaobQF0ohsrFIxASCu2RpYsoxYeVC9W6VcJaKbC4Ur4JDQYaDDwpMBD2Cqi1t1UCbT3K2JOJz43/fYKVTZNz9VknaP8B8/l7a7IHQaFDzje/+c170Ir3jKXuaXSwZ2B1cZV/8id/Yiy4mNs9o9gUTVlmtilEWuKlJx/PdJVLWZDCkI7Iw9WqCKC8gvSSsKmEclU1ocFAg4EGAz8sBmptJIUcAKXAUckwGjJZzLM6m2HtcBPrsocUP8T04H5WDe9lzfAe9hnez37ZA+xbbGT/chMXHNLhqUdP8dwz9ufFlxzHrz7jHH7/hdfwp7/0TP78157Dm/7Xi3jTH/0Ub/z9H+Nl/+la/tsNZ/G8s/blrPVwmId9teg1Uo5W1RlT2vcmZVRNyvzvyoHQqmrMeZVo71NTvG6yryDWtq5QqnwgyASlxgl+AostL6gsrQqvWM1l3BEgBlJBVNfCgBJNWEEMGOWBzmZAjgV9bMoQLvvdikh0ECk3+gwrkOPAYFn2Oagihz5mUXDEUMb8RrV/96cf5Pf+7t3cPRxjPpqC7gT2o9kwhKgg2/YwE6K56XqBZ194Cr/zs+dyZAf2TyAeLOBtRDkoIhnz4DRiTSUlOEnVQDkl8ZoXOX0DyPmAN4eAQaX+4ECx100U5xS7mJ7Ktgje9flt/Nc/fyMz7Q18b87JYbWWyHfxE/KEiC6r/jxUA6ZaGZ3hw5y4xvN//tML+OlLDmVdBQdoGV05scZt2HIgB5dhSRV5iSYUxMgqAc1bM7rcKNKalFgqVHLPDnpm7Rfo0x/B9qcJj2gPHSe4RB+ujDGcCmqBYcE2FKEtOK7UOG551JRSG4tBt6vdR3sQooOqzKEQbg2krzlqWq6iXeR0y4JxEcSE2q1S+zVqtkHjHQRcdcQ4zzpxNS8870D+01OP53/82Fn835+/nH/4z8/iDb/1bG58ybN58/96Jq/8g2fxZ7/+TH7/Z6/j1557Of/hqefzostO4/pTD+f60w7l+tOP4BmnH8m1px3GJcfsy+n7jbH/tBYvB1jhK0oPlR7L+MLWhvgGrQ/DjWIzUA289lev9Xv7+qEAXbXocgSpnirVOObQihQbqIGC13jOeIJKOQNFTWgw0GBgj8WA7RVieCw255XtD/Yw5rDCeN1k2tg4g36PfXSCeP5RXewNVaSvFXKsa7uxXdS67LZgOoR9fXDbtm3ccssttuTddq174sIkdvbEZe85a176t5mDgU6cHrFs88o+omjXZ00XEBXobBepnJx9KKwaDkh1YlbUQzmqKoGWZSeFijAWNFBa3cLmo2QTGgw0GGgw8H0x4JzDObdTfSXtJReUbRkq+TaSfBPXn3M4//3F1/Bnv3Qdf/KTF/GXP3kB/++F5/Pan7mY9/zKNXz0d57GZ/7n0/nCHzydT//u9bzr58/htS88mb98uvpdtoH/fO40P3ViwnWHwMX7wHFdOCiCKc08JmgJUoE5pUxxolamTnRTqRxp2C5Y207o0YL5flewQWW/JWpmfgRFoak9oeXNxxVp7FjGnZPRFgkSGXOpIFba3rxpSUlzwSALXZvbLseAPjUX6VOAjugkL0wYahFy4CDHQCvy5FKeYxVVhW6Si/IiKZGDlOssK4PhnmkYkYLUavgO8Htv+wz/840fZaZ9IPgxyU+1H8ptFGWMJRHpwhyT9QIT+YP8/NVn88vXHsjBGqOt6b1kbtSGuhqA5ndOdCl6dFVM5ES9lWaSLDZSLR0Uw5JwmWNNTyJXAkW1ICouMDpzcmjgIuqoxZx32JtXr7nlHv7vWz/IpnqKeU1WdKaYKybI3RSVDAMvpwSF1pfmRA98g5+74Dj+6uev4+oDW2gFoHk1FfJLYLH3MaAHsEUlctQ45Z3WGSWhvNJ9KahV6D7Kq6YepfbMu61fgD2ExdufwnIG9ukYhBo58zDcBHwJN4YjIdFFaql9otJeYCOZY9LA0rV3YHQgXNbybgUQnmt9wthYSxuNbTYaA1fjNV7qCM73ria2fW+V4tU7wFql9xMcLDhRcIE+tmvWw3MPg585OeHXLpzmt6/ajz++4Uj+5IajBEfwp889nD955sH8xY8dxf/9uXNZM3cXZXY/rdURVTELcaW5a+pCTtoioyOHHGQi5kwYKvS5VyRVRUcOuvG8ZqzUxIJ0bDLQEXouzCEbiwGiDnWtcZ3oSM0s+ODEqsI49pwBrKKBBgMNBvZADHixsA/rruSZKu3tTJN1tcqkI402hVrbSsVZh+3HQdoyU9sOqox2IrlY1aHv7n7zOqh4xzvesbsvc49cnyhlj1z3HrNo+95rqZOmdrstgSzhXteYR9YgtlftV/JJjP8zKdeKTXmSzsM6ref6c8/CDedxvlDOgtdGY7HAVWBgCqttNDTXkx4DzQM2GPh3YqDWvmew0zBe2kjckvFT0IkiVssp8KJrj+bKY1IuPLTFM07Zh6efsI7rj1nLlYdPcO6+EUfKGttX5tDaomRtOWAtC6xmFoNVzDOl/CR9JhkyIWfRGBWyzTDDO9bkBpoVZ5udQa3CR4KKsDKLdwRrvwgWedVZHMZT2mIDpzmRsYXmJ6Q1mJ4fU7iWQR2sTFVKNWHFMODDR22izN4gMQifmT43R8n0uAxprc2+Yo85C+TYoihAH3zSjsgUGzysz/F7Eo2//n9v4qbPf4981YH0zAiPvJqWuFaCcyX05pmuB6yvt/Ibz7+Sn7x4AwdoDPvh7ihbwAfZishHg7Hj5cEtAeFSjrhlFKf2UpJnenN6lpqWT4mVCjVyAAzxbFYPc679xU138qr3foyHFiKSyfXMa0nyJYAMgiob0B6LqWYfZJ9uxvTCvbz0536MF196Osd2Y8boa5Q8kLGGVB9lQ/C6uxFoPkhAzpVajYQWli6vhLXS0pSqBE+CIIcRohXCQ1XY81WLj2XPvgTmbAxOb6uzz1GfFwKhXz2rRYBSY1n/JbDmy7A02GKBjVc7YdUmXYalnqPYlme+LfmWSNU/VXFLcUux0dwUBavJBRYbVJhzy2CN5lmK1yttedMPDQ5N4arTj2C6kzGY34h9nbssc+KkhZMjKkkS+ps3kyQOL6vTJTGlT8hdSlklcnI5Ob+0iLIi27IJhjkY7bS6YE5aObmIWsKL8aeekdHlVOKEIzEIBiE9qmruDQYaDOxhGHD1iLdr6X6V136A8qGs0JMMoeiRVjlXn3kKE9q3ajuo0V5i213iHU6tdufgnMNs/fe973278zL32LWJWvbYte8RC/+t3/otZw4sW6xzjqW0l/JiZSsO2hRGu8BoKzCl5qqzjqKYfZhEXnCHNVhapW0wAmlFlSlOoWNDQkvYaeIGAw0GfggM1NpzfAsGjk5ecukpp3JIAuMaYtrLJtLWo1ozh6XWSKGRkkOkONEhQBzJztFJPdbCXFQGlk7VOxaY4VNr9zKTcCiTRwYSUojIVTYCVBq2MM2jQnYCjfCoYO2sT4BCXQsijbcETmkClOpqoMiC9n2WQD1YBj2snsyaNLAyGAgfqaZ2BvYZ2WdrGSOGqiT8dpHqRI5IE4VIKTl7SjkiByovBPOCz87Cc3/3DXzxQcdsPs5QivYwn6UtgZrPPEwk8puKuxTz25hy8/zZf3wuzz55ikNFApPq39Jc3bZouFZBleJNia8la7UeYxN7y2uoqc1ZZmuOVOfCa2EF/cG8HB8Jne5aylpuK3WrF7Q6jbEgMtym8b8u+I1X38brPn4nm6Np2pP7UJXiE/Ffa9UU1HPQGjAoZ5kcqzikeoh3/sELueH4CY6bIFBsTlvz5BS+B/ZjdV4PFWlgo2GnsQTmUDFnjabVygmw2MKiETgtcJR60t/tSQ1qPanhJODGgcVGO4VwVxBTBvDCl6dWWwteNzVF6tb3hUptChwGpcaqFwGNFMAV2NuC2GGkpR8Z22w2Ya2bgjmFDJzoK1I+7KYlWGwg6gzpcS3s6osvYKIWDfRnSGN9/mVEVqbUri02SUnGJsiH2nvzoQ0JPqWMxhmkk2TpNLTHmRjrEqUJrdWiwSQCO1Dti3YrBzYmHvR86DI82NeLbG0uPJ8Km9BgoMHAHokB42dxufY28bjJBEEVeF157YjUmXID1nYdF584QaRtwQ5BR21QHXvEtVmO/BtvvNEedY9Y7560SKOUPWm9e+Ra77vvPrIsC2s3B5ZzI1q2dChcsZs+/tSMwNF6gnIiZeUwHbetH/OMR1VYWS0lYtRCGk3YWCqsrJLSZSWhUXNrMNBgoMHAD4gB55x2FWA4z1hS0snmuOGK40gqkP2MGU+ysPFVpXQhJcf2HFVqI6rVTSndLcRgRv8SBHdXogoZQ8HsVofRTCpT02D4FErbCNrslqq1FYZmS7GVS6FiGdTHCWz/2wlsnB1BQ4egAczJb6B9EgMZ+NjBxRKoyR6jhYVnenLe7GOwj2T70+nz1OfuRSvDYT9QVKgzr0PUgihhVum+CrcJ/unOeX75f72erclaNg8jkolJvEjQRyULvVnWbVhPLCfT8P67OXmfMf7iN17EeQe22Ecnzq6/Cap5GcWCE4gAABAASURBVPyiajmcKByy8kUuksv2dSqtQVSKUZ5pEFqZZlSwhJxo5hlodVK1gkJDqKNIrIXrTtAvPFns+Ooc/PZff5jP3NdnppYTrbtGFBzT6/WgGjLc8gC0S9rpgE7vQS45ah3/8Ps/ybFjMKHJo6IKrOFErC05sSLxVe3llEi1IuFJxdIH0JgjqLW8JVByObjllBIh47G+7NGXPYieY/lBqoAre6SlGqu1vEGt2xLYR6iselYBIn2KO4IZeAGx1sjABlyKl9JhNpshthqNECJ18wIWwRz5lq71GRmUIR6VjtpjXtKlhcl5RUhX1gkv51akZgY2gcU223H7dznxgHVM2UIHcmS5FmWhWjmyBnOzROWQjhxmkbc6jWXtRPNokEKO/rrsM5zdTDm3iaI3A/OzEEW4NWsgTWFGeT2fLU3TsxRbuoG9BgPNgz6ZMWAyLzyfbTghsXzzco5PuIwzjzoAc5i7spJs89q7PLn9U4x6uelunbjtttt26/XtyYszybcnr3+PWPt73vMeyWMJZK3W++0ot1cLVbSyQcuxHww1ZcaUklT5VR24+JTjaRemoldUbqQMERQbKa1U1FIsyqDaq8PKPkEze4OBBgO7KQacc8srs9Oz5YwSTsoJbGU8meHUw6Y4cjWs0naSysipix4o9tp7Ijl+DJycQLVAFdhXYuT3GlnMpQZ7JMj4d1KOXB1rp0rUwKCl2KCjHaxFrf2rUKqUET6CglJOqoJCcW73RdgxXajMoKLUaLYWZNCjsXaEWmsuNXMAB+aXMLA3aJbA8nUYo7mtFAZkm8t5AE6fkXNONDH6VNFl9Npud1UGfStuKe1bbM2kRKcxW9TmbXfl/PfX3cRsPUlWxqSdiEFvq0TlgE6nRWtsgq0zm5mSw+fCI1bz/37les6fBvsKF6KgRM4nROdofuSBqo04RDeYQ9YcVCovGdHaEq04S5Qe7C0VPYAzWitLrDzSMwwqGKjfglSOz8g/9lt/9U6+eP+ATYMYN7kf+aCkqHJaqk86Gsz36Q62MT37EL979Vn8v5+4gAP1bGQ9ihiBJ1Yz++pZYjxFi4xCICcWJY+8NP1ORZ5Kj1epzECRPZ+B1mi5PRe8aMMgCjH2THoYp+fVpxNykfIGTvGOoGzYNVLhsSVnTiqIBZHw6QQiIJbBGi+BBq410BIoqx3RC9B4PoDTzAYoBq/VOI3oNbrTbE6xF1jsQJ/MCGykHYHRVVcElbWGuig1TyVQuizoqsVzn3Ih60R7US/DOymOTkRVR6yZnGCsnGcy28qq4Wa6+VZ8LidVsQ1XbCUpt5CWW1kd99inWzMlJ5evpG/K4Vv3FzSy1jZu7yZqTaK5yilWqYVa6ZrteStroMFAg4E9GAO1+L3WvmKRAPG3vWXcGWzhmnNP1r6mZzPjVHtBrB0okqNbJXtEeMMb3rBHrHNPXGQjBXbBp7ZEwOY1tt8GcM5hP+Bu6V0w/fefwqlKygA+0paQjDYJh7YOuOzM06i3SeFQk6DjKDbFjLqEuqDWM1TeK1ZFExoMNBhoMPAYGHDO4ZxbrjGnwHYo6CQZ+dz9PP+6y5D5I9NY20tuX8qqqAo5jvJSe6XSFZg9X1LLGCPsUc5GldJj0WOC1QmcIBKYsIvU0PotxcpqxGoRUGwlFlsrA8t7nGYcQaz0CAg7pkaSkwzVG2iaMIaWG+Id81ZGc+1eGNAH5LSiWOBl6nvlUWxQqcJFMXZkUypdCBb0IdZSpM3EvunLM7z0de8gX3Mgs3I4zath1J6g8LEcBRHz/XnR9iYZ8rNccORaXv7rV3N0F9JezpjXhHI+IbqpRVG1UUvscPbD1051BlGqUi8qq+QerWip2NywilAXgVYdtegNM1LvsK7GI4MaZoGPfq/mN1/2Fu7utZnZnNMe30A9JydBktCe6FDJgZyWfSaKOQ6Jc/78l17Aiy88nA3q25WLYyxNqJQ2MB5yJbhcmMlqlTstIRaAFhlir6SFpdgpYzhFrbcD1nwZ1GSPDbVWXuG1H9lTej3T0pMjfBQ7QSQcGFgLgxFurJ1ycviwDKoxwqusnJ0vVdUqsc9jCZTdOViDRXC11xq8VhiLhrxgFFvKqRRBLc0PA+fhUQBUJcEzKr3PiTm8s8ErFVXqDRcek3LgeELHnLC1EYcgqbjy/FP5maddwn+44ix+9uKTeMHZR/KcEw/giiPWcN7+bU5bm3P8dM54tokpepQzD7Kq7TEHMNkAeuIwOc8Il9ZWO6W8sGixkja71ltbbNkGGgw0GNijMGAsbWCLdrZX1Uppfwn/jdA5IsnH1XHG2YfFYRvSZkYl2WM7gL0IUmMd2K0v++bVu971Llvybr3OPXVxkgx76tL3nHV/+tOfdl/72tfY0WFlDLjST2DsX9oipAjEtjsoY7qTFZ18aMKGiTFwFaYj2EZjDiwvpcJpY0EbTq1+FtNcDQYaDDQYeAwMOOdwbgQ7VpsTy/aTSCf5B61bxdmHpkypQV0OqHIZf2kLl7SJ7AeAY69tRuBkT8k1gIxrbA9Se1llYK9jxcpYbF97NjCDykB9VBOCC3tXJcXIAMUCbW5OBlz0CLBTvhEkqknU9rEgRgsLY1MrMlBkwevmdgBzBYygkDMiDxDpWQwHataEFcTA0uekD1OrqAQEmkXXIBsS6vWByj9Frnibyv/5iw/zune/nwXf5cFNM5RxQtQdo1e1iCb2o+jXILqdjub58accw/958XmsknxFtnmnnWgEcC4hfM2vsnyEydgyhqEm7AsKjwx2L/qDdt2nVS0QVUPQ0FZobc2pFsmJFQGuzBnI4Vsqc9u9Jb/9N2/im/NtNhfjTG44ksHmeSa647hiwMym+6migrS/hTPWT/KKX34mTz0Q1muN5cws8spQVw5f1mg40HrEKti8Sezo1FOkjKNBUEMBoYk1WwK0egMXFlyz46VpQu3OpTu22DPS9hxLUGnJdUBSFVIEJFqtnDq2ZwncIhjvG25G+0cM9SPAdCuDMJ6GC6ESjiuVFAGgCDgsVVcvghoopbBUoMrgeCxAHzexiCotPS1BKh1OLTHn7BIYDRqEcTR/pZkQFIXmlmO2quvwafo4MlJAFMCVF5xEp6UJ6Ok5FmhHC0xUG3nxuZP82mWH8DtXH80fXX84L7vhCP7+Rcfx5l86h3f/5+t5x28+h3f/7xfzG//xBtZ1Hdm2jVS9OdqtBBIHVWXL2w5hYV7ze5WpPuSVbEKDgQYDeygGRjzutBcZiOmp7UlcjFPigpOPZUJ5bywv8LYx2VajMjt2VLRbh1tuuWW3Xt+evji/pz/AnrL+D37wg2Gpw6EUUKXMgZXb93iVXsmgPSJMb5uF9G2pKlBK6VnfglMOP1C2oTLWwm3fLqwtygfF1eoaeKIw0IzbYOBfxUDgRbWoZWzUEvp14GAVhFCFe7jJQKpJqGU019ZO+r8pC8v91a8WuKBIWA/xu9qEtqGfDAflnUymlozoyWKG1fnDrBuOYE2mOHuI/Qb3BVg/fIDpfLMM3QX1LqR2VDaooBTYruNJipLV9ZBnX3RmMIbMUI6jlKgzTi2zeSBHluwmrYpw2dxONRh4jeMLZI0rp7VShBitbydwaqO67WWMrroKsR4pjG94sHSIbXn/Flj3pTZhpEffTLiOoArP7ygV14KlfP3oTk3JD4mBSu13BGV/iFDqQ7dPIVafRMZ5LLBDGgI11ZQykq3eXBDzamPw4Tvnedmb38c3Hh7SK9u0pvYlaY8x7A+oipyyvw0mPONujp+48nR+7trjWQusETGMyTbX0GprtODoxOrvU1GGZyBSVUCkj9gZe5tKXbQUrcAeUWsLMle0qxJs7bnKYzmU6kr9q4QijXj/lzfz3172Wh6oJxiMrSZPJ1jIMtI0YW7rRrpy9K5dO8lYfzNPPeVwXv5rV3Dqak27TaOWEI+J/8R4TvtE7F3gD3TZ9GF+p4zmDd48q7W8iix4uwksNhhV2d1AFYth59xi4R4YLT2jxduXr5zoBsONFWpPteiR4FRgzYR1pRSsQJE2CLuPYLnMEG5F1WJ1vTS6FYZdLyQeebPBDXYst7xBNSq05CjF8jhWZuAiPYvWUIrmrI3FldJOq1ANHRU+59JD6FY9WrVcvDHUcqS+//3vw3ilpfqxKsect2tFW+s06HqVraVglWKRHafsBwetH2P1ZIKvB2KPITh0qYPNpT41KYVra32p6mMCg4Q2mk9xLVqtTbZJ2gRn4DJ27CENvPoJQjuPXbbXW9xAg4EGA7sRBoJtmdOqBjztnDMYt6WJxyuBsXchwVjKSJVosprdGt7+9rfv1uvb0xc32sn39Kf4vuvffSre9KY3YW8dtFotqsoEKvjgVl7ZNUo3wBSS0Sq0rrJiQpakky5y1XnH0cr7kEuhMINR5ZV2kVoKWSLKcaaw2GYz6tzcGww0GNiFGDAF3L4ap50EomQEQYkXc0rVd4sgG0D2QBtKmRORTI6WwEfUVYF9JSSOZRDIAIaYSlZ0WyftdSGej8XwsdQH+yEc0xa8mRGwPq34+StO5r8/6wxeesPZ/PVPPYV/+OVrec0vXMFtv/tcPvb7z+X2P3k2t/zR9bz6Dy5lqpWPHOGaDxnbmCVcxXRKxwHFLM857QCmAS/QiihcqpQnjWPCPqNcpGeJ1CImJhIgQySA0k7lS4DSjwLnCWVLsbUJaRUrOIEQZHdCbAX/FtiQ1mYptrRA4TGGsEYGwqdWj2lhASzvaa7HiwHJKyNuSlmxSotGCICM1ceG0UyjtuqFSJBCheIIGeEQ5Rmx6FyuK4wliiILY1kbiUTe/42S3/p/b+be5ED644dTZhP4fiQRqc+x3SJuDWBwD+vqB/jF687gly85goM1/piAUqOYwFW61Y4w/kWKuIFTmRMbWrWlg6nuctFSjm56GFV68bBLQONYX/mhsN+Ls6fpAT1VveUz8/zPN93K/X5fZpPVFHqIWk7cMh5StIYkkzG9mftZNbuJ/3r9Zfzp80/jAPXtCsYmNbPGIPa4VHuFsja3RSGO1Mh73RQs0pKsnMBPKlNwAquy2Fn5o4DQxdoYWDv20MvWbigxlFm8/XmUCvuLSu3zMgj8vtRS5Yt4sTFcuAkJFqtrQJClDVQ8ClaxHZz2EacxtpcQumGX9VuC7VOh5o8Cp/aPbGJlyxAWB6a3qilJlBK5WHN5PVFFm5x2Dc++4gLihVkdWFQiz5hsYn/eetvdyJVL4XVwooV6DZqIBVK1HxRKUAQHmDm0fvw51zA/9xCtTkVkDUy3jCLNV1PlOcQT1HlMLUdWYEz7kXfJMOoCDNfjk+KLCGpxct3Ca40m35ztB65SP692wv+SnMQT1SoS0FwNBhoMrAgGKvFv2oqp5OROkoSqrEkkf72bZ0064MIDUibE/iloHxmBSx2RmNdRgvG37o8ddl1pVZkUHs1nzjVL5dq3/u7v/s5ZuoEnBgPa1Z+YgZtRd8bA7bff7u69916MqM3YZ0uCAAAQAElEQVRxZd+NjaJo50YrkDPuCgwnIW/TO20ItqpJ7RjHHjLJ6rYjsq/iZANqH+HiFJVQyxg1cMGAoLkaDDQYWGkMGDOHNXidZFfi01qGh5T24ZAoVWwC3+KZLXIoqazKJP+H5P0FaMcyWmMmx2Qky3nlpExIm0DWiEasQLyfOCkMW+/jV55zmQzz/fmJM/fn2adv4Jpjp7j4gJiLDxnnMBkghyQ502WFTAo+9enNzM1uxUwIDaJhIpATq63x694c15x1Mvu1kDGkpYxmolo0KiLnl0oUj4KT4WHjWBMDwmXt/g1w1lBtLN4RrPgHgR377Jj+QfqGNpp7ce3sFIfK5vZ4MeCMCkSfIX70IKoR7e1YbiWjvN+hxqkocnYXHVos2itdRGd8FfZLkPPAbd+G3/+rV5PudyRby5QqmaLVncR+z1IqOH44S6u/icOmHP/pmZdywxkHYm+ZBOeVFPXgsVqUsxpORrXdxQ9EwZiOlfUCK9EqkJANUA6lwcctssJpxWqVpGS9ebwryOQAG6jPjDq98sMb+d9v+iAPFjL2W9NUffF3ovZ2+FT0xc4LtIsZjlvb5rd/6uk8/4J1YX0T6q9WYI+/I/AY1471O6Z3aGrF27P2RDvCqMbaGIxye+7dnmFH2P4kOz7z90tvbx1wv5TdccCl9FIdO4+1VG3xchNLWMES7NyF5SGcNSRMbckl4Ae8jBojOaHM73nFWfuyNi5JZLQVw5Jtcja996OfY6ix5mtEt4ICykwZlaXSIyOVTskBZnLi3ANjTjloP7oq623ZjO8ErqGQQeslK6qqTzyeSI6pc0sPNJiFWoerpcrN2bVlE3Qku2QIxzKIy4FovW26aj1iu1r9LNhDWtzAv42BpkWDgScUAxVOctsOiTr2BvMgI5ZjOs/7tMoeV59zmhziWkAlUDAWLhdjMb9SixVKrWSodSBrNr2tYcmut7JPfOITVtTAE4gBSYIncPRm6J0w8KEPfWg579zuIUmXVlHXRgoee0W8kBJguXXSB048dH/GMc1DgDNVW4pwiTGo02lsvTQAzdVgoMHArsSA8V4VDGIJcvux3VI8KoeyF0SVJ6oc/d4CtD35cAtpuyCefYDxuGCqmGdtC512SSWIBMMZ6oVNDAebKKoF6rA/Ofma+kTREObnWBc5jkx6POM4sFPzaWkUaYV2BYgh/Mg0eJDB4SNPT2W3feJTDIua2msyJ4NCfZwcZ7HmN+f4ZRefGfo6tUV1XrGmoZThomQTGgz86xiojXJENSH+15vuXFuJbivRbIW5dq0uk2O1n8QUkajZJTKlWzLAO4rh/V+H33zZ35GtXsd92+YhG0oWDhm6BfJ4gcjNsdYNOKQc8nvPeRYvPHE9h2lQcw5FipFDTI1AfIEVOBB7ai5PbWXi2VhyN1Vs1SUxpWvR7+dErZRcvO3iiEKPOqwgHWtR2KFSlLBZ47/0gw/ylx/6Ag/7aUjGaMthNmHfV+zP0Uo8PtUzbd3IKROev/qVZ3DF0Z61WoNK1bsJTwQGnuxj1ngK8V1WwWHjcMFJh9Py4qmxLriYjbMLfORrD4tHQMyGzkBwiQsHFBHiu6rCiZgnSzgQeMFFF5LMLMhojfH9ASYPat+mUsck20S08G2q3t2QPQDRLPh51rQqpssFxhiQ9B4mSnQgk8+IB2oG/R4mA+PSa/pK4wnER1JgNVtFqbUq0YQGAw0GVggD2j4oCvFl5kAHNEWkhbiCrmTbVWcdrx1GeS9YDGolXl7M7CaRc7aq0WJSOeDsQMs5x1vf+tZRYXN/wjCwA2k8YXM0Ay9i4I1vfCNxPFIZ7XVJI/TFqhWMKrwcUcssKMazddVSpFOt6vKzTqKdzxEU77xCOoc2mhpcpNCQD83VYGAFMVA5m7zCVYWglHAXiD2j2uMFOMfE6ikp73Nks/exajjDftUcY7MPkmy5j9XFLAfLsTU9eJj1fo61MggmEo3Z74vPc+psnsTlRPIqVfMzvOhpT2GtqquFnuqHeM0lWwRkGEQUoHXozlBtbrtzK999YDNJe4JSBg1RjO0fvijwva1ceOoxHKrBbBdZAnscS1Obk7zUKI8dKhUbKGrCkxMDP9hTGcGgmwJB3Q3U84P1VStHGfxJRku5nEGVZKGKsSErn7BZSvUtspn/6FVvYzCxnpncE42NESWJFO8BIEM66smAnmeD7/PHv/h8rj06xn7rZzKDtgaO1KrEiztigVglMIwqVF4IcoGVitnA/pObZK+xlVF/uzuuw6KIWLwjVpbDAJwGLLXAojXOw8Bf/9M3eeX7PsbGeIJscg2z/YJaG8NwdoaJTszwoe/JMfAAV510BC/5xes5ZhLst4dcMatnH61DwzShwcAPiQHxmmvTVdRRz+dedirtekBLsqJvuqLo863vvw2xAf1SDRxyYMFQRF9lOSJ2BXUWCYp1uOy0VRy+YS0TcrgWJn+wOsFgwDodohwU9znAzbJmsJH9WwXrRb/J1nsZm9/IhmIba4o5ym33gusztkpELl42GRjVHieGcuJ1p4MeJxmFeFBF1FoTzdVgoMHAymBAe4VzjmEvo92SF1zyL0kdh052OHaVlmT86Y1bkcTDdgRGlxtFK3yva9tFwOKytE0Oer1eyL/iFa/YPRa5wjh6IqcXaTyRwzdj74iBD3zgA27jxo1UZsXtWLFCaSchjk5qI0l3Y0MDLyW+lSYyWsHs2POOTZhkgST14lK0gUh7Ng3aW2+VrdDam2kbDDQYGGHAKYqllBt48bOnwtXiTSnu5Dlz85uJWxkHTDl+/2eewW8+73r++Fd+RsbsC/jvz72KP3zWJbz0eZfzRy+8jt9+8VM59ciDmGzHtMXzta+p5MAa67aIXMYVTzkUuxL7qmESEWk7UDNaisMGIeMj14Lm1ei9t36a+TKljDrUZrDIoKhlMSR1xbQslmdccjSp2sn3hXWPHYuGBhpXJbV2JAXUnuZqMPAoDHiVPBICFap8FJZqnbIGihSqxUYirkXaUgnIGI9rozvlqowsKnggq/ifr7qFLdE024ou6dgairkB0dgExGonOh73c6yPFnjJ/+/HOP8gWCOLvb0wqpbNHOYy1VZ2+2K2kjKei+YLxYwuKfG4OLQ1eo9U6gW5YGZhqDtqD04GeAUsqK1Mdf74LZ/l1TffQSknca3T32GmtlOrWcg84+1p4rzH2njAUw9byx/91FnBeaVtgKTeRjdG89vKaK4GA48LA0Y9RqvT6n36/nDUvqsoB3NEaYs+Lb7+UI9P318T/rPmoEAcR6JN30eibqdOrYQyAd8h0Pe1115Ens2RtESctYNkjPFWh3MPO4j/+cIbeOlPPJOX3nA9/+vpV/M/nn0tf/ILL5Ise1GQab/3M9exQcTdSocsSOYh2eckAw1MJppsNBlpoJE1eRMaDDQYWCkMGHs76YRI9qVRl8hrY3Cl9oEhl594FOu0sMCnkUk88MpbWIq3l1jpyoDZ8gY7zt7tdrnjjjt2LGrSTxAGttPCEzRBM+zOGPjIRz7CEsEvvY21c4tdm4tcReQk3h3kNVKwdcOgQioE+4pCjtt/tVQRqSraaJy2kTiS0mG7j5R/i3gyXs0zNRjYIzAgBtU6nXjWiXthJOxr8SmCZHwMsh5RfysXn3Ao1x4P158aceGRcOUxMc88dZzrjmvxvDPWcNXRCafIAF+Y20a+MMtwYZ603ZIdkMHsRp535YV0NVelOQqBzWE/ulnkJYW8UJU5nLSXmNF952b4yvc2U7dk0NSxeqF9BhngDrm0OOmg1Zy8L2GP0SEcDl1lLdtd+4zGdnKqO1NulFZNExoMfB8MeJUvAeICZb9vqB6jRjSnUpN4XnQafFLhgEk0L9k4o9PUORnBhZxBWc9ataEzSbZ1c3AAjcnY3qee4y9/5wWcug+0rZs1s4EoEMHz/a860L+tHjmkcAk4cwd4RP5Yysh/YrxNNpRjCvBRRF/x3SX86Vs+wztu/xq99mritpzEg3mQQ4BOSu6deKpgUut73jkn8Gf/8RL217p0xi3+q4jCPBqoCQ0G/p0YyOSYaonWjbaecfk50N9GmsYUUYcZN8ZbP/BxKg+VyuyfJjh0OSsAy4tlUA5RP+edNMbh+0xgziZEwfRmySSH+jNznH6k56rjx3numWu5/riEZ5/c5QrJsAsOg6edkXLN0XDpyUfA/KYg81LJvlojGxCuSiOWgjrkUN1iookaDDQYWAEM1GVGXZZ0xsbp9QbaJHI69YCrTj2Rca3H9oXahKDSbhEU7TYhkjy2byw557D0UHI6jmPe+MY30lxPPAaMPp6QWZpBHxsDb3jDG5YdWI/dYleWVpqsFihWZF9FVjTaLnTSa79vI/OX6y44NZzk4iptNlVgVLTp4G1LUfcmNBhoMLAiGPA1mLFrjuRSu3mIxZaFi2QceJxzwdDev+151gUnsQqYFruPybaeUHpS0B7mGJ/r/IvbvrrAdzdupN1uMyajeFDUxDLo7cfZf+Yp64NS0UHjyupwskoi7QFJHBFHKbVL0bDMasx3ffjLbC462NecqsoRpRFRleG0r3TU5/oLT2cK2dsCe4PLK3ZUmBJQ6OScWgVykOvehAYD3xcDgUxUuxQr+X1CtUO5qM1Z1lHKhVQqGQkS0V8iJ2wsUBbEWK6bkI61MSctUxvoL2icMqIz3iXtbeHEbsRrf+tnODqFCaBjVnidgf2uXCRusNgVaMYANk9kqVop0Xckd1RMTqm+hYz62seg2Ohf4pa4BvupnpYcU/1syJzy39Owf/6uL/OmT9xFve4Qyk6Xfn+eduqC84CN38OLoYtilh87+xR+6+mnsAFYo7WlimscQ7kLhrQ0jdahsiY0GHg8GBC1kjjRXV2KmuApxziO2DBG1V8gyyr6cmDdfuc9fH0blNZYk6gpWB/JBS/Cb4OcqoTDkX011LMvOpVWNVRpQWJvArdTvr1xKx/5zLxxDh3VtAZgssugk8HqCky23fCUk9mQ1HRNqKhdKV4qJG8sDrLRg8VibWPvAGrWhAYDDQZ+hBj4QYYyHqQU47qIXlFS17k2iZxj91vHsfu7IEKdZKNaBL43XRddllek4AQrH8xhZauwrxEmSSJZ3OdlL3vZ7rE4W9iTGLSdP4mfbjd8tJtuusnZfyqwpfX7dpZqqRWERWXdolgKhim3oC1CCkYkxbtV1Vx2ygaSrIercmozLm251iGKLNVAg4EGAyuAAVMAIjmRfO0pxa+ldvNKCrtBIda0fCHDdrwuOO/wQ9HBNWM1ckZL+RevmzHrywHtFqgY243e/eGP8lAvp4rbDGSAIH5fMxZx9cmHEn7XR8+prrS0WdS5rA/tD5RSPFSuHOa8ejiDD9zxJerONEOzWrKSJIqpsj5tObHWxjXXnLoKTYuWibPZtZ+EF66094zeUNUeZE5yjasGdhd4a6l4FPwoau4NBh4HBox6BHUcyEspubJypWsxg3TPWtxRRdTZgGLQvxWKtgAAEABJREFUAxnB8tJC3MIXBd3eZo6fiHj5f3keB3lYqxX4XDcLaUxdDCF2SGgi1Rzk2vWi7UDv4lc0L4tOLKtTA9WitqPpLY9KPJmmrsik4JdpiwfEZP/7DR/jbR/7CtnkAWya1/o0TtuczTNbmB6PGJ+A9sK9/Mx1F/Crzz6afTRpW/2i/gAvPkNPWQSXQSvMQHM1GHgcGBB1Uwwq2jqcQHu11+48rXGuPusE1nRiRFy49iTzrsO7PvxFxEVqgahPxIjqfVtp5XOBDNl2VbEPcM0Z69nQrmnlC1TDOfFRxAP9irfe8gnmVW+9u20ViydMhkynSquwIzhNXqxzDj2QcXnJTPYFGSjBIl8ZJheDnJSs9FVMLNmp4XbH0KypwcBegYEoiml3Wgz7s8TdlHE5rs89/BAkwqAegOSmErhaSYXFSCmFnTLKr0DIsgyv/cWmXlhYCOk777zTsg3sAgz4XTBHM8UjMHDjjTdiRlqn03lEzQpkJcyDViFK2L4fKBN2jJJUTqyulnXmUYcy4SvSyFoJpGxgxqvqmtBgoMHArseAkyGcEEvJr3Gp9pK8ABnYmHPJQyVloCvhWm/axM/JmLU3nup+iTT34DhST3wUM6wSdEDO+7+8jW9vkfOqs5bZqi0bW5wv51Q3n+Pnrz+FVYMBXSqbUYOXuFgGflVqPFnIMoxzoWAoeO37Pk/RmqBfKFPLzJGjezDMmeh0SOY38RPXXIjsD+yNF/UkfF1Q+41zaltDmibqqKB+OK+EQM+qxHJQyXK6SezdGKj0+Eug5E6hlpwSVanMix9gMMhCGrxs7hoTZ6lKnKDTcRQirMycV04qdNHSwU3FtP0eT9mD3lZa7YhOOc/pa1L+/jeuD29e2dfsxyoYl02uYUA8R2ec0kWL6rcqKXEBQgvERojBEONSFLlWkxMhdV30XypWY9WLgeRgRqfQwzjBfvPqd191Gzd9dSPRusMZynEVdbsUeUaeRzIEJih6G1nnNvGHN1zEr124mjGNpUdCU0MsrnMuJKMwgSqflKF5qF2CAdFqq+VFnqLTKBVFOVJN/LxLD6KTzdN2MNS+T3sVN37iizysOvmhiIzp1BcDdQ2xHFheB7p2wHKAh2eedzKT9RyduGJezqhtrUm+3ov4p68P2KJxMipcNBDPFAIViNOSEsS1/NrzLqPe9DBjsaOyQ1eNZzKRJEHMgmu1dJhSkhDLMLZK699Ag4EGA7sSA9oecOJ/i4mVoMd0PuDKUw4VZ2ol9iaz+HyJQ61dZcWC3SWkabq8lHZb8lW5t7zlLbo3YVdgYIk2dsVczRyLGHj3u9+Nc8aOiwUrFunjf4RhOFqKrU11lin62HeRrzjrJPzsZgn9Am/GZhKBFAtr0kCDgQYDK4OBWPzr8JQ1YMLU9hUZxMQ1kaBVLHDtOWdwqCzZiQqSViS+NVdTHpR7CnX0MK/u7/34V9g8L0UialHr1LxU3bic1tecczLrpPsnabnYt6LyDk2NS+KRU0DzanjMyP7wV77NjIaJWxLoWktrXJPLkVAN5zl4wnPZyZO0NF8tZcVJQVFyh2CjLGZtG1pMsmN6qayJnxgMPIlGtdPRoijkrCrlV/KYkimKx8B78YKedX6uDuSVu5pBUTE+sRrKBC8eaHcmmZmZwfim3fVUD3+Lcw6e5k9/9SrW14Q3GiMZ32FA5Zdio+KaWNStPrqzCNYktFmk5+Egl20t57PWUYpXZHMrBcMsBx9D0iFzLb4r/9n/97/fwx339plN17Ht/k1E49N6Lq+1jRHL2dt1GeO9h3jJzz2Hnzh1Pesg8JlTHB5QsR4xrEojB8Pfq6wJDQYeFwacqFz7utF27eJA4faVPvu66tVnn8R4PaQlGt4yP2A2nuRdtz+IyYzwNqERXrQ4qxHocACtFGS0mmy4/tz92RD18PkcPkrwq9bxgJq8/bbPsqBuSiKRg6NUTrwip5iLYEpL2i+Gp559JlF/jihWveQg4i3UmqRNWXmlPOEvMCTN1WCgwcBKYED8ih2CphVx1eOkDWs5ehVEthbJNIuc3Xbg0yrsNN5KCRvKKLUid3sRxSa2rw/GsTYeZf70T/80LFnJJjzBGFikgid4lmb4nTDw9re/3c3Ozu5UtmIZ0ygWJzeuM4LwEu1IxGOXtIRE8VNOHGO1l7ItpcS+q+woQMqL22FjUbMmNBjY6zGwSxEgBnROnGtvQ8ZyGNnkOnUmyknrPpNFj6edfyprJVuddHlj7QIp/FICvPG4T4I9ffvX4cv/8pAMDhkRhbSKypGkCRukWDz1nKOtG3gZ45prKBN4Qel5J0Nb8/l0NK92BN77mRm+NSf7P+oQhHoERU8mh5zdPutzzelHckQHNAs+sbsG2DE4D0tgs4b9SWWMLk1pq16GUWlz35sxYNSxBNvpoxKNVAEtpljWoqVCXl5jk2FR0s+MGSS8ZDCPTTi2qmV7zf60WhPMb9ysnEYS7c0Nalx7knZdMbnwEFcfPMaf/uzZHNqCKfFUOEIOv3OlLrWgEmjoSHGkZKRVoLmVDaa2qtCwhGIHUdKlJqGoI6I4CcW9+TmtIyKrHQsu4ZsD+K9/dROf3+zYVHWpfIfOoYdRLqgiS8lnM1rRkLV+htf+9i9w5YaYSY0alQPtAWCD2jcWg1UgZ1tUluLgobK5qmxlNFeDgR8eA7W61Nr1Ex8kilIk0gt1XMFTzzqE1a7PmC8RwdJPJ7nxo59nk7oUcSvwQuEgS6AWZLHoUDCQo8mrzZHjcMUpB+N16FGJX6thTSGH8mfvepjP6ZTEYa2MAW0R6mvz6LDFZNxqVT37Kaewmkz038dkISYTUYXJHG0Czjk0s6AJDQYaDKwIBkwQCophhm9pnxg8zGUnHYt9Hb8uxdde/Go8u8PilktUvUPxiiW91mh67tICvvSlLy0lm3gXYMDoYRdM00zxSAzceuutwcB7ZPkuz0txtjlNnG+PF8nCCiNPodPgDUqfe9QhOCnFVZ1TlwWRyqzPjxia4RoMNBj4QTDgKjKdXrlY/JpLiScCCVT7XlQk51U03MJph2zgjEPBfgNHNi2oT+mjkMTH2G+EbFLXt3/okwzkAEtabSK10dE3adnjnCP358TVUvXVBpknEGHJJQh6hIdCisZmZd7z0U/jV28gs7FlKMs2kaE9y0QrYpX8VU+/8CTiHGJQD6/7I4IUmlASYtW7kGtuDQZ+CAwYdY6a229UWCqKHJWMVvmEiOOINI0olc/lNJoH7paP9XN33SOHTgtUPp4mVPZf/ZwnbcXEvc2cuq7NS3/+Uo6Vv1b2NUXRFx+VgOaT8awEKhiBigIbidK9eAbFiOKtjaqwdRhEEfSkwDvNI/ZhZtssY+MTzPYLBt5xVx9+5X+/k7sW2jyQtSjiDvYVqP62GcgGxO02k2MtJgcP8Zf/5fmcJV6dUHmbktjGdFAKKgEGcsTZwROKna2b5mow8O/EgPZqo2njhEiSoKXDipPXwVmH7UsymKc71qFPi3/ZvMCHPn8/PU1nba1P5ZGbCZJOR9To8HIwiSXoAj9+9dms7zja5iQb9Ili0X9rkje891OILegVETWx+tVyoIm4FdQtyLozD4SzjjgAk4EmC00m4r2qNboOaJxkZiGnVuALlTahwUCDgV2PgShqUcppndQLrEoLLjl9n8C/iDFrxKuYpijGVrDVWeQW5Si7yVXZixzSGWw5r3/96y1q4PFj4IfqaTv6D9WhafyjwcCrX/1qnDN2/NGM97hGkeKBbQYhzpUqBKORSqVqAS6mnSRSIuBpF56Nr0xpz8O2kmr9jRJMczUYWBEM1Jp14DNIHFTK2FslcmiJSfH9GablxHrOxecgmxZp+pg+kOGpfUwhoZsrbe+a3H5fxafu+S5zOgGfy4e0WrWG2MZEMcMNF5+KfS3EpqCO8WVEu4CWpvMCJ+hlMK/4c98u+NaDW1nIlakELsIcCN1OQrda4IyjNnC0DJvJBC2l0pLsCdBlI2ldWg/Olqp8iC09AjVqQoOBR2FAZCKSqZYBqp3a2NtXVpDnJTqLEc1BqQKDLQXMqOeXevBf/88/Mr7v4czN9+nIqxTVPeKkIB735PMbOeOgVbzkF67hCOnT7UId61rs0JLhHMlkjwjXaDEhGW4ibyeIiEXZUQArVxHSz9HUZMOcdisNa9oixpmYmtSYUHdSvjIDv/nXH+YLsx0eqOUya0/KDi+pN9/HWNuTJjXxwib29fO8+reezxlqEve2kcZOD6mFupQhaH2I32zNytmCzJAXL7N4eKUmTWgw8MNjwKmL5AjOB74acUFEy9WsAp538Zmkw2148UpZRfSTSd59+xeZVV0lUDO8xVQ4o9BhSeoSUqCcm+VQ0fMlpx5Lt5yjK0dWmWcUSZtPfO1bfE6Ca1sci1fi0LdS/8xGqyFyMKExnnnBmZgMNFmIOZhNNgYZqUoJtIEvqM3LrGwTGgw8OTCwJz2Fp/IRsZzJfmEL5xx9AAdPIx0TnENXSk1IYAevBrZfGCwVsxtc9gaWwXA4pPn64K79QAIt7Nopm9kMA+9+97udGXeW3j1ACi7l8lJqKQOldom81BaiPWSshLOPjVg7PS7j11SFgqq0PstdmkSDgQYDuxADpnyP7NAymMjIACDPpasXtPMeJx+8gYtO6MgA0KJqgXb7TFGFTq4rpPzDVuXf+bHPM+cT+maI6AQ8HwxpDTZz3rH7cdr+0FYbMzYUIVtDuwK0lEkEsUBbAwuKb7z1s5Rxm2phnmhyFaX2jlor60Tg5x/k6RefgfWxMYbDnq2CWvtMrb4GipS3O8vxKNfcGwx8PwxUj6iwvMGo2MtZY7RVGW2ryF5UnO/JCaS0F/F+bhv84v/6OzaWEQ+JbletW09/YYHB7AyTvsRt+S5nHTzFH/zipRw2hqi5FOMMcYEhvKg3xqm0VspCgEiDO4EFTe4qROs+gFOZMwZYhFYroTfbVx1MjSXB2fSw2t+ndr/3N+/ho/+yhW3ttQzjcWiPUWYDVq9dRX9mI518hmMnh7z0P17GKaqe1En2WFvcqjkrieYlW11ZjZYLVGjfbfS2CuPEWGVe0IQGA48DA7WnFl+JAULnESWJtqpaBxZw/pExxx2wAZcPQE7hojXGF++d4fZ7iqBpyocU6N7ZOII07WBsYfwyNT4proLnXnki4/k2Wjo4RdyR1xU9n/Ka996x7Jw1+i7FeIVWUdoiIuiKTS8+rhVkoMlCbwwh2WgyMq4ddWQOaB2iOHXaMTTpBgMNBnYJBsSG5GWJ/FdydM9x+dknBf3QtpRa/GuLqLQLjJISitocXA0G2GW8a2DpFYLS1i9HunOOr3zlKyu0ir13Wtvu996nX+En/9CHPrTCK1icXjuGl0rhpCDY5mBg20UppSBz0gbULFHBpDaLs888FTnNqU0hKKvtm4naNKHBQIOBXYcB6fyQ1nJEFTq1drQrza1T5rjOWdvxPPOS81mtIpehNjAU/xbK1zC1W8wAABAASURBVHgiGRSmGHxWlvItX9Qt1pm16+DjafJ+yYFi9udedjoyKajUXzYJwVCp+4rnlZyVY0uOqnpAK4WvbITb77wnjEtUEqctsDc8FBdZxgkHTHPewSqqQZ1BA8qMwK5Kt+8Hqvo+YanH96luivcyDCzSg9GXgZRdQ8DSIVEci/hV4KTxjHUjpeDb8t7+wd/dxN3VGoYd0avP2LqgwnbKutX74Ga3ctH+bf7kP1zCoeoXq1cZq68cSbV4KNY8BrKFA0nXmrP2BaXASF9N1ENB7ZyYzQxzaxupnUd8xFCVFRMTHWIdBtn429Rui5b647/1Fj6/JWLikGMp5wfiJ9XOzdDSOhfmZomLIceuS/mLX7qCS9bClPqlVSK+amlMgZpHArGmTAAV2WL0DGGhLsa+VqguaGlW+SODZqC9CAOiU6cDD5MpRlpyB4melJJRx2AhfA3w2ksvYCwRIWq/r32brSp9/yc+L03T8JTLgVXhNE5hhGiQiyor1Sk9FIscPQkXn3go9OXEEvPEriBtt/j4l7/BXXOg1lSVzeyDjCs0lRnGxm9TGsZkoMlCk4k6cQ0yMhUv5GSQOmp7M0vtmtBgoMHArsVAbdNJIJuMPnTdKs44erWxqJUSaRtBDRQUeYGlQtVudbM3r5YW9Pa3v30p2cS7CANGJrtoqmaaR2Jgxf/dphQHDLQwiyJtE0qyPfLEPqEopFFo/zBl+PIz9mV1VBBLIYlMQ2bpqpRYAg2hAU2RqKUsWKxKhQqncQyUaUKDgb0eA8YbS/C4kSFnsgn82Hu8rIG21PoDZaRfddyU+ZIwC9aJecV6KJLRAIUKZB/wgTvu5+F+ROnGqeQRKwcZbRngp+wvh9P+6lpBW3Zx4hdXV5nRbSaLKmzzcO1ghr/r1u+wRaNnPoI0Zbh5k+KIqsjpRjlPu+AkzKBItAg7CG93xihleCyOytLwO8ZL6aU2e0HcPOIPgwHREgaYASuZE6goVkJQCUTPqWjRhqzVzozdXJme4NMPlPyXP3stX/zegO7aoxjMihs66hNndDolw633cPqB0/zfX3smR4gQxymo6wXdIZNsMxpWsebSYBpbQavwlFrDKF1Rq52xiFqM2lVKWaWi5WBlhfhRTDqvwnu0wF/9P//I3fUEs+11bNqi0qkpitk5kvEOZW8Lkyxw1kGr+F+/dDWnrIJueJtRnW1sG0/zukh5BYsM6rCuGItLlVtTAyWb0GDgcWPAaKhcdL46xaXRWZxAGmOHnlecFrNvq8AcUFTGOxPhoOM7IusBSeCXSLNLdOmuYANKt1QFUzo9mVDRi649lynJpCjviwdrct+il6ziLTd/hQXVF8rbGImoW6RP4DsV2MHL5ZKBB3RjHbaUkns1iRoYYE62Zebkh7ps/CX4oTo2jRsMPMkw4MSvBjs+1hJvWIz2A6uzNk4bgAGKQ51OdOKWD/+o4cQD9mN/B8pac0x+2RvEllHxIqdqslqbiBVq3FoyMyRX8OacrQ7ZyAV//Md/PMqs4Hr2tqmDDra3PfTu8rz/8A//4Pp9Kc6PWNCSV9dOlh5R9SPNajugEAXYaSxI6ajEf7UMVG0sXjMpR6n9Io6Vk2Iv9Z5z18DJ023GZKjm6lhrI7ENyWlTMkB97atNWLlTPwNLL9ZbmwCa3DY1TdOEBgM/IgzsWcMEIb7DknfMu9rzWBD4SvwU+E5tCEfXnn45xGx248VuXfDTV5yDbFvEpgxlvZeaxwm64rtYmYHSX90M7//YJ4m70/SqSG1bEA+Y9PO88PJzEavT9WD9MhkcZlQQtUHzF2VLjqsxzIC4R1vYP3/xS8y1UgZlBFGXKFE8vwVrNZ2WPP2sg5iqMzpSQBJtJMPSU8vw0GAajTCHptopdhDyFvOoy1obPKqiKdhbMOAqED3pRk+upT61JQl0KkeQipDYwX5nStItYKXQ/Svb4D//wwf49PwqXPcgFmY0Tnc99Ie4zpC2e5D9Wg/zf379cg5U+3UCuY5UbvRmI4Dsc5UquCG43KahxC5PJMU6UokTh6BFVKUWY12d6kutURRf0qEwXsmtELZG8EU1+48v/0c+vmnI/NR6iqzAeUeaZ3qOmqI3z9o056R1jj/9uUs5qQvGjVFLd6+xU0Es0JAKWgfL/OOUcyTKR5od7HeCDBzN1WDg8WPAic5bEUSSOfbbcYWGysz6jBJEumxQ/icvPIY11Sxxf45OPMmDCwlv/uw9fBcwOZQNh3hE/F5QeXAO837F4qhJ4Pi1cP7RBzPma4aFY0G8sxCN80+fuZMvSwCZQ9rePu6qrp7PsHkr3ydOC6z/T175FPUo8BrPxYXGGGrUhKD81rF2Da/8CJxk6mOBGoSwo4y2gkfmrayBBgN7AwacRFngFT2spaFiZPtZwYifatmUTjwV1RVxXY/kTiz+1p6By3HDzaxPK556+hlMqFtU6hZXS6yJNYvUH9maWJ1kvvFcoWaW1RKUWrkQRZF84SVf/epXV24Re/HMRmV78eOv/KN//OMfZ8lRZa9S2oqccyw5sSz/REGlgZc3AVMcwm6wtDWoUsF8V7YxEdVhM7FN5tpzTiWWUl7nBdqK1GoHMrLNRiWjih3KrSxAFe7NrcFAg4FFDIyYaDGzc2SKgcHOpTvknHhMfBuNdellPSbimoMm21x40sHIrGUoozxOHbna2DR5bwF7W8tU+Hd88AvQnZJCX9JSXA4GdOlz0kFrOeXAMcY0jZPiYbycJJYR2FG5l6NLo2tItYb3fWwrG2U4VKkatdVrmFFXFZNjLcbKOa698DQmrSu5tpIhqiSWZpJVKlSwdSmyaSxajkOmuTUY+FcxYFSIXEax6CbCXhZmVLTcqyW6NP13VvR2dwm//7fv53MP9nBrD6SQQ7Y0J7B1lGKdzG9iqtzK37zkRUxqHPmIiETLsUZLZAJLMuuugZaIVjlNbPcgH5eLTQ4KBnI6+USlCrPzPWqla7XOJTvjSB4nzSl7nns1/s+95M08WHXI0wmKuQw3vopU/BYLkrGO0rBGLPY7v/R0jhabTauPsrp7bA0BlAwxLEWMLqsYgZYS6iwe1TX3BgOPBwOVOhko2iGIxagll8zQ7Kj8ohMOlEO4YjpGNByRx2Pc+Ikvsll1c+qetlrUlDIEMzVwVMNCNVDVcgwPe4wr99xLz6Dd3yq54SFuUSTj9G2cj31VDi0orUte0Wqn5JI/ToZuLre2OIwLTl7PgZPdIBsXMjm2uu1wOKSB0MQa/dHBZK7Bo2uakgYDDQaWMOAlI73ZjksFJlQMQt7jnJO0GwFyYJVlSWH/BKUqgUoHpEPWj3lOPapNJB62c09xM4O6z/IwmmNHPtWWoZ7WW0PsBiGSE+vtT4avD+4GuPxhl+B/2A5N+x8tBt72trfhpaAaY6eLX3ewGZxzoZwn8LIP3zYJg+VppHRv3zmWS5WopKBXYR+54Ox1rG47UpfjzcBVbU2sOo8pLmjLUpHCY201XuWjMGo7Sjf3BgN7LQbq7//kZgQY7Nhip+ZSBpyPgxMqbifEMw/wzAtOZzIC6QN0O1HgW9nNWL94bIy+g3/ZCrd86sv0bWAZ+L25WTqdhHRuE89+ynlMqE3ooP2gVBvfksKgstK0eqfBK2VUvkn+qA/d8VlKHXvH9tURCXO04EpgO8J+Ohq/5qwDR1uKa8koUSdP2CGsXrkmNBh4nBjwgcZrUXgq+dPWKJVIs06VUKy7Qs4gm6en1Izo7hde+hE+v8mBZG0xnCHLtxGnJWk2x7oqY/9qyJ/92ouxrzOsipF8U0ej1rolGk5INJdTUS0VWiRO6RJqlTqtJCJXbaVaC5pM5e22XLfGQ+rUmjL3MMwMczqxpz/oY29efUvNf/bP3sFM0ube7z3ImB6g49vEc33qPKPXmyMvhtibi+Nqe5AeVMPJCEdrorkaDKwQBrzmNVBkBCmeiJU0MC4wqJXXeQiXnHkK8WCObTMbMYfVAw/P8oE7NhKpe6k2eW2uWDGuq/CReopnnBOhp23jPs4+GC467kCibIFgCMsBXMcdbv7Y57gng6FNKp7SUCRpKr5IadGhFHdOam3PPP8MoplNpJKR8/J2eencFDaz9dCQo2j5XquPwXJBk2gw8G9gYG+sNjXQYPTsYuaQMP4VaD9wvsY5MZOPxIneStRilI+sed7jjBOPYUr8G3xataotyNll0XZQ492QIZdeNPnDP/xDPdT21TapXYMBUcWumaiZ5bEx8Ld/+7fOmGDpq4T2NpblH7v1j750JwIwFjTQRmHbz9JseZFLwtc4bT+RCteqzUlHHKQTrRJ7NZSgYnhtUNqFZEjgFkcNzi0bSSDFRF3R0NRqXy+1scIGGgzshRhw9Q/30CPeeUQfjTHaL8RVMsCPXNXmOeeuF6+KZcWvdi9kKBtnlmo7VHeZALzrlq+wJff0Ckfc6UJ/nq5OvE/dfzVXHdslVTvp+YG11Y1S/Fu4oUx0R2k8bvWCj31pyHc2z8goGcNVDnkEoN3GOUcxv43LTjiMYyfAXnLJ1M+lHRnjOWqp03gXYg3ThAYDPzQGauvhE7mOvGiPQEvyo4o+QZ4k3UR3ZUXVGuc+5f7L33yQb81XzLlxuqvXkRUD6Ihv3AJj+Rzrh3P81a//FGeuApEsvlIntwg2mU6anQxrryKNipm/SwDWQJZ04JAK41U1A8m5QoayDWVtB0CrlfDwpq3Q7nCnuvziX7yDu/uwMasZX7OOxMXkC30SDZLqSDpKtQg5sFI93PREl1yDpRrH1qGoCQ0GVg4D4gcYUaJxQKSVJAILRu8GsTLXX3wkXTmJY4bUviaZWM0/fuDjysFcIe6pIqJIPY3p2jE2VgDxTyb+Mcfti665gHa2hQQxjbh9UMRsnK9538e+TU9LqDVRaW9SqmPWy9QiEuREmv/Z567hiOkxMCvZ1eLdEmqB6paCuiGWW8o+ZqyuO5U/Mr9TZZNpMPAkxoDxSi3+3A56WGMiRQTdU4JKcSk70NiykqwmaoHkm27iy4q2ZPBTLz5efApdE2qV+pQlqU+p9Vehy+0ASnqNKXZf3HVUsMLha1/72gqvYO+d3uhg73363eTJ77jjDjqdzk6rMaPUYKfCJyBje0MgAqetwpQRbUimdNtUthdZXSzvOdpMkNi3Vdo+c8U5J9AtFwj/3UWNa9tOQt/lEVUKTpuX04YzEvQaTXPYhocuG19RExoM7LUYML54LEA8syPUxp9WZvESCGtRJG6U0HdtqfWzm/jxKy/EfrtKagKR2udZRtxq4WQk2G/ebFGf71Zw0+1foOiupYg7OoguSKe75Fvu52eveQrWP1E7Y2dF4XfwTOWvtdBKioWGCjrIgsa58dZPss2lDKXNFIVq7NetNVEtg3t1y/HcC0/Efrw90kCqlXkPhcahyqFWSa2KJjQY+HdgwP4ZgDlIES050VRdLVC5AVlSUCQtjOZ/9w2f5CPf2USeJCSdhLm5DDqTxG3Jq3wzG6LEj8JFAAAQAElEQVSM33nR8zh3LWzQOGm/ZkxVy8tSGaJ3AycZJuJVUvS73MAoPF7MVZJ71gLMaezSBBvKUdBWCzObu+vW8bVZ+L1Xvp8vbSnZvLXUWlZTScGfsR9sH+tQRBW1vMiTcgij5+r35ojTCHt5xGscs8WplQihuTUYWCkMeGmGiB9q0f2I9m0ltW5Gp8YVR66Gs445iPVTKVneYz7zPDBf8uG75jHHU6BjdcgkN2pXIZFmA2pMaMcRbcmL0w+Acw/bQEeOsFbaIi/Fc+MbeMdHPs13JE7mxGRRSzMOcxLfxesv0sBtwTqtxWTjcHYLkfGTJojsjS3NxY6gGW3+MLnSS7GJLA0RgqWXIBQ0twYDDQa2Y0B8POKPShzoMDvW5GDpPC6KwexJHSxF+ZBD109xvPaGogeRjSB5J3ZVP7SnlJa0UoFfBqeUgaIVD8453vCGN6z4OvbWBRhV7K3Pvts89+tf/3qiKMJ+A8tLO3XOhbRzTyyb2uhGABYHZISElfjljUP7DLamUF9kaPsJSviZR8H6LsGB5eSkChp62IK8mmorqhVJAXAGi6+DWpE5r2ptTwbWooEGAw0GHj8GSmkGpszXsw9z9H5TXH76GszJLNYUrxrHBabG67TZcpmmev0/38XdsxlFd4raFIo8Y8znHL1+nKccN8GY7HJXgxMbo2vEvoVYfMS1ZoAPNeznvjXki/c+QDk2SSajPo7lTNM+RjYkzhc46+iDOHEDdCuwl0hyjVUIkli7iPpT2SSqVNmKh2YBeywG6sphtqg9QC0ZZTKnkvo7EAfYm1d/9M6v85GvPcywvY6F4TzDgTxH9ltthaOYfYjJepbf/Nkf47JjPBN9RLvQqUWt9Yg25Zu1oQlCUSQbYnGDFUa6GSnXQaYlylmJx6q1LGpl7fTZ1hRJFqqGAfCg4A9f/V4+9S9b6LMGN7Efed/T62veboth4sh8iRn0edbXk1R6xoqBjH8NqZHA2cQGNFeDgZXDgLGEzW60TaDMyrIBrCxWalxww1UX4PpbcGVOoYOQfjTBG/7pVhZU562R+kZJzFDOWqnBwa9kvONVHvsKk2kvuOYCuj3x8vw2aE+QR+N8T7LsLbd8HXE1JlLsdMWlToYzJGLWrvYCk4mXnTnJMfuupty2hVYrogweYE3+Awa39KA/YPumWYOBvQEDxhY1HmqBYqcCJ571kp/2FcJl+UkUeDK8ji9HVVJmXHr68UFfXW3MXQlbJshNh1TSayxFhP5Bztn4VkKocaPkit9f8pKX7C5LWXFc7OoFbKeIXT1zM98yBl7+8pe7Xq9HotNh81ZbRWxGniWeYBhxnnYO23yckYND+8/yrCPjVVkr1IYUk9NSdo3g0jNPoFUNiaRwbO8Uq8bG8Yw2shqnzUyFCl7NvOImPNkw0DzP48OAE9/tCI8cxYS3wSPLWeIpObBiOafaMgyef9lZrBb7tcTOkU6sjf+SRJqBWdEyAFTMt+V9esfHvkI9tYG+FApqG7kMP5D7k1dfzFSBSnUCrjFzVWl44gjxsJfSYIDMAdikcd798U+x0BpjkHZwie0KDiyWQ2x9K+fp55/EmI0/GC7uBWj3sFGtEAgWOM3VYOBxY0AUJ/mj7kZSAjN0I+9Foyn3K/+y2zbyus98h360D8OeWsc5Xft19vkeLTlv17drfuFZV3DxEWBfG7T/0IloGzmQkOOo0tCWRV0DKG88Y5wQKR2JoiPENEpX4pDR6yQ2P9YscGnkEU+VJHJDbRuU4jt48R+/m4/dM6Q9pYnzcZJynE48BuKdeKpLFWWQFNSdGHsjJIkcE+MdojQKY9rXrsLvfWneJjQYWCkMbJdNfpE9ai3FuKYKeSdm8irpCM48FI5YO0HXVbQ7U8wUKV+6f47P3A/WC1F2LR4qQk/xjDqmgkqySN3VphaftrjgiPXQnyGWvtwvItzUvrz7ji9zjxr1Kt3EK7pj4iUhoiX+NEeWycbnXXYeLTmw7UAHc1JrLTYvj7jsuQweUSw55neCR9Y3+QYDexMGRnyrJ3YGXjdw4mMnbvUClpzEkrWYfWkKZVmQesfqVsxTzjhS/AkpuuwNfuujJIoj7QXGzqXlw/hKSF/WPczhwzyWWzn4whe+sHKTNzOLQhok7A4YwL5H65zDfgurltfI3siy38PatYvzms5AkYLtGWa81lJCqLSVWCbPpYhDpF3luouPolX1SaQIeHNiqU8IO24ycnr5OpQSFAJnabtV2oQs3UCDgQYDjxcDvtVisG0zR04nXHnKNHJX4UwpzwvTAUYgZaEscgaa5N23PMjmUufh49MMBz3wEUk5YL0M5qedMUXbFAwZ5YhpM7U3to8Ue4mKSMYANTIH4F4NdvMX7qQv59Uwq5BlTT6Qc0pH4B1XcOik56IjPJGWIUvDegbwGqvQCEU2VEphca9QqgkNBn4oDDi1Nnoy546SCkZskEklvqdK+NBdm3n9hz7NXNVlUCa0xqeoowhTqlsSYGPzm/ixC0/juafvizmv6gUNYS9RiX4xHpKCbdQu6iaQqU1mk6qZEz94gQYDSqxYLGPsoRwhhkItcqWH5FLOh8oN2hG/+YoP8M35iLl0DZvnIKrHqAsnB1ufzkSXYmEGXKkKjVDn6FHoDxboz83SlQxWDWlMmIfmajCwQhiQKJAJSYBoaQ1OCQNF5mp1EiCtkCYYqc+45Hy6xYB+bx7fnaKc2I+3feDTQTYhLsp18BJLD5baiF2RbpFLROte8qOmVcANl57Fhq6j6G1VLQx9m/v6jvd+9mFy8YXUZzQUwe9VRZCXch1n4U2PK07pSFa2GG7bhEtTWJqI5mow0GDgh8aA5GSw68Jte28vvnIC++dkGEPqUAmnjUFlJrkmYyceTjlqEsbUTVwK9vaVtdWe4RSb3VmrrhLsFKww7DpWY7BT7S7N3HzzzT+K+ZoxHicG/OPs13T7EWPgrW99axjRfgvLOUcuR5E3pg+lT+RNG4BtKtpbwG4+bA2W2g5KRSIVbVJeCnSqFvZfzg7SznP8IfswblZqPhh1L0y9rknTFlWW48Jmgy7rL7A5NJyCyjS37k1oMLA3Y2A7j2zHgliNANLC62xAkkQ4azgcSM47QSRzuMZVGR05oG646AyOSJDprjFUhn2dz1zNI0ajFyXMquqt7/8EAzcBqVxdkQrKId2qxwuuOo/wW1VSLOj3GcpkqMXnYvfgmHJ1gqtjG1E18Or33sHcxBr6XhaDnGiVjAS0X3kpHnE2x09feyGaAWx+52VAIAOEYMTEKN+yWvWluRoMPH4MSH8OJEZVjIxR16Yvavv4FvjdN36QQTUufTkS/ziGZUGpvCtbrM238OxT9+M/XXo46zW9UWP4GUqvjMk60bINbEo05KL5gp2cWBXiB6/xGF2SofkwD+lad5OClXrFWk0iR1YZd3hAFb/1d7fzT3dtoT+2L8Mqpo4kJzWRT8D7nHp+hvXtlG4i3igyFZYM5BmLx1p4V9MWn0nsoqE0KuJQTdaEBgMrhAGjwzD1cgLRZk1gI1VEom0nKhU1h/3/6jNWs383JpWjqpKAm3dtPnrnd/nOHCxUnlSMUOtgRecqgbcqsbWGoS/+GkquTWugM49YzWGrWoxXC5osx1TOsrWKN7z3NkzGDVOotB6d24AxbdyilIxUMYe35ACTrGzVfUx2OhtcjSNL6FCllrw1WWtfRa41uZaIgTXbEZzG3zHfpFcSA83cK4eBSlMLjH/E6xi/qcR4XgxGJR5CvJ6OT8C2bbTkNB6LINv8ID9+/RVBR0y1PyD+tvY47Rxifq84svE0loXAg2EO5RbnUGqXBHPCFTqAstgmHA6HFmFlv/mbv7m0qlDW3HYtBkQtu3bCZrbHxsBLX/pSZwzinMPewHJuV/CFNp5lQbw432JkhGGwfbVLOetTBUNWugBXnHsa0WBGCskQPQDYD2RK+c/zIamlZWE4zVGj/tqUsHhxUGcb12K6iRoMNBh4NAacc5AkZIOBbPSCSDylEgoJ0aoY0pZSv2E84orTDkYqgkz3DPsvT0QReSbGy2W0a9hhnPA37/0idNfSkuNpsHkLXkZy12UcNJFw6Un7ocMwtazEw/aFjwjraXOlUSxDYFRVKrp/Hj729e8wm8jsN0dYqdI4JhKvt+uM/ccTLjhmNeYQU3NMD7FxYiolK8K1i5WQMGdze9JhQLYnIisw2eJTBnKo3jkHL3n1PzGfrCNKzd1T4lwORY6XI6ncNsu5B0/zm88/mbUQ6LSlOIgmkbq8wyDrt8ZbqaDQFCWlOCIo0ipBrKVCIt9imBUqqUhbCUMls7yCOifBq4ljtozZqhb//dUf5dbvzFCtO5ytswP85Cp8t6VRxdvlAqlgn7jkrMMP5MevPgtZ3RpHwamz+MUU+vCfCZWNBEurU7IJDQYePwb+nT0DHYo+EXMssgVGsjasE1+aIwhRuUmV1Sq8+pxTSbJ52atD+gs5c3WHf/zEN8kih/3Hsk47oVZ7JyIXG8oIhti1SGTYOk2wTsz63MvOJuk9RFL0aXW7OmSBLYOIt33mQcT+aCmgtmWuGzHee90zbDe49LT17NuNguyktH2hIPJeZzqSZ1VFtviPT3ykBdBcDQYaDHx/DEjWSe/bud6jMxdBhY8inA44s/l50AnRsDfLeFSxvuM47gBHWx0jSVYkKZG8DKC9xKnchbLK2DikQqJWxS4M5qyK9Ayx9FvnbFVIHU8o5NC6//77d+FKmqkeCwP+sQqbspXBwOc+97kwsTmwjGFCZlfenA97hE1prGqwnUCUUj22yUiLiLSltNTwolOnpAw4OkgRyHsq0YamTaaWge2c0ybGDpdbTjt53ANonOXCJtFgYC/EQFC2F5/b0gaLWWop1EmSEBRtnQ7HkZMjS7wmTu2KnZL+FjmvjuVweYtMGfDVQF0LMt37WIMYK3lA+fd95i7mBiWVHVnLMvB5n/ZwG1edcTyHyfsVaS55xiCJ1Nr2gkojaC57K0s83dOgfQ354c9+j29vHZBHZpLEYG9ayuAYi2r8/MNcftoxbNAQUS1rXu1ty5C1IgMix/YNZwVWvgQ0V4OBHx4DIklKr36iNSpHJnqyf2j9u2+4lXs21TJqIxnIs0xPtsjnZ2mJfybkbD31gHX8txddwv7qOik5ZG+DiKuCGl1oDBunELWWon41MWpVVFGJ50qlpF/rrmALKMDJVVW6GOsbJTWdpJIzqlBvR84EW6MWv/eWz3Hzd7ZwX9VmdiEjGZ+m6i/ocHoTTGSkbhvj2RauOeUYfud5R+E2F6xNUlzpiCsv9tHCtBLnnMaFlqbXriB+UqIJDQZWCANux3nFGJXyxhbBIB0l5Ie1RB1o1WTUU88/hP06Ne1iHpE0WdzmHz/9NewfLiBHFeIzA7F0qLef0fHiPm/ljjDO5adNc8zqmKkkZzi3TYUdimiMt9z2yTBOL9dCKsR/jtqB09q8DnuMb46cRjLzeDnAttFxQG7+XgAAEABJREFUWpsmKPNMTizAHFo6fDX9u5KRqpIQbAyDkNFtx7SyTWgwsBdioJIsqvTcBoqMmYONaOkROOdwcg7rNBXSmKjMiGUnnnroPhw1TpBjUKCBBH47AJ5axTa2gQoeFepHlfyoC4LuvTio2eWWDM5wObTe8Y53WLaBFcSAKGYFZ2+m3gkDr3nNa0LeGCQknvCbPn6nSWzTMdCWodxyUK02kKWs5WJlLFakYLn16n/BSUfSqQe0zRPf74FTocC81OiqNXYdxlZfpVWEW1JILNNAg4EGAzymUiynknMOJyeW9xGFnEW1HFDdVlv8VrJeCvyPXXkM5kpC6jq+wjlHKXzKLsCM6qHS7/rY/WwpuwxLGfbz20i6HZIqlyEBz73soJEiUatlHFHLeNcotFXqceqtoGjgYQZ4+4dvpzUt87+SOWD/JqqqiaqCVHvAvu2K51x2tC0DDUTorr6EFVXaBTSICmuWrybRYOBxY8B4Zr4QdcnJ+kAOL33bl/n0ffPkbkyOpDHRYElVLNBKYCLK2bfexh/98nkcLoetN1llBqt4DMmjWlBqJdUiIGqNBE78QACnmp1DmZWkaYqWwED960Dn4KIYqerYfxv86/d+g7fe/jW2puvA3lgcG5M+n6mReiV9se3DrHELXHbMwfx/N5zAWqCV9eR0mxOPIidWBGEdEZX2AGWUg8iYyMAKGmgwsIsx4DSfUabFSkLQ7Zx29wrC5m+xV7FpiqPySEWHiPcuPP5gJqo5xtsRZZzyL9sK/vGOTUgCUUtoqZm4qRJALN61eZDcM3LPxTbrPTz7snNIsm1ERY+2xojSMb76wFZu/WaPItUSHCQSURJ5SIBi8jMWp1rVj115HBs0blvrTNOW5izJBprd+CuKCMaqnN084qo15iOKmmyDgb0YA/Uivy+iwBik9osZ7QJ1TZVJ1sl5JSZjvOXxvRkuP+sETGdNjMNra+7RWQ0ajKVrxGpLEnmxNLTVuMraHrGYVe6JCV7ON3sj074dFWlfsFksb/Gv//qvj5ZomQZWBAPbKW1Fpm8m3REDr3jFK9zMzMxyURUU6+XsE5zwEuXYdhLmMcIYcae2ibAhWc4gUr0BmFpim9CV556sE+c+XSsIv9uhJvJQO+c0nldGwSkOoLSC18m3EyjZhH8XBprOezIGgrwXW4VYDxLipbxinySYwDThGYun7KTYqzySYlDq5PnK047hSNnpw774VP2pjTcjBlklVR10xs2DkvLvuvVzbCvadMfHSGT51oM+E3XBVWccw4FS5MvhAJzGkCMAXVHu5L5SQqZyUQwpPJi/6j1fmOWrm+apUx1j52J4VSRJQuoK8pmNXHf2CdjvjNRyJoDqtdaRUiKrQ7sB2PpUrqG1LN2b0GDg8WFA1IrInFL0a/+B7G2f3cQ/feY7zOVyXq1aTb8/y2S7TX/bDOMdRO+z/PFPX8MxnkDbScfeB4k0uYGiQJ+VKL4KVBop5epE6RF4o2cWL6fYQyQDXCkGcuQ6ta8F8zK0hy7hoQr+5r1388p//iLFqsMYDh3EHlyuVrmSBe2xGr/te1x8yDr++OcvYroEsTPtKMf41Gt2X6lfBbWPqOIo8LWrUYGgCQ0GVgoDSzQo2rQ93mQXomxRuFZkhQSOqqMolNbyPMl+DYbr9RecyFrfww/nKKQHZp0p3vXRz/OQevb8mHRR0bqcyzobwWjd5F0qT5aNmsYgdua68w5hTQrTGtTlC/Qlw/rRGO/4yB2Y3Nucga0pG0j21DGE1zVL8uGQo7tw1SnHUi/MkcpIjSMPVRm+HpSkKXb46hRb/51A69sxr2wTGgzslRhwemonDnfSRaFWTjwkG68WII5XQSi1GNmCTjmfD1g/nvCUk1cFHnbifWtbqH2phsGJpVhNda9UWmH9lNke6lGyVs0o9cTezZkdRVGYxL5SmKYpn/70p0O+ua0sBkRxK7uAFZ99N1vAHXfcwZLjyry+u2Z5frRfLE5mROFCuhrtSyEtBcAZWK1ATi1jaVMkjtvXs+9Ul7iWxqAqpMCP+oeOtsUpoRIF1E8ZTCvxVhM2MJqrwcBejYH6+zy9CUt5sIxdcNLmIykHiY/CGxwTqee5l52CdHEmO8Z4YtegpMeksakDsKBxb/7MZu6fqRiWMYNBj3bq8GXGeFTz7EuPCsb8mP3HNQ1RLe4EXaUjG0L8WsqRbv6oPvDWWz9OvOFQ5mfE63ULVKE7iczqVr3Asy49Lrx91VahlstIx1AjbDB0aQ/RfXEaSzXQYOBxYcB4RuyA0fjHvlfyF+94LwuuQzKxlvnZBXyrTa8oGB9rMXzw2/za867mKYfCKpGiya5S6jFe9GhyTWkTT7HoNApQ4WwCgwq8YqdVGigCr0JXgMB++LklftFI5JWjjlvYb179/c3f4rUf+gzZ1P70Bg55q3CRGs5uJU1qfD5H/PC9XHvc4fy3F1yMvXk1rXkSwNdDxHpU3lE4AVqxHtY5p1oIir4lDUJJc2swsAIYkGywWQvRoe3yom5t+XavMAYSOyAuAfGXV42oWHc486CIEw4QxQ+3idahbo3xzY1zfPzrBX2v5mrfltEYKz0cZlCpZxWT5VnoL78Vqxxcf+lF4T8KttMa+8+2ydgavvzdjfzznfM4E4waqrPI34XWWkrnnGxFQWY++7KTGE+iIEtj8ZbHYTK2LitKObnsYEbdHxXEoo8qawoaDOx9GKjEpZW4pvq+j+6cQ8IO5Fy2A5l8YRtnn3Q0q72KdeiDOb+cF1cS9gmJZurl0WzcJVguDIlKM4fEv/f2A/QPOvhiu0h7kiVf9apXWdTACmNAZLTCK2im3wkD//AP/4B5ea1wiVks/cTBdhKwrWL7PMoF55Ji7UHapcLGUquBgeWtZ6z8mODSC8/C6cRMe5GUjVz7Uo054JZOq6w9O2w6TmO7sG2pcxMaDOylGDBeMnj044vvxB9LzmznHHYq3NIptJgL5xwXnn0mR62GJCtl3lbiT3HU4un1mC9wGtR+++rtt34GWpO0ZCTkPZn7dc54knD+qSdziJR8P8jU11YRywAv1UvBokyxlhHJEVAoecd3N/OljZtYaE0gi4Okaslp7aizoeKcc08+nkM1XqJ+6hYUEsJ9qN5W4hVvD7a+7bkm1WDgh8OAUdRAXb4tkv7jN7ydh7yIL47I+ypIOlRJl36rRVFl/PIzL+Vpx3cxWZWmhXipZqgBTD6NxJIXDyEoAlCViP1GINZwAm+g+UYhx96kqlRR1QVtl9NSnMjhtAV4zSe38KpbvqQ1jVO0xjVOLR7RhEO1mxhnsO1hVrcdF6xZzV/8h2vYX6zRVXXkIFX/uhoyKAZkcjaXsacOgtWTaMFqgnHUUImS5mowsFIYEMFKj0NgdKicZI4IWXxiK7IolCshNiHxkYoLYjGWOJWnXngmdggTi2dMthVRh/d88qsY/xTqQ11qvCFJUoHlFTnxspdMMV60sqdduj9rxU9JLAkV12LlDnnd4Y03f4hZzRZXEFgH5ANLKRU73RMx/zFr4MKzzqCua7F7GdaX2ded1EanyEF/BQ0QwAq3Q62kgaK9OjQPv3djwIn3RzyyiAedutR4cYxgifGcBJW3faGkI+fxZeefjL34kHjjxgok03TH+MmgUvPF0RSFEsWPDBr/kUVPUN45J32h0JZQEccxDz74IH/zN3+z0yqfoKmbYf8NDIiq/o0WTfUuxcCb3vQmt7CwEISnN6bfpbOjrWeHCZ2lvz+JWHUkZcCcWE+76GAmqwVayiNtxRi9ts3NLW5NS/uQxdqqtGfp/v3HtpkbaDDwZMaA8QCuAC8wPnH2tCOeMAXdi3/sxNl+XdYnUr6laJdyYNnXCNdFfZ5xwYHiN+jqFDnL+lL2PbZl5IUpBkjNh9u/lvGV+2eZLR25To/iyXGdeGd0i6288LqDQ/+pdkx/MBDnemoT1rXWYWsxKGqN6+ip6MaP3UHeXUX/wc2MT09jxkQ7qSFfYKLOuO6is2ScwKo26MANeQLUy57HLcYebQ2aH0xJ0ZJU3oS9FQOiHNEcWIxoHTmAZEqGslAYKkbYseQjIVeVven0R6/+J747W+LGV5O0pRrL8GXYh3KI62/mohMO4oWXHc6+HnwuShYfpTKaU+UXpVOYbrQSKzHQ4G4RFFkDo90lNi0lKQ2cuCMKb3hEZFXMnNp+8Es9XvbWf2ZTNEHVmaBnb3NMdCnm5og0UNWbY81EzAbX53//6jPYT33GbEp7wCLHkk78jo9Vo0U6gYK9jRVpPiU1ymi1atCEPRcDT46Vux0ew2hYNIr4A8WBlkMZKvKSM32VlsGAvfzE1ew/ltCp+hT9ISRj3Hrn3fxLH+ato7pUciTHkfGBMgW0dZjixSGlDks7Djao+OrTj6LYtolEDrLhsGAoB5b9ptat384YejVQu1x9veq9OKfK+3TF/ImqnnXx/uyTaG7NU6ctcI5Yc5DE0sELyapKwOJlgylpm0CQ2RpU2SY0GNhbMVCLt5affYe0fRHA6qpKUloHnL7dxkvHPHgy5TQJvFwsN+onnpJ8s65LYLovYf/wOElMr7RHl9sBlLRyVKfkExpq6QveazaBTfSBD3zAogZ2AwwEutgN1tEsYQcMvO51ryOSsWlFxjwWL4HlDZbyP6rYaSAjBosNCBuDlSwB2ky2A4tXXdbhVPuQCC46Yh/G3ADKTKfe2rickuZld1IEbEczi7UedSy1aeXaEGrFo5Lm3mBgb8OAtHQvPgmgtPFcHeFlCKdlSWzfwctzoqkpBr15SBLst3Xa0rwvkhJwyT4glZu8VByPkW3ryUFUSJF3ZFLi1YPXvOvD5BP7MJDBbm90VDKKx2SJP+2MAzk8ReoBVJq307Z3UyJi18YUj0xzlOacklPBFIrvaZkf/OK9DMoOrF5Prz9LUc5r7m204wGHySC/4og2qRSTqIbxtnhf+n2hsWs6YF83tD2gqnD6mEuBqlFTpZqwN2Kg0kMbDRgtIAOSeijnVRkcr4Eu1CD4tdRuWA5VXpJbWpW56haAP3zH3dz+QELU2kA+n+G8CDdSAz+gnT/MGatLfuOG04OhmzLExwl5fxDo3mUQaRyxg0a1NxgLxeqrO+IXHSZTRKJjQSBatRXBi5bRWhIGdYITr1JFzOcxM2r3vn+Bl7z2JhbSKXLxWhRrPD1X3pdVPjFGHHvSYp6DmeVvfutZHJBCS02iWJN6gU54bZotc33ipI3PVGk/9CXe70nrT8fEn2qWCOxNFuuiZBMaDKwABkR9kUA6nJGv0WTgE+UhUVK0rlW1vW5OoNCVnGmrLrG04AVXXUBndhPTUcJ8v2A4vorX/vO3GEbiMTmGM2NANLpTY/EKdSzHkieOIyw7Vdf86rOOZ1o657hP8dIxfWcVW6P9edX77sAc3HNykFXWGIjygrZvIa4K/S9cCxcfHNMSn2p65CFjMOzhx8ehKEil35os9sbnks3aYBDTC3LwObUzblxF26oAABAASURBVKW5GgzstRgY2XBiWBOYxg+C0jkK8b2jpq0D1mq+x4R02udfeArpALotqHwsHlI/vHF40GUTQF1RhSBRTSJZneCUCzeNabFFkWpDudU9QWBvhjrn8N7TNxkOvOY1r9G9CbsDBvzusIhmDTtj4M1vfjOVDD0rdW5nFnXO4Zyzqh85PHpUkcejC3eaN/ZR2HymHJx/wpFE2RyRKQtav0tTbV+j5pEskchkfW15bWt6hkp9QtaKGmgwsNdhQAzhFmHp2aUEODGFkxfJU9Een6Ccm4NuF1J5hXSa1c7n+OnrLmZMfcShmB4gdiOdkNItBd1J8bevF33wC1t4cKEkc2JI6594fFXghtu47ryTWKP+HYGNUWnOUgxZKK+k+FbrMkeADIuh+PSVb/8UTGww3zQsSMFXJzuw7nRqsrmHeOblF2hsNZFioubSTiCJwZwTpRQNTPnX2OFNG4sFNo9mUaoJez0GJA8QnUSieScQKYID6bw4EYopkE6qrP1shtX1PfzjZ+f44JfuZmuWMqgS4qhNb2aG2JVMxhXrXY//+oJncGQCruhTywGEriRu6Y4OiRQ5gcIoikX3iSAV3XqBKhbDsC93sIxkDS7arpjvLZA4tckKOYuhl8LH74fffsVbmG2vIUta1OYEk4Edt7QA8R5Zn27Z44BWyV/+l+dxkJ7B+C/M7cQJAVyYt7KHFz5S4xsZ0bYMM5ZtTEtHukXCU+irdBMaDOxyDBjxiQeMVEf0uLQCEbZoF4GVu6XikPDWHCs3LrzqjFVsaNckovqk1RZfFdz6uS+zUX36apWkaiX+V1Y6MQF88PZWUC+wyg2Cc/rqc04l7veww92s8sz1a76zpc/H7+5RtDoMJSADvzjxoos1G0g80dEwPyNZmuazYPuDydh2h0oyty2Hsy3ZSRab7upqrzltJQLjVfEfAZRvQoOBvRADlXgc44ulZ68XE2KcWnWRlMBMfNmNPOlwjjOPOoQpMZ44CZPl1sZ62H5g4CxjEBIeJy51Goely8oFCqpbKnzi4lgHSjb6YDCg0+lw11138eEPf9imt+IGVhgDfoXnb6Z/DAx86lOfcl/84heDMH6M6uWiJSfXcsEKJJwTL1ejiU8/5QD2nejQqXNZHjm1lJuaSJVGZtrZZFgEga+kwmK5oj00NMtuMPDvw4D4woS/FG6MIeTkdaYQS2EupWRX4p2qGKJIbCM+yjO6+VbOPWJfjj2gE8S6rwldwwGxhkMCN6tgTgt7+0c+wUJVUhYZ9HOdcMW4/hbOOf5QTtqvjWzuAE5jqDleBrcN4ZRJpeJrRuwA/J4efORzd1J4OdEK8XY7wukEfCBnmpdRftC6aS49Yw3yGWA+r7AgGe4aJiS1HEbahkZWYPHaIblY0kR7EwYiPWwq2jOaKX1M7VtyVnnRpGhWdZmIUWQ2sitdIuO1JlVZobrPysL9+5s/xEzexwqLuI1vjZGmKWt9xVRvE7/+vGdwxgZE94guNXbcweiw0oS1qzHfUPC6qj21BpYZbVySK67FXWbwxuLHqCxIOl3qVkoReazfmk5KWg2hHTMbw6dm4Ff+7K3Mj61lS1HTF8+1EkchxTfSM6bip4lsnvXZVv7q/3suh7RhFWAvOSp6zGDG+HKF+Mk5h3MuFNndIGSaW4OBPRADkdY8Kbj6grNwvqDyju7YODNbe7zrw99gVnWlQJ5nTJB4D7mI3soiFcS1MsTWghuuPoEx16drBzWSk612xdzcVt516+eYV4s6r3CShTi1115i/5hExZJ5cNSGlHOP3I9WISaWTAsMrsVVeY69SVJaHxxuUT67Sj0rLUZ7hhMo14QGA3shBsQDGCw9emCMwKtiF8TUFIiRgI4bcti+qzlyf0hiQnXsRzG7+WW/i9dut8Mq//Zv/zbEzW33wIBIaMUW0kz8r2DAfszdORecWOaoMthJoVVfbxJd8cqGimwoRV6LWCv74LyTjiIZSmWIHejUCykLddjEKm11hTauSi1HoVaTUaq5NxjY+zDgaj2zKcACU4rNGRXKVFxKaTbIsgFpksAwkxGes7baxk9efa74CPETRM7YrJSiADOZPE1yBPRUdtu3M75490aqKCGKpERIge9IAV/jM37s6jOQK4qk0ESBHSu88zLVlVfw1DgZ7XXtmJOE+MdP3cMgnmR+UINOv9uJJ5eR4LXYfHYT1z/lPMbUbzxGSj4gJ1cUueXxVKKggZwiA9Uot/wMKm3CXooBkVCgAyPFHFGFSAzRKeSikgr71mlinlaJmFTycKj6B0t42bs/xBcemqGWIwnJmirLwUe0Srmg5rdw6VH784yTUmTHEqtPKpo1WSTSVrNoZJhqhlrzgAZEl9opqFRpBScIMkyGr5OszZSfyQdkNojWOOwPmVXZN1Txq3/8RgYT69iGmCDtML1uX3qzPZLOGNn8HOPDWQ6M+/zRLz6Lk6dhnUPO5ApX8ZiXyXoD59RwsYVzDucEi/kmajCwJ2NAUgmTG0+/4mhacmCV/TlK8fHY5Do5sEZf/yv0gJVkjSIC2/mQwimKxO915YzjOHwcLjrlCGo5iRGvJ5F6JhGfuOt+PvsgtOy/7FYRVJKl6mt8H8ZQWhzLC648B5Otca1+krX25kWeDykX5bCxqe1VXgnr50xmC9S9CQ0G9koMmKys8dSSSUFm1xWuVqmrIPCGOEWiNdWhku/PcPX5pyMODLjKBpn1DOnd/ZaY/q1FzszM8Od//ud6KGWasFtgYFEc7BZraRaxAwb+8i//0pnn1zmHOaqcG/GNKbXsNpdtVBWxjphtdaYIXHPOkUwUc6S2Uzm7xdRSMZxMbEeOl1PLaY/DGek5auu42zxPs5AGA7sWA04M4KWELzmvxBFhAZVzVOKRJGlR2C+iSzkYl+l8xoFTXHAQmOKP2M+4KPKOYdUnTbsM1HtehW/8wO3Mt1cxrJ2U94RYSkS1MMuFxx7EWesgygROjfMC7F1uJS3UiDkrVWpsZCZsAd75iS8wF08xqFNMmOcDzTLoMdFJWD/muOb8AzEfg4GtCa1d3VjaqzQi2Fx6HpqrwcC/igEjFKToFiKZklJtjUQViU5hwcFr/vkr3PqtBxlOb6Bn3321N6HGxsgW5ukUPY5fP8Yf/Oz5rFLntWqfFmgskA+XrKzCmKUItVCqlFyqBdglQlXz0NZipGIHB5aOigu1KdWnk7TVS401mBub5Evb4Ff/9O30WlPMlbW4RzIvbjMzr0m7q4mU7rqC9dUW/seLn8YlB8G0eKslSDWuRnrMYLxj4JxDjAR6Tq+Vee8fs31T2GBgT8OAOIW2Fr1OB59nn3CY5ElENuxTp+N8T0LsQ1+eQ25pfGQt1VCsMEpVVOJjxJ/OxeENy66qf+KaU0jybbSTkvmFGbKoxUN5i3fe8nVJTjVQe7uLlWhpIK/RLa3pg0w968BpJpxmlMPaZK7J3sp5TBZbPy/uNjltXyc0mW2y28pXBppZGwysPAbqIJ9MJtVyXlWSUIJ6cV3iHZy0QjHZlOtz6RkTsgSNayGOnBpVi6BoNw324ohzjuFwyG233babrnLvXZbfex9993/yW265ZXmRzjmccyFvim1I7Ba3miSWNqC12P2kfeDItRP4QkauKdt1DOaNl1feywhoCE6IakKDgYABL6E/AhaVay9HVS0tuZbwN8h1GhxeX857tAdb+fErzsGUdakFiz2sZ0Xbi8805rzg9m8P+dQ376fqrCJ3CaU8AEXWk9Nqludfeh5jUjAmrbnpD0qjuSxZUFIxJDa+dS0yBx/4yoBvbBsyE77PNSY72mNGtE885cJmLj7lWA7SYmxN5VCTW1A/NFLkQsJKpPpb5HUTqFhhef0qbMLeigERQi2I9PwGKK2kaMOHZGWUY7Sqwlxwy11DXvOBT7A1maYcXy0yE+1PTMDcVtaMtejq8OR3/+NVrNc4k/IhxSW0ROPewIOPUxsxgIYLwWjf1mATRmoXC6JQqOpwCFNrPeqrXqrSXYZ2q8M3Z+BPXvtBvjXn2dKvQG193IKhVjooiTodBhvvZ/9uzf/3ouu56DDPOJCgenNKR8r8K8HkvHOO4MDSybZzDufcv9KjqfqBMdA0XHEMGCXbbzJ2xFTPv+poJqoeiavpiWeZOoDX3/RRpEVSywks37CcVsY7AjGrjxLqykYYPYY5wo5dBZeffARxbxP2dvCAiLw9zce+8h3ufAgK4zcDGdTKqWNOors4FluDydbOUEwtWdtJW2RZTu18AAlqnGSamit4vHRatwgqaEKDgb0QA+INBGJD4w1Hjf3WsduBT0gTHcAucMqhGziwjTgSqko8nDglJAd3c6yZA8uW2Gq1eNWrXmXJBnYjDPjdaC3NUh6Bgb/+67+mKIqdSp1zmGJrsFPFSmWKDLQmIyTZsUwC155/OknRV0prl7KBNjlkHONK6QG1QFUS/qNy66l8ExoM7GUYkK4+4gU9dy0eMVapvEx2OXsJ4MQ2Ja0kolPNc+pBq7n42DWkQ/GRWCtStXQGKQRqgzMO42GN9aZb7qCfjDNfOKJYing+hHyWM088lLMOgSn1tX7otBtbBEtXJYW+GmWkuG+RfvGmD36cnhxhyIhAJ9plleJlqE+kFZNuwPUXn4G9DSbdhFQn19Sj/uUj9q1Qaus1CDNYiUHINLc9DAM/iuXWGsScpKXimErKrQjO6EP05USJkUocGSJFehl8fTP85TtuZktLpyRVB+zrQKLLweaNTI9FlJu/y6+96NkcIm+qN8vXi75ygcZcInNnfCJnEGIAS4NJLZt91C6qIbIFKaslKRORVxVe3BWrT5ZlFFrv1+bhFf/0aT51T58twy6tdDy8CVLNz5HY7/BEEa43zwFTFf/haRdw1XHjdNTPh94aoRNpNMVOhQaKLNgeEOKwRnBuh0oIGHGKm9BgYM/HQCX6zpkUQZ8ixfHoVTGu6jPIxWOt1Xxnc8ZtX5uhpwetE/DGnOJNZ94scWSOw/gl6w8xLhbb88LLjmeD79FNu9RRl9x5tmQVb/rwXTykvhKJeNNDqcVLtdIaV+XJIOfi49YGGdsp50nsKwThP0g4tChqyWODSlnbDWiuBgN7OQaM98ALCx4nvS+qixC7WkUWQux0gFRwzfmnMK6yWCCW1F2VtRiPSundN0SS43me861vfYv3vOc9bvdd6d65Mr93Pvae8dTvete7XK/XC68v7rYrFoNr15IRXcvkgLQwB9Z+jHmpF9rQgqGgvWq0/krbXWVqxyjb3BsM7J0YeMRTe2rjDEn2OtRUuitlmsDYFPOz21iXDnn6hacERb2dOhLt3FZtPqPItagGhRRy+MID8LGvf49ofBX2w7VVHRE7WDUR84zLT8OU/NgMe3tDsi2rYIevDyJlIhJoZmbkAPjWJvjqfVvpaXxitTWF3scM5+bxwzlOOmQdp25wwXCPteQ4jUCKPnJeeQ2iaTFAl7J6RiX0nKN7pbpKSQNFTdjrMGDkbsE7AAAQAElEQVSfvNGFxcHxKSV4hARTc70oxYumY3qi0eEE/N3Nn+DrW4ZU43Jgja1CFYKMfVatptp4D88470SuO6VFW4O0W7rJUCUuEaEh/xNVVmtMiFyiOKIQ8zgiWGpADqJ/3QjEaotTxkUJhYzmQr2SNA2G8Ns/+S3ecvtX6aWr8RPrKX2bXj+nMzZOnA9I5DCeGj7ML1x/AU89ZYIxjRNrETZD6cVLyovdGRkByuwQ6sX0Yx1SOecWa5uowcCejoEKJyZIxXMml37mukvZd1puXgm23sKQrDXN+z45cjxl9qheyqV0ymKhj/FIId4tlGp1WviSYCCfoa3hpPXjlL0F8ClkOdHkNDfe8WXuEfP1nbG2t9FQEvOJmSztyqGs1kHGrk0GzG2bAcletBbrsey80nqrRQiDNLcGA3szBoyJ9PwWmRPLOMubHDcGtTjrMd2CC06eDnLZ2MnaUKuBj9Rz9w7OOexnM97ylrfs3gvdS1cXaGkvffY94rHtx9y9H31MS68zOucwr/Bu8QBai7xXYSmx7m1Bt4KLTj6GdtHDlTm1TrBLbWb2HPbDmK2WdjR5tYmshzr80KHp0GDgyYGBUnzgowhi8YKEeiVlvq6kqDMEczRJQR9rJezXzrn85LWYkm2at2zvgADrWuQ1Pm6TqeTN7/sY/WSaGZ1KR+0OlcYfb0UcOOE4/2CQeaBW0uTt9MsrmSYy7qVMKBnJIMjKjFyu6EoW99+841P043FqOcFsHsqhWsUg/m0Nt/IT11yIGR4GkVOVeJzaQ5zi7HlU9JjB2qjCC6yboibsxRgwajeaLoeiS/vvXhUszBs1Qyzaq2PPu7++mffqFHTGtcnt66xDNUrbYhFPuzfP0VMRv37D8UwIj/YVQPmbwIjSq8Bp3KiQIuqUwaYShUPXt4jklPI2h/jMifewtgaWBuzH4SNrFbVZyD3zKnv7R+/jZf94G9nagxm6iFqwUEXEcqpVknXDrfdzeLrAL115Ej915ioOUB9JPI0YMSQOUIdV6O6gVr2BOdSUDMHe9IqiCIvt9+vwHnsb275OXKmFuunehAYDezIGvGjfibsqpiT7Lj26xdq0pJWIG6RXDmTy3vK1+/iGfElD7CrELCVxqyVegsij2FFSGHsQa8tYo2a/8pxr8XPbaMcRfrzLXFGyKRnnzbdtYqvqy9DREWRVjfaTSqUSa7pfccIqDhqvmRrrYP+MRAqsSofUkpemw5ouW4svfRTxyLeM1bAJDQb2Lgx46YNinySJ5OsVM+npvXjXeMdLSe3WQ84/6eigJyZql4rt7BwU8VMQgWq/ksF+28rmNzlrstvSO4LJXMv/9m//tlZuqQZWHgPbV+C3J5vU7oiB17/+9VK8E+xNrDJwPjjnArA7XLZnSbmWjYH0CMxmWBXBxafKgZVtI9UG1kp9WG9ZL667lCJiG5+Ult3hEZo1NBhYCQyIHfBpQl7IyZtL+448Pk0FEU6qOfbVPzmFZh++j5+74ams1iKdADzSn0Nq2C+JEkcmPeIrD9R89uv3k0zsQ20OLDnA0pZnYdN9/IdnXsmUekiHkOJeQksdnArsx3Cl6JdVYGSN22FOxV/dCF95YJa6Na32XjOqp06/EZOPxY5jNqzi5INSmRjIJM8ZObG9egps3JCq9BwEYMdL9QqPLt+xTZN+0mNAlBJowFFTivyitlyhiu0rQWPdNPzmTa+Cb4sgX/nBj3KvS4knp/FRgmup7dwca+WcLR6+l5f8p+exVhhTKSLPYJsOpEATqdAXjAzRQko2omVlNY8TGJs5rSJWaWntK9GyObDcAMo+XrxRFMgIhjyBN39iM//wz3eQTezPnBxalfi1lozDeQbZkHY9YL92wXWnH8xPX3YIq4Ax8Uyq2JZiYM9dEYcSW4ISITjnQmw3e/vKwDkn43nHVlbbQIOBJwMGjBNiiY6SlsuCkfuMi8/AzW6m1XboXIat0SRvv+VOOanEf0UN4keTXfITG+tq5zA8GC9Vkl0V9s8RDpqEq848BT87Q9VboBAP9TtjvOv2TzOr5pslavFyUC0epCSJl3O40h5Uoa68+NlX0dv8ICQa134iw9dEaYRviYtlqKOyXPI6ShNMhmvIJjQY2HMw8KNcaaXBvOSW6ZFU4uUKJ6Hb0gFmqxrSyWdlCx6N8ZV3hfREiD1IsCpdKbGyodVqhQVEUYT3tg8UmJ2d6+DXKmI9x0033WTJBnZDDPjdcE3NknbAwKc+9Sn3zW9+kyRJcM4t1xizPZbHeLnBLkrUYR6HR2szTV8FCXDekSmHTEYk2sBaUU3lPJUpDJEPGwTaGFSolk1oMLD3YiCVASwLVQgQ40gRqOSktremnAxpX0oB8DlHrp/i8mPWEleZcVlQ5kNCXVIp1pkDU8zfcPNtzGaJDGkVaNwyWwgG9RFrulx9uMd+g8AM6DoWh4ofMSsgGNLgnAYDMloC+MdP3sv3FjKyWm3Ft1WZ46oBiZSQONvGpWcczz4eUkwJEWhKdYcQq0LlTuAp8IpDMc3VYGBHDFRSdQsSTD7EomvPoCiJWzIUKxj0YSGCt37iX7j97q0MozGyUkpw1qOe28rqVkw08zDPu+w8Tpb3yhy0UVWIoitRneaJWhpZsRGffbV1lCOQeqXyAHZTuo5xTsZ0pLllsBJrnigndFH/PIbbvgN/ddNH+UbfM0wnIJYR3J/HdTzIAI9ZYLzczDPOOZKff/qJ7AN0RPt6BOytsJby3RqWflS+FGeoaMT+ltgBzHm1Q1brqLU+px4OB4p1a0KDgT0cA06UXJljilyyBK4/cw2Hdj2tfA50ADMXj/GBz36dhwvIozaFeLR0hCvWfZF7qe2wRzsIOmRZJ0H3nItOYTLfSleN7O2pSjz9QH/AWz92P4VY3KQShfjWnNYaz8UxiWRiUudB1h66dpx22cPeOnZlRimDtrK2kUPMqJlrYunkSjShwcDei4G6Rp5j7E0l7yU/SyRfa3SuRJTNcdCk4+wjCLyNriqvENcp5ajFbyzmVLBiIcsyPUK0PL85s8zeXpLBr371q5frmsTuhYERLe1ea2pW8wgMvOxlLwsOLC8PsVWVZRkYzjYNy68k1GFNIqMaolTaghT2ol8E5f2as04kKeapih6VjthLKR/WvJRx7ixhC5dxbFEDDQb2RgwYL2O8YCe7ZllLmCL+TqKICTl+094WfuKaS8KbTl5KujhtEU3SFCwjuTtUyRc3ycD+2vdIJtfR39anMzZGyxf4hYd5/lXnMw105GB24s9SJnBlikftWNIsvPPUeIYC+7Hbmz/7BYrOhBR3MXbc0pJKUl/SrWbZN8258uxDw5oiMxo0JuqvYVkG7KrloAizWWY7aEg0z/aCJrU3YsCFhx7Rh6UHRshyrrpYOdFIJEP0k/fA22//InV3AyRT1FUtX1GfcblZO73NnLL/JD/3nKNJalULWh6RYEUmRxa6KsFy0LCqXM5aoq7VIvACoshUPOAolKoNtJZc8qkfwde3we+94h08WMlpNbkeF9u7Xg57G6QezNNp5UyUW7jgyNX86jNPDvIvCg5nLUjOseAsNuebwHxplSYvBRYrCsE5h4LWAKWtSaXOOeod0qYDOJUvBz3zcnrPSDSrbDCwHQOi38gnckDlEkUF61Xz1LOOl9zaRBKXVFHCTN3mnR/+BkPnkUtJ/An2FofxvDmGI/XBuMaJm+qSVPlzDofTD1hNV44xMRBEXtvHNG+8+VY2Az3Ni09AY0rIYZfXLdZBjTicH7/6KURzDzMeVZJ7mkEyGTmxsP3CZLXkc5Dd6tOEBgN7NQa8x3jBK67ET/ZiRSVdNS0WuOZsHXQKOVlWikU9SWJchi7FLla88sEcVkurcM4tJcMz3Xvvvbzzne/cXrhc2yR2BwyIinaHZTRr+NcwIAeWW1hYwDYIa7fkuIrjld0Aain5BU4Khfi70spMKVBZqk1KtgfPvPgY1k2oXp54Ki8VQ+v1yuuUzGx1FahTExoM7L0YyDNxkIRmjAS8jFukGPukTSI+asnRe2ir4trTx7G3N8ZaY+I2KNQnlzOqFtsNhLp5wVtv+TILY+vZ0suhlQbhOyYmO2Iq5hlnrWVM/NmVQyySs2mgeSrrHJsCDwMpF7WYUSvAxvvAp+/j7i2zlLFMAac2dYTT6Vqr5Uhmv8dTzzyCg0zL17xagu6LYsQyBioJC9VcThBp7MUWVtPAvwsDT67OIlGoyvBjyvbD6y4aGZcLBRhdv+LGD3JPX9RTT0DZJUrFG0nF2lbJ2PBhfvG5l2NGb0d0FxRn8Q2CkQ9MvBDQFetu4BQvBksKXBJTOyUWizV9cH4tKN+jw7y6fU+M8duvuJmNdUqv9KTj05Sbt2jdldYjziz6tGfv5YKDJ/m9n74E+x0elYoFEslGNL4GM8O30nrqgQryUCaWpLYq3SxtoORimThSjivnnFooKB1pROcW8ypqQoOBJwMGfCQJEbVE3Yjj4IZLjmZ9OqStw09KebXHprnxE1/le2IO5cjsoUvdxDCpyiTWcKnklG0m5tlSlX3d/hnnn0o6v5VUxnSUJPRm59hcxbzrE5sx/pZvGqSPqjnFMCdSoh1rf1H89DMmOGoqoSOHVuQ8kWQyPsL2Ku80sfiwKGwRatyEBgN7KwbEB5E4t66dWCnG9EQ7cKmHPfaZSHnmhUciya1znghVYpeJQmsfdFAk261whcDWGmn/sentTSyLl8Ds6xtvvHEp28S7IQZWlnp2Q4Tsrku6+eabl5fm5em2zFJs6ZWDWFM7gqYuo8NOqOLIS/DXHCSd4rTjDycKAt9T+5RKTe3rSmZssMKblxbehL0NA7vb84qXYx9R5RlkA7wUbeqawbwM3d4Cz7v8HPbVmiX+qcQvrqpIxV9J0mJQQ+7gG7KlP/SFrzNDF1MS0vGODotzstkZnn3JuewDdIwHqwKnk+S2GQs+IZMebl/HiFqRVBCn8WEG+MdbPkk0NcVCmeHtlKwvg1vt7esZa+N5nv2Uk2irXSoAJ4PbI/1lGVTE6NIEYdRqe9GoArT2pWQT770Y8PJYRaKtfFgSlJEKnGi6kIP0bZ/4Hp/+1t3k9nW9WrRdtClzjxcPZLMP8Nwrz+T8w0C+rNDXiS9qpeT6oe1q2iKyCKNPg0i5mHBpfBVjUADGA8iJRhBiFS3JKc849rbH/ar/P2/5PHdunmPOt0in15Jt2kw6KbV8OKDcuoVpV3LkuOd//MI1HAhMUInPCiLvlCKAzYXx4BKo3VIwJdrSLjRC6xRoDwhlQkaor0YM49xSK6ttoMHAHo6BcrR+702ixMg3zSFirbOOPohYB5+Okp4cRd/uO27+Qo+hmkutxH6fzuSRqsGYWLyTibcsWYrjWmp3yanrOGafNfj+AmWWg5xQdXead334o2g4hl5dKzWMElpyZFNaxmPjm1P8hqecCZLBw/meRLLDxTHkA6psiMlsvAaguRoM7M0YqMQbNc65RSQ4QbBXeQAAEABJREFUHBF2gHT6cUdygJgpJRe/EF5CpqzB+MzauzjIOlbwCrJ1cX77OY9IzqzhcBhKrO71r399SDe33RMDzQ68e34uj1rVa1/72uWyJEm0GZiwXS7aZYkdJ7IVaDuSuqDSRUqqw7EWxDqVNiXi8ovOZkKeeGSkICu3loFhnm3teurUhAYDezcGvI9l6Hp8kRHVpZRnTzUs8OKjQzbswzMu3B/Z8lIKIJd27mVoO18FpImdMFH73lvuYPMgYnZB5VNjZMWAWEr5/mvXcu05B8iZbM1zKQ42rpQL8yKrKK9BYVkPV28+9qUZvv3gNup2Aq6gNmVDqwIv3b3PZacfxVHjBPZ1KFZ5pdWVSpsjoFJsYypaDJazUpBPge2X355sUnsnBkTj2NfrFDv7IXTRWmKEJGx8S/FrP/wRfGeS1BktmoGbQialV0rw0Qet4/nXHWsuW7pRzny/kJosElffWozh6xwnXjECd8SSUV5g9KoGCmpCIQIWSwUb2H4jh1JO47IQH5qzCx5Wu9fceh83fuEuemPjuG6LfG4bnU6LpK5pO890HLHBw1/+xvPZX+3HBZH4mDISDyNVHnGICsXn2BuNcYc68iqoQrmzlN0U7xhMeTZwbnulcw7vrS/N1WDgyYEB8VF4kEr8KWZMRd5yE3H9pRewJvF0xcdFUTE/toZ33v5l+mqsJjjVBW430aJ+pXg8F0dl4vKaXBIJVifwzEvPY00sHpKzOV21lm2Dgnu3znHLZ7YgbicrNWAIJWIvtLVoFOho3OvP2x+TwU77k8nk1EfaUzSZZLXxoXNx6NncGgzstRgQ/9rLCJEcP+Ig8Y8LMmqi2+Wyi07HpHZSLGCXHZgGmeZrcel2WWx1KwXGx/b1R4OlNZh9benbbruNT37yk9o8LNeAYWB3A5MFu9uamvU8BgZuvPFGNzMzE34sz6qN4WwzsPRKguT8aHqjpEhJ2Rh5kYOUhjFlz9vg2Fe7WCtWmbatuo7wUUs1pUDmt07NlGhCg4G9EgP2WwGVTOjKO3ycEMnx5MqSDZMJ5594KGsB46NYcWI3tSPPKaR5S5Xm69Lob/r0l/Fjq3CdcWkFKh3M0PVDrj7nFPYVT6oUZATgxZyVBhnWVGqWqE5TUWtsg4Himz7+ebLuPmxbqEmSrhxYGWPdWIZ4Tjqc42kXnzNyGkisG++7oO57Hn1ZmYEmsTb1o1tg5QEeq64p2yMwYJ/rEvywC3Zg9GfdklYbJ3IxP88miYV33nE33+jF9ERtaUsUPL9NxuOQrizc6ajgp552KfaWRJuccrhAtxNTaCBbSqxxkWLNogPLCNzKDYxmLbYmBiaVLO+lVGNMIaO0FDygis/fC39/04cYTq6l1y8pxT+tpE3Z71Nn84zV25juP8if/ep1HCrWmtKArswwXosjZbQePZLuCsrW4qIygMOJ5yOtXTUhePGBgWVsPZVaVCqrluSjnsepUma+SpEkVcZSVmjJBhoM7GkYqLVgY1bFvV5NHCGqL6jkAD73QDh0skVa9nEqH/qEz3zre3xrG2wVbyI+oigJV4KxuPqmiiNxRUJSVcF4vvL0cQ5ZldLRGNnsrLpFVJ0JXnnjB5lT51p8a7/PSlEoJ65zGkvD2v9lWK8+F554GAeMt6DK8dqckigl1kwSjNTFUH2a0GDgB8bAk6xhpecRD9QZpltWcvQiuZZIPu/bKTlvXxiXpIqjmKyoEQvjYg9OgFpWuu0GwfvRemwp9jVCyxfaD972trdZUQO7MQa2f3K78SKbpY0w8LrXvQ57e8mcV+YlNs/3qGbl7ssEZIkY+lpKlZhGEROXFRuUf9HFp9CqNkOUUQ0cw6HqzaHlrLUpDmrUhAYDex0GJMFdIcO4pJL2notver0BE3HNRHY/P3H1waSGk1I8Ih0hkmJtWW0CClF4++rvP3IX97f3ZVB66v68qnMmpmI683fz/MvWS4EA6RDgOlBLEUdX7NQfjGV1cCaVAzLd79y4jdu/8wCbo1W0WgdRZW3iTs5g4TuszjZz0VEHcOJ+q4hkJlhfG9dir5EiDWvgHTgBKgPx+RI44JEQ2tBceyoGZHjutPSQr1RUiUIeGzCiWQRrXopo7M09TPkVDQ/EDwsi01fd/Dm2RAew4NdSGA35eRmzD9IZ3Mc1Jx/MVYcnrNJM4Ijk4HIasyXwwSlkFq4Hs3wrwmWkZ0mbMxSUYPykqeREU2mlgqRD6VtsUYOvbIX//tdvY5BMkNl/4uysoyo7DLKIiQmVzd/Pah7ib/7zDZzYhmmwVVKbci4+tqlrDetUbqBIK/XYX7R8N06qicQ01ib8NkiF+IvwRlkdt8kKMb5wkkYJLivpmgGgwTQ0Bko2ocHAnosB++q8g86YQ+QdnmPaRSQSZb/8rCvp+Ex0LvnnHGXa4W/f+ynmElQWg29DPGIYp56R+MoR6+7xlcfeotrHw/UXHE+rnEW+J7WCuTLlnno1b/ssDFXiI/W20xxXE4mp7B9F5HWukeCnJYNXZw8yllb0B32crPBKM2gz0CK0LiqN0IQGA3sjBkT7Oii1N/XLMmHQkwxteaJqMy+6bPSPTGI7OFVdJJ1TrUdIcs44iEi8yQpfZks7J+1BDu9aAjtNU8yJZemXv/zl2hhWeIHN9P8qBnYDEvpX19dU7oCB1y9+H9eYzoqjKLJoxcCIxzjcYltErdsSoE0BaeQTKrv21P0YK6WRZAsk3QlanS72FomO1LH+atKEBgN7JQZ8EksZ16PXjiiROa1T3Xbd59pzTmZfMUcpJ3AsSZ8mEJillpLgIvqK7hvAP3/2LhaicfLKMdFJob+NwcP3hv88aM7j1jJDQuiPLo2roMQoDGTvD2U23/iRO+gnXSqX0pcy4qWsF0Wf6XFPsvAg1517GuJctXQYzyeLg1i0I7B8WSsZGqH1cmGT2IswYEqrwfd7ZJEtob5GBmxNT2bj39/0cR7qqaC7HnlQ6Q1FnZ2YqSRnnZvlJ646idFbiepZj+hLKqjIW4Ss0SyN0dxinTGYRrNIbtrFlViBkhJRtM2AVW/Ufl5lDwr+6NU3s9moXU6kYmCGquZR3J1ezdz8DGuiHr/2k0/lpH1iDuhCS32coBIfY3MrjdYSoh1uTmmnegMU79jGs/2qhYdKa6rl3FpqY8a1U5NIYMuvFmNFP1hoWjUY2N0wEIuvtKbCCFoMoBAofx8x+AkHt1jfiUid+NrejkxSvnT3/Xy7J8eTMcJQHGCxHLzosqTxhoGygW1MbD7rokOYdAPibJ5IemlRewadVbztljtYUMOZgSZXOZTKQUuCLXVRSJsD7JpzTqBbDUGyOUpbVOJbp4VGcSQODc2aW4OBvQ4DLkhUcV2ek3a7JGOy9ooFurL1rj59AxO1UGJApMSjg3o+unAXl0Syoe1tqySxnWI0eSon1lve8pZRprnv1hjQNrxbr69Z3A4Y+NSnPuXuvPNOjMGWfmhuh+oVSRoBjTaiCh1gYdtAUElMwnuPq2BSK7vmtFNZ7UvyYo7hYJ5Yp+bkHqRMqLoJDQb2Tgz4iKo3IEomqRYy2jpxXtWpecZlx9MRRtpyXlVSmO3H2jNTsMVTtfP0xWjv+fi32LK1T9kr8FKmB8MFxtsx61sxz33K0WZ+42oNYvqDMaXFYjmVKFRB+a6Uchrrm/Pwz5/+GrGcaBoeO1Wzrk4cXQ0yDt1nkvNPXhX6oMsM/0jxiPeV2AtC84hPAAZEZIGGfEXdcnzu4ZL3fuIbdKM2DGYhUoNhn247pe7N8swLz+C4VQQ6LMUXQYeWDPFKOynKXlDLBFZHMCPUiNmB0blGCs1LdBkfCMReyihojG1zBbNK/vnb7uTLG7exrfJ4nSCvMiO7t0A03qYvh26ZbePHLjmbZ5ywL9PiHXUJwU5tvfchbbcd05b/QcBprdbOxgqx3RbBOYdzbjHXRA0GngQYMKbUYxh/Elinxg5oK5H5ZApPu/g80oU5MXCJS9s8sHGWf/rIXfTUp+6aUFMnjaGgEsT9gqWMk1M8A+0kPOey84jnNhHLERa1umxbGPDN+x7itq8VlB0zxWP1t7jEDl7F+cEpHan0uitOYJ+0ZKzO6EsWRt0phv0B3lutGjShwcBeiQExmGy4uD0ebDqz7czGu/KMUzGbrzY+jMSfkom6B6mMukDg9t0GY7bf2GKcc+HtK0u/8pWvtKiB3RwDRle7+RKb5e2IgZe//OUhG8lzHBIrfLP9aJmIZNXavzU2VUDSHQPtXdjh1QuuPp41VV/7l868yp4UDWn+ZYqT4bDCj9BMv2sw0MzyGBgYfQ04Qb5d2lVNS8bxJaceySFdMF5K1EfFDMtM7ORARvk8cK+Ug3d95HamVm3AfnOnlAOgKAZMSkF/+nlnc0AMSaGGFryaKLYfrRbjMTIUTImosK9tDFT39lu/wsZcx951RORK4m5Lw2aMRSnltm1cd/HZrFa7SOAE9htcFivZhL0VA48kgEfm/w28WPPEbmqXSUhIMvCa936CTfk4Y23RYl+Gqzlt5ZQtZmc4esNqXnzd0cGxa29syNREAgVqiPD6E9EHNTlSuaW9YghtYFltNsoPZTpdiVRaSW7V5sWdavG62x7gpju+hJtej2t1SaOYYW+OVWsmKBe2EBcznHn0gfzK005C581hNlOADZxzOOc00+MMi131OCw5sJxzIW1555z2AD0TzdVg4EmEAVm6TmQdyF/6YFEU5FUlnoZnXLie/SUEx8XOtcqIJ7j5o5/jbgmtntg8YEF9QqxbLH6GAmwwgfzecojBT15yKAeNebrieS8+yjUnnXHefPOt9IEF20y0CKcTnzwfomaBt1XF/h249JSj6Azn8KovNS4+wWR3bQ0aaDCwN2KgFlNWMc5kZyWXsltgWtxktp59892Lp2vdDGIgDswi6Wv8o/zuElqt1vJSzK7+yle+wq233rqbrXJ5iU1iBwz4HdJNcrfGwGhxr3jFK9w2GZSxToVNgI5KV+ZuHG4EZPHIPNDmVGotAqkQ6PALq5vS7nXcOBy/dpzxNCOabjOc7cs4kJGCjaA+TWgwsNdhQLQvlml1x8l7QybTiHXRkB+/4li6wkVXzCPbGnNgjd7EqpiV5W4K97s/+SDfma/p9R0dnQgXxZC2OkxkC9xw/uG0hjCh4Y29alcEtb7UmJnGLOXsgtKqkD+Me3O4+XPfJh8/kJ79q5hSp9LmUasy4mzIwasnufKsg8JJ9pLN0I6VMoXEQOM2YS/FgFl6SxCoDPMnLSPDi8oMnGIDzNhcBggvWMmL2ovb3DUPt9z5AL1oHQsLPbqpBEc5oN3ydLI5XnjNU1gHtESvgS+UDpOJBp2B5QWV5lJEED5u+3qMHQhXRW1r1npdkZPnNVtV+ZkZeOX7P04+sS+9+RLvEjKZ0XWSMje7mbGkZB+3wP/8+TNYo3Fa4jUzmE3pNVBRCOZsMoeWxaHg37hpaqhHjdziegs9YKlC51SgKhvLOYdzTtLqMY4AABAASURBVDkY3WmuBgN7NgaW/ouDnsJYwEkgmUEZiynE/eyr8mvPOIF2Jqm3MMS1p9mYeW761H3Mqi58Y1f7ifGDuqhkKMhBGatTRKsAHfPwjHNOCePkC7Ok4xNsU7/P3v0Qd9wHg0igdrV4rq19x7YH+3mtlkZLBT9+xTGs8wPGWmrYH+iAZ1xy2anGZlDUhAYDex0GPFE8Rj4n3lzVptPKOE423lEy6yYTJF3BuDEzvFS6GVipMZeyu0MwZ7mtw+S1xVEU8epXv9qSuxk0y3ksDDS772NhZTcvu+mmm8IKvbzbIbGCNxPhkvkQEox2LWkitlcZKElbVCa/Fc+74nyY2wi5ztp9pK0sUgdV6t6EBgN7JwZkJGcZPvVk85u48tSjOVreq7aYx+S8FwOZMm+cgrTyBTmOtgpRb/znj+In92VuYMa4aqUwFAszXHHS8RwzBWuUN76sKeSqqjFuc+onHV0lSoTgg4Jx8+3f5b5BTC+e0sl3jHMu/Icllzh8b5arzjyV/TReSxzrBGVVqg0w1OIUNaHBwBIGfliKqIuCWI7bBRyve/8nmK0nGPouRZ0QG+GXGdnWh7js5MO5/NiEtIS2LMuOSN7ZpEsTKjZJEsqs/BGwVGf0O6qqRpFPxHsRsmH5nVe+j83RJH3fBifXlJzFmWI7QU58Ttx/iP/xc1dxJITf4EpsfXI0KbsczNFk4CWbnft+q1luLr50YlMtfqloMWljWJFzNsZioQpsXEXqg3YDhDWaq8HAnosBo283om/jyCokvei6ItFTTajwuU85htT+QUlZaV9I8RMbeMdHbmeb6u1AxpjBKx1JNiFpF8CBfQ3Ryle3YFz1z7noJCaqPrZ3ZHJcF1GLuXicN3/gUwxUn8UJhQ1GhdgXk7+2hlR1h8kov1yyuZjbBOL7Is+otXeoqgl7AgaaNT4hGKglp/ESxsUC1fzGYOOZw7gl/qs1o8R14KhwswKVLQWvhJrpvnIhjmPMeRXJcWWrWFhY4M/+7M9Welm2lAZ+AAwYDf0AzZomuxMGXvOa1zA/r+Pq3WFRtikFdlfCrG2T+koqSA2Qr0oaiVV3VfCUE1octrZNuW0j7U6HsvJhX9sdHqNZQ4OBXY8Bbb86JjYjvp1WTHdKnnfZGYxJaW+pCnFHpFjqAa4opZo7FrTIG7+6wL883CNLxojHJxn0FmiljrXtmB+/9ASmhoQ3W7LhnPqYClEpX5GKI0v1LwTSvpWDhzXXBz/zVYbJhJT3hDrqyHY3tb2g5QsOGEu49uwDkA2g/hpYfcuy1l3BCZqwV2PAKGFH2I4MEW5wsWwveXSqoq7koFLFXTqmfd8XvkOVjoGPcWMT9IqKyNWsioa88PIzWat25GZqVsSWLnRzgu8XFussMuM2FsUbWHrURWt0np4yL3vvt/nkPdvotycZ5hXdVotIvJFJRkXdLm035AXXXsil+8GUmCg2x1X4CgXYm9CmBNtprjmevPc4Z7Nq4B801NsbWtLGqexrTn40juVR2rlRfnT//7P331GWHdd9P/qpOuGG7p6eiDjIOec0yIkgSDCCSbZk/STHn8N6Xus9ea33/vn5t+z1vOwnyaYWJStQFkWayiQlRjATJEASBBMYQYIgQCIPJnW66YR631237ySAEglg0DPT56D2ORV31dnYqXadvrNnTJNrKHBIUiDxcdnjO9ifuRv/m2eY1cMYKD5jPWw542TW6PCmJGOuTPnRzh73/BhMG6DBUhM4WTsk48rIchKhksnKNYMFsE7S7RWXnssGqxj2oT1FIXm/93uPcP9TY1wji3pVRRws1UCivDQS9o+h3PmKS9mYl+QKoFOU6uM0hyYX/iY1FFh1FAgebe/I2x3YuZXTNrS58ewW5r+afarMfu1NFLOZEtQgqbF2g72bVyo/CV7Z/H/9139tjwYOEQr4Q2SdzTL3osCnPvUpt3XrVsxp3qt6RbOVeQ22AtNKAiXzK0BOt/bo2L+ipnNtXnfNZdgP/dX2SbjabEgDDQVWIwWCvXRdMb2mS9l/lkvOOJazjyA67bLxIGOPrnpUgEskYQ77+ur3/+YuOuuOpVcEfLcFo3myUY8rTzspjm87qOVg591c7nyNSjGpwFjh6y58wsoDPy35/lM7WSy1mkSefZKhuIHGVPjRHOccNcP5y2sqw0BrqPHaoEcHPtFE6nnIpmbhK0sBsY9vZeys4CNffow5t068l0S7VrqUUjw84wou2ryBK44F+82ptkV2JRdBzGt/zRNfQHgwUEGcvczjKkySHGcnSCQAiep87OEZ6bmocXf/cMQH7/kmyREnUqRyxqsKl3ix+JBWe5qlbds5c/NG/umNxzKr8WsV2BUqKDWbgm1e8mBOsIHl1SWmoiji82fdNPVzm1RpEms2c+/G/ct7tzX5hgKHLgW0nZVsiu1Jll+i0jOW7VaX6GyHN998kWSvUuA6MBoM6R55HO/624/G4LMFvTREySRHMillYDlV6GAH7EzVyYZmQvxrr72IrLeDrg5mWJqHvMWOwvMXn/4mKuHsqyoDUzBVqTUFzIp2tZazNsHlpx2LX3yWqZkuUlQ0V0OB1UqBaJOcI2gvN5tUvOHqy5D1pJOBSWFQmxNxLK8HEkvsqi0TlDPQYyXTxEbb4ZPtp9/znves5HKauX9BCuzmrV9wXNN9hSnw9re/HXOYbRn9vk6TLCPY+18ntJNhVR3wZHrIoDTFZBwlSDSrHsg9YahT9kJHYdJrvPaqE5jq7aKbWUtB9C5orkORAs2a/2EKBNsMy5B7bXKtd9CplHNuHAQyzzpUpG5Et57nba++JDoAFBN59nIOhnidPENKD/j0AyN2DFs6qW4R5B0Ml3Ywc/R60p3b+Cc3X06nVicl34Z+GBKo5EwEqNRQOWFRo1Kp0zPD978/+jkG+Vp11py15DFtUVfq7yo65SL/55uvggV07l2SWlABPRMPqQf7pU51FbomrWIK1Hr3CSBuG4MqLRm/6zn5as/YZajNpJkK48yROCsk8L5Pf52FMBXlIpFc2G9AJe2cZOFZ/v0/upk1wkFfW0zxpVmOKBKGzGtmA2cdng9qyqVF4lGxZCAUNZUitLXWOVD3JwP8wd99RrIyRVWkMBzi161hqae50owwKFiXtzkyqWNguU0BbgCSH3yiJ7sv5/ZdRJaZxdvd/DMz3ohhQ7UW+51qYWVhYSHad/tTJSc83nvKsqTbkmALk3XXo0kNBQ5dChgT6xDTeUioBeg+hnGmBKcgstovORHOPWYT9VCy3O2yY2nET3b0+PIj0HNgtpAAheQVUlm9Gqke4qUAGZqkLVVxXA6vvup83JKOgvKUYTEiW7OBu7/7KN/cDsM4IKG0Lz3tB/qEC9nDUPZpqe1XX30p68oF2mGEFIZqKpxzEcy2qyLKrclr/NF5q2igocBhSQEJlPZ2XdnG7vwOXnvFCVFGinLIKBSysCaJyMLr5Z3AS06xjPKTJJmdZFfimcm29no90jTloYce4jOf+cx+C1yJVTVz/rwUEEv9vF2bfi8xBV4Uut/5nd9x9ve6o9GITqfDJFjVarWwOgtkmRF9UZP8AoMrqSuDIEfbdJTZfnPEUcGpzmdeOThGla+/9grKhW1Q99FN0KSGAocpBcT7zjk504Ho0GqHarJqoJ00Xg71YOdT3HLx6Zy2jujEk2sj7UQPGXenTTTacJtjPa+qv/v0V1gq26TtadDJl/1CbX/hGV536UWcpxNiO602QavkzScuET7NLQccrQNbx7BWHfSF/+tP1jzwk2cp82myNcIXSqyPvHcFwgacfcxaTtkI67uqFj7iSAkwy5cFsZazzaOhwPNRwDkXq50THwYie2V5FrlJ3MYi8Bd3P8gO7UJdMi1HMpdYDHC5125ygVdffi72pz/2JzwkqtPONijoGxEIn9kP++PaoHqh2pNsWgXC0FbWfmNr3OBxSY5L07hRtQDuH3zoIb719BIjVI8GjYbUgwGkbXy7jf2pYKse0qmW6AqJZ6R7LVBSdxui3ItP8V2eB42zSZ6nvqlqKHDIU0BBpr3k1u/9PiYPBi5Eq7NGba/achFT8hk7uWQibTFfJnzw899gSW2LJpbOEyTfNV5i6fDqhukKdEmOfB2wPwe8Y8sFrKFHW7I8Oz3N4o55hu21/MUnvx/1QuVSXCvXQY6C1XgNTsiShFS509bDLRedzmjH0yS2Dtlms+UGcsKjjZ8EspzZXI1pUkOBw5ECjhrnRrjeTt56w9UcKwExaTGX1blElrfC/iXtaIaNAJJPk02wXlax8mBy21VA3FbyP//n/7THywXNPC8BBQ4eTnoJXma1obj77rt3v7KXsZx8DpnnOVbe3XggM9JOtfAHKSUDM/nBxQosiBWUrdRWSdkNR4tom8zrr71IG4IFWjpd87ZpVp8mNRQ4HClgcmgOrRlK7EhYjrRzDucMggz8kDVypt909UXYv5RkNDD5MbmxvEGVpiwpbvTJB5b47o+fxqVT9HtDaGeQDLCvt9545QVsVtFiVXVSU2KbAy/nX+Ck5p1hQvN5LGuBgw988evspMtC4amqEi95RCdq9gVYp7eDt9yyhfW5javtRoGNTWI+3gyRQSw0t9VKAa8Xn4Cxw96gppiMBSttII2vjb8LsZQ4WPwHf/v5r1P7HKfGoq4kJhVZNWCWPm++XnydRxRox6hMYPemVKVKoBpxuzJKbhmINZrEnmmKTnUgpGgJ4mNQiIov/yTwt1/+LlvrjlBntJNSfQRDWTEFsMrSS1YK8nqABbEkXpIAW0wLZcag+V5McvsNllqINaYzjE6xoJuVnXN42Xl0ecH+Y1XVpIYChwwFJnJrT4KP8m887e0NIvMrp1SEQlZKgaNLEh2oSFYH82SJZ6nyfO6BB/mRIlhBYlkrxJRlU9IfTnJbS0Rr8AEVIvjMIcnloqPhurOOJ+s9S7WwC7pTLFYJ93zzIb6/HeY0rPIt6SQXx43HO+ELbFLV66+5hHXSIFOysom26c45nHPoJv0RMFs/kVea6wBRoEG70hSwvVtWLtEa7OK1V18gew1F0ZNESAy0uETeJxK/CBIPE+kgKSKCOtiXkXqsZDI5tfntN6XtoxDLN3DoUMAfOkttVro/Bd7xjndgwSr74sraUjnqAzs9ViHLsmhIlX1ZkluexfRVbZuGCERVFaTBTHHleRodiNO0U7/oxE1M+5GCXLYFWR7cPBoKHGYUMANpDm18LW0+fZLETahzjlxykfR3cPWZJ3H5cRl2OjzUCXOBG0uPA5xnoQS52fz5J+/Bd9bhfTsGnFoKVKWjXVx5+rFcIKe8pX7a/9teQJi9wMmZB0W8oFYj4BV/GtbwyMj+HPFB/PQGUDShljPhnRqKRWZagdPWtbntvC6ZxsCIsq4lyy25JF5PqwzCac8GGgr8bApYzNbAerjERb4W51CUlbgKvv4sPDpf0+7MKHY6YlQUdNsZydJ2rjrjuLjZbGtwWevUcXeHAAAQAElEQVRmzGscaAhUlJiIx/ewobO6fUAdxdfWLzK+B/vmd07V9o8X/O8Pf4ZtVY5bs55aa3M6TPFJIgyGKRfbm8xoYlfFfbCGqy0TJFHGtH/GnHJVvLik9eyNwIqmNwxwjvhUB+ecik65JjUUeJEUOEiGB0LUCXE5YvxUGZNAFIyKdgvHsOhbifVi/VdcejrJ4rNkskdpPsWcLNTffuGn9DRuricEeiYupZIhND804GW7SjSNWiCRu2n65B+94jLW10uUSztZO7tWm27HYu15/2e/z8ATv8Ryicm6hrnx8ELrsLGXnJSw5awTSBd3kClA5s2uGyRauZ4mrxPQ6CY1FDgsKZCEiq4CueedsIFTjwRZTFpZInn2EjcnSw0qjG+ulowpe5ClxGRWa/roRz+qe5MONQpIVR9qS27WO6HAxz72MffEE0/gnMMCV8452u22ouBF7GKGNWYO2K0W5louQo1TbgLKghQW8YQKtXu1O7kaeayeccQfc28tbiPVpoHmaihwmFLAHNnJq5k8OufihrSqKnw1ZG3V483XX8p6dWoJTFJMmrzytjkulVmUV//ph+FbT8xRpC1G1YhWp0WxsIsNox6/dO0VbOhogOQqy5HzYBhUkAtR1XpqzrgZEC4EI8GH73uMnywVzNvXJp0p0k4H+42dLCmYrud501UXslEovUUfXAD7QkZSrKGqVfIOUq9Mk1YzBcQF4gp2g5jPGHAPoKzYR4+YLFsp5/MEs1Lv/+x36bU2aJMqebDfYEs87dwzPdzF2264nGn1zQRiZSqXEOpEpZw4oSarscuJrcWLhnwZlh8E41OntryNydJIw+3PZ99/z+N88QePUGZdQpLSH/QZloVYOsEFgU3o0vEYbUpLn2Hrxq6QYnkDK75oMBlbRmKiatndQW+rEJEnesQ5F1/d3s/6NdBQ4FCmgMlvYJmb9bAAk+LFSKBBm8tS2+I0z00a5T/Ca68+jlPWSCP0eyStLtWatXz0vq/x2EDdu5JzI4aC1ibBI+EdCVGZ5tpHB2tBwk09hEu04b7u7BOYSQKjwSKtNKOWvH/mmz/k0RK2C0pSgtM4+bK1pC7ziVYDa4E3XH8Z09W8AmJFPCg2+XTO4aUr0GU/F2B1yjapocBhSQHbu62pFrnzlqtZk4BixpLTDEkMtWxalEYnQaJ+7vs71U3gua0va4395dI73/nOl3XOZrKXhgKRx14aVA2WlaDA7//+72NfWyWJNMjyAiZfZO12gpfrD+TDZjcwhjLA3H0pMavLZfwTOQOJnAmvRcj94MZL1rNRmUxRfFU1qaHAYUkB51x8L3NsnXOYTNaljLoCWKk27BefcDTXnZRHx9jXJR3fjpKintg/DDjQ6EpC8+cf/TyDdJoqk1MtoRqVQ+xfRjp/03puPHkG7fmReCFRk48u50AZJ3fCJTnBImHmWMuzmBPCPvDBL3yZema92jxeUa/SPnHR/DNtT3s4x2sul3Mf0Wh74VO5IE6jxslOtxF+nBbGC7qaQauEAk5sY2xSiJfEfpR6b3uqGvuq8AsP/IhRvl4BpCF5y0eohkucvmGKq09ykaVDDHUxdozrHJwB4kkLIRkPeuNGYgdDzviqY22iflA5GKla7M/TNbz7o5+mmFlLoQ1qJVnCC4dL1NETKnXQwYrXaXKQDJUuo0ABXo23GfWIOFm+W/nFQNzohn0xVEFyJ8AIqKf1cc5pmR67tGx7NNBQ4BCnQD1ev+Qzyq8JmFWpbMGnAicdkKppoABWzclduO7800EB57Ko6AXPT+f7fOK+J1FcCvt3RShGJD7RmBST94gulWwrsIVs4UwL1gBvuukKWr6m0qBy0CNozM46490f+SFpStRV9mPUAcPgyZOWVoPsM2w5JeWCE44iqRUmky2vZdPNtjvncM6hG83VUOBwpkCivdu6tOb6C2cRxzOREy8JaTkf6+SMopNaJpebZOy5T8EqVgYefvhhPvnJTx4kq1kZGhyqs/pDdeHNuscU+M//+T+7hYWFGMSyLyjM0Z2asj9GkgGWUR33OrB3JxfDywHXYZbcfaS4ZPAn0XXtWBIVrb2uVBDHqchGqYtbL7sQX1uJ5vqFKNB0PpQo4JyYfXnBJp+KGoECztMKRt15wxbMmZYfjQW55DdjEBTcsmH2W1VffSzwvUefpki1ic4kQHkgjIas73Z465ZrsK+3JH4E+eiM5Lwr4hXsx37wcsK9Nu8aUwu0hqIFH/7aTh7eugvXniFrtTDnm6F2DkkqeVzihkvP5rhpkG+CSedQUm345aFAFYTVoX0AWgUSdpqrocDPosBEvdeRH/ft9ZWvP8auoWfoO9SShyTxCvCWuGGP1113JTPqbixdidNqcbKKkhG7j8GbUVHWiyPVhX1AdcazlRi01Na3UD/b4G7X80N3P8mPd/aourPUWaVxQ/JsSr261IXDOScRHYn3C+yrjBCmNPtUDICNNL5ySCJKQa2SgR4vYbJ1Rz3hhFRr0R2TN+dcXJuVG2gocLhQwCTIeB67VXorVZiMmcwWu+V4IPkc0VHzK668kKPXrcX83VKCUXem+cz9D7CgttTrJjxOD4eT3BJBRaUaVWF+aj6queTENuecdjKZ2b2R8PuEQrg+ePdXeEbKwpaCNxwFpmMMNQgHYB7262+5jqlWjpPuksJQChGcc+rRpIYChzcFUhn36y46h3V6zVKA7HepQ1CPk7xAlGcveXECyY1JhZlsA8Y91Gllk9nZP/mTP1nZRTSzv2AK+Bc88lAeeJit/Z577olvlOrYyIy6FewrrDzPLXvgYbfDQAy4j5WTsZZACV1OfYKdbCtf6+SsredrbjqfTr1EVg8xpeZ0mmagJqWa4EqB6UFDMgE1RWVoStHyDTQUWDkKBBli+dC7F+DEw8b/Vhei8S5lzsu92iER/85mJZvaNa84f4ZUznIm+UBjy5HcZuXNMVc15sS/868+RDK9gSrNqJaWoBzQnfJM1T1ec/mRZCOTEag0S23uuoQpl+PtYhnNZjmw374aKDr2l5/8LL5jf7bldVitGezb706XJPUkO7fzz95wJbktuVzS2EpgsgdCiUscTkXnAvZnkJqiSauaAmIGDPYjglNZYPZID+n3WnKANqGqV3pWPP75B35M0l5DEK8lbQWJqhHJYAfr/RKvu/7Y2Nerby1hsj9MSJS3pKEYsqBbBpInUBf2XoYT1zqC7gqKqY+miLL06C7433d9lnWbT2bnkoJUXjOUo7i+uqoo5ZQnZjdNdquhMCAchslH9Oodn0KpFAQvNnni2p+DxjFu0DPOWKtHkOzVemtlrVqPJjUUOLQpYBK1zMzLj8n7JMrkkfedDnUy8b2LOuHC4+C8zTPMhB4oeFSkXb772Ha+/L2RDnk0SAdDQY+agHnALuZ186kCTHoqtbIandHwhhsvI+89w7puSwGxmjkF1Af5ej7yhZ/G38srNWMpy1pLCwwKGVqNlXnF/r2HV5w3xRHtilnZ8kkwXWYRas0u3xWB+QBj+fbLvjHxsjqDWGhuDQVWlAK1ZjfQI8qbV8ZAD/GwGFoZxL8+ghd7p2FIKyzxhlsuikFlL543OTPeNxkwqHXYyV74PAfJtdcyzD/5b//tv7m9qprsIUSBg5GnDiHyHRxL/eM//mPsX1Gw1difE1pU2YJX9rS6AwfGPgIT/70hKq0MXCIAeR5Yla1JvZnOkqj0ztoAF526gVSblnV5W4GsnHpxiNO4pAWEAVj03snJt22KNvhOjoSTQ+FCjeVproYCK0SBYEwt3sRAazCj7cSjGCgYZJ8weXMAqgG1TqaSRDJRVswkNfnC4/zrN9/AlMZ1VG3BIWWFqqASz1dJjn19df+T8J3H5tk5HJHmGb6zBlcUhF0/4Z+/5Va519BOQcmG41uSOT/UygZqK/WE/kBNqp7T45M/GvLj+Uqys0byNqOBbZKO3PytT7FBMnXHuWdzkqLLaVpCq0S+SsSRaKwTWNmceahI06CaWtCk1UoB4wCD8fuLF5YLlSoM8lScqUyeObwOKpLQx64fau/5qR/sFBeJs0YDqmBCkLK22MY/uuUC7CsJr47CSOoymQGHq0rxrSqdcZ+epKoDswVDoKd6E73ItKGQxShV67F7qpxCv/zRhx7gaTfFyE9J1roQOtDqMhzOaZgWlai/S3CZzV5Q+QKygmKwCzNJLS3I6R2VhNfJGgnxi0iGRwshCplWYGUnfP3+kMRrbZqe4EkVOC6LPtqbj7uiS/W6N6mhwCFKAS9eTgTpWI4SvUYm0NPkX2YIgzyoQpYySAJNHEyW/80dl7Fm1w9JKsko09SzR/P7H/g4ik+zKMm32hYlMxKoGcmsHpQSrLGpLjFFYlO96hT5oPJD3WCBtLWGouhQpJv4wL3f4ScatwTqmjBkiUw6rFCAuy0800I4C/y7N91ENv8TcjckS1JyvU3d79NuebWaPhESW75k1QnQmwbZd9TP4FAMYunFmnSYUMB40SAaUvGm8airxbATXmVE3nKE3pC6gKl0mryq457tkjOP4Kz1ICvFjHdkokkrzVAWCQ0+dSBZJLZ4qxqDU3VMXncDPQ5QqiWvBobePuqwpwWtbG9s8Dd/8zdW1cAhSoEDyz2HKFEOtWW/733vc/Yj7rZu+3NC55w2zDXO7dYU1nSA4GexkNULbAkGy7NbNlE+FbQEr7n+CjrlYnREhsMhM+s2UmuTXxZDsE2EeRz2HlKoNtY2K/bU0CY1FDg4KCDeNEfUgHjbw6E+TbAftMx8Jh8hELQJbycV5xyzlktP7srhtVeo0U7eMiTa8Ac8c3IWBqr58499jVFrllonzcOlBRJ5EWu0mT3v6HVcddY0Jkfqhs1oEKhVNAixzit40JGg7ZQ41Rnc9aWvs6hZa9emGKmfZKtamGPmyE0wt43br7yUWWGIC3JBuTriMdx28mZPVSrVgiatZgoYdxBvRgXjh92FyM6xZLfYVGGqnNK2lvDVhwO76Ipb1cEYy+TE/iw2Kbn2vFOYXWY0z/IVcaiv1QuUGzdYRmDNlWrsGRlWmFVETbHYV+Hbj8D9D+rWXcPO3kjryQijitwntJOCNVOSplzWSXwfFhdxuQRG+Vrg9EZqwTbWhrqWjAbhRM/4eAG38fjlgQ6h3f0GIJ0SIW4AwKmz083HNwIjGXap3h4NHDIUaBa6DwXGEh7vTg063MG+ftTGkwiBuCFWk7G6gaSUYxVBuvac41ibehgU9ELK1iLw5ceDgtNOsiRk1QhlxmADhWPvguGZUt2vve5m8rLPsN8jn17DoiJdjy0U3PXlZ5AZphdlP6VkRMv7KItec9lX0xee2OLC4zYwrXUXvQW5rAmtdptBfwnfsvDb7okZX56okGiuhgIrS4Hoqu61hCg1kV1lZZzD2p1zDAc9OmtmaWdtFnbsYMPsDNlonldtuUQhZdDxZ7RSkrjnYW3xOwbLE1mn5Sx71++ue2kzXvJqgSrDah932NPquQbSzwAAEABJREFUnHM453j3u99tVQ0cohTYi7MO0Tdolh0p8K53vSs+O51OfJqQTiLPseIgvBnzXX/GFCduWsdQChFXor2E1JqDXikFI9WobPQYXK1HvfstgvME9dxd0WQaCrzMFHDyjr2cbBdqzSx+FE/WcWcpL8B+FL30FPbbU2mbVE6xU4A2S0tCucDNl17AMfKgbaSxcSX3WEiUTCrAPtb69lPwxe/+kAWnjj7HZLvqz+n0a547b7iOzY54toWeXiMt2ZowhNG1SMkd2AbA/mnwhxfgK99+UE55isskW5IgqgokW62yxylHrOXysxI8UNV6B1LlvaHHXsup3gsS1RJBhSY1FNifAo7ncoecRasN2miW6v+1B76F/c7NyP58lQovHgyjPscpkHrWUZ3I14rXRN5Td2LGAYxhd9YyglTVxtGJnuNkNSlWHqpiUfC+z93PYDCiUPAq1+bSHNtc87r+Lq684GzWTbdxNqnJsw5RnBNijTNHPoLyk+SVGbcqc4CSrS+iDoFJ3rkDPWucsbk1FHhZKGDcbLDPZFZhYJWyr/aYgMmdyfTGKc8rrruGpLcLRaGpQsn23pAPfv5L9GLnlDSRL7w8wMakZtJks2Mz1gC5CtedcyQnHLWBmbxmNPc0SQsWXMLffvaLCLus4DRO9jSX7nJB9tL0Q0cLVDpKCG6+/BJaoyWcbGipdZBlCqoF0iBEpuTsHaRnzBUwPYKC0044xr4DzdVQYAUp4DW3x0k2DLz4EpORWPAgXmVYKjCbyVusoB7KZVzi1CM3cM0Z05INDT/I02Qf7JxjYkdtyd///ve56667JMVWauBQpIA49FBcdrPm/SnwG7/xG67f72O/g2VtJqgWxLL8wQqJFjYtuP2qiyEs4Vs1c3O76OTmeGgDUi2zZ1QxUp5yAhQm0Ah1lwMSBLHQ3BoKrAAFnIy+/ZBlKtaUh4tBsNNjBWJzBbCyEig8PpuJh8lpXdJVAOuIqYRXXbmZrpqFQgEl3TMh0bigQ+O+jn2HavvLj93DUt6maE/Lh6hoZanG9Nk843nlReuUR06yOi4nj01ohUTOhpxoobXS0lJNLUf7rz/9bZbqNqXLKGTMY1QqFKydyhk+/RPeePO1MXBgYwKJHpm9knI1MQPR0cGcmljhaK7VS4H4fz/ejAbLzLa7bHUCKxsrSVcH8UyZ5Cyp+sGHH6H2CXWiDi6Q1CPE6Vx14QVkarchuTUpH5NFUKNs1eNivOuWqKx+NkYsrgolpzpxLcFqMXecB+bgc9/5PtNr1hOGBS3JVKgKumHIel/wttecwhrtNxXdEoIA3a58dQmi1oyg1vpr9lyaUrWodk/dS5ULQmT2Ww8wOWV8OedUdONCc28ocIhTwDjZ6x0MLC+jtVzSwyoEJnMmD6pBxbhhNt2QqeKyc47iqCywSXLrhWRRMv/5B3/Mj2VDTXJRxMgCRgY2doxfA1UIklwNiQEsDecNt27BDXeA74Nw0pnmkW1LfPSenzDUkKXF0XiEdAbVCMMpi408VW695EiOW5Mzk9aUaqtspdkM9o+bJhUkVY1pofGfannliabXvuaU6ovl5tZQ4OWmQOS94OXTCTS5R5LmaoIX03pVOHAuxeddbG9ZlgXZ+g67tj/OHddeznqQxOl2kCfn3O4Vml11blz+0z/90931TebQpICx6aG58mbVz6HAF7/4Rezve61h8ve+lj9YQSEqcunM26/ezPopR+KHQKHNfs1Uew2+MlfFWFQOgBQrlFK24GsnVat658dPjXq5UjNPQ4EJBZwyiU6snG2R5QggfhRzqrZWYEkgBxrfET+nVM6Rp452scjtV5zHcRlY4Ms4vBQXSww0zu6eRG3feVYb7u89zKJvQ1dh3tKxtLDAWjnYd157IccmsE5+hnxmjbNU6qYKvJ4mWXpYqguytudJidCHv/gtmFonCVMAy06F1dWpq1ua4/SNXe64rIvTmAg+06oyYXOCOtZjly3RQLVBQARraKChQA1RT7P7MjazQhCfjLT9HCUpj+2EbXM90+Zylh1py0sW+qyVMbjx0pMkO8SNZcZe3OVUMDBZU3aSjOODCjats4Kw2mZRiFWLAr8C5d7zqW+yPe3QG9bMdGdYXOzhQiBZ2s6tl53D2dqJdnS6nCqQpiNm2rm2tZUwS65rrTtIflWSTAjZcpL4LOcOzMOcbTSvjo2VgrIObzt1UFm3JjUUOMQp4AKSQ8TQgkkyOY8CXYNXB9XXdRU3yyZzicqmGzal8JorL6bd24V9wTlqd3h84PjAF34StYCpCmHQY3zHam1CnOrQHTI16dyU11w0xab2gCM2dRWfWmAkOXOzR/N3n/8Ou4BOuw2mX+zLZNlUy6paQXfYrMW8+vILWecVOZMOKYU5yacUlM/IdQhrcwQdTuFthEA6JZFiHPsOKjepocCKUMAYcgy2pzLRqMWnwWTPSzDEsN7ltFpTFApeIWcz16ns2nbN7ZcfNT5AXZF1//yTmg1NEtMYEt+qivbTOcf27dv5r//1v7qfH1PT82CkgHHvy7muZq4DSIE//MM/3P0F1sTRPYDTvWjUplbst06O117hgpOPIRkt0O6m9HtLCma1qLVpj56G3aJiDYTdKkesu6fwotfSIGgo8ItTwIz8Moz9bJDxjydYIAcWcgtA9UZU5oj7ISd0PW+59uRo/Jf/CkE9HUHecXSKMxio5t0f+QqL2SxVmlMu9WBqhlS417s+b7r+RKYKcDZgMq8w1JITmWjlEswZUREUYLM48Ps/+1Oe7DsGIafyKbLkkDhydexvf1I4r2IDxBNlPYQDyuDliiOwSUowhJZVLsi5qeNTtyatagq4/d5+mUWWa1VSB+MV4yBt8fj6D56kSFLqNFWfGucFgzlO2jDLSbMg/xjFsgjDQKIe+ycnPhTKWG0iYBAZVlOhoBSxgCRKXVJ4TAL1mW99j35nhkHlJEe5cA/opIGjO45fftVpUR5btdV5KCWvRQlJLlQqSw7qZX7X2YmQohKSC16Sy7l90QQVzfHWA+fGjVZ2zu0uW1sDDQUOZwqYHOCdXrEWgOUSQCKN/aWeQkq86cYTmS4XqYs+dZpRTG/iI1/+DtslvqZrDIeXvkDHNjgZTY0PeN2JsTG5lUw7WKOaf/yq6xjNPyWZH4ICZksu43tbh3z8qxpnkw6E1GxnnkuPDOJ6pCGwdbz+uuM4fqYlm69ZtVGu1BWfyw579dMqZGeR/SbO7TWbpVo3Az2a1FBgBSjgtIdysm8uzi0PMvqpxrxjvqy0BzPQhgznS4YLz3LthWdyQosoM1kc93PfVqSjc+O3qySXkwXce++9k2zzPIQpMNGkh/ArNEufUOCv/uqv3FNPPYX9ze/kB+smbQfj05yRXAubErz6yovYmNdyTuQsmKIsCryUK/YVi+lSF6gTKVjpotoZ2yqjcU1qKLBSFAhiwTIJ2ImVs4LxqS3G1ZQ+KFAEbqRK+a8hKQl1n9dfcTGny+o7+chebGwykGib7gUlNUPh/Ppj8Pnv/4RhWyElBbAotUX3GbOdFq+8/Fzs66u2RxttwXKqNbaSc1yRKadGTWtNVdJiq/KfvP+7hDUbGdqfVZn8yAmXl44ve5y8aQ23X3EcMxrQEmgJjDTl2O4Ll+pAFcJMUEH4dFd20malBlYjBYxXjI/G7278sMwcqrA2ryCpsjGVug8EX3jgewSd6lbGYImnGC7RDgOuu+icuBmcsoFiN1eV2vxpgJKxnQHiOiZ8qHqbzSBWWwcD1VuqhEehX9732QeYD4lGaX2tLkVV08oyZnzN666/nJNlhAxHVzKa2kZXQd/S7I8JqGSKuAo/nkI40WUPYYstKh6QNAlaEYNy4ymcs5nH+ebeUOCQpoDJ6gQmL7LM3lZtMml2zSBxIUoi2oRaLCkNFWarju/CTRefoYD3SCYqUKbT/GRXwV1f6TNQx1p4nUmuk1/pKuXqqAdknhFKTIATm6wfeOuW49nQCkTTmMBoWLHU2sTf3fsddgg9iRluNch+Zkkii13LX63J1Has5nrlFRcw5SuoVFEFKkW7zS0w/wD5BHvrLaurtQBr5+e+mo4NBV56CjjxKQpiGS/Gn8Aw4TCZqDyhDvIFxdNZwIUhG2UjX3vVhfHAJ5VwufDSr+dAYDRbmkhmDXev1+Od73ynZRs4xCngD/H1N8vfjwIf+MAHcG7sBZjQ7td80BVNAWofwY0np5yytks1nKM922WoDUSWtsikO11tmlJL12vtqy8b9hVVmrRCFDBeLMWCsvM4ucaWZPHjaioxtW2gq7Kk1e7g00pO9hJvvuFkZsTT9i8RQglydDONSOQODwrHvPJ3fe1b9LIp+sMaBJ3162B+Byzt5J++4XL8SA6y3PD49w/qb3MGPWu8MMrpUD6uRc8lr2DYd7bz6M4+Q98h2FcvhfDa+FGfrFxiy3mncaKiV/blS1LWWkl0ta2HMAjBck4eDBO8amhSQ4GfSQGpanHjcrMKYvMYAu2r6ps/fFRhIu345BzTymE0YK0c5OsuOgonkTCbYHzmFGSyp4aIA53AW3Y/2KsuWJMmkzRaTltWTJ4+8eUHKCVP5B2WxN8uSyWLQ2blkL/1FSdhByiSMKa0kw3afPpJ0G3ZsffCG517Ia0Fy+iV22tulV7K9Hy22zmHc+6lnGZ14Wre9uCkgORrIue2QCvWPFe2TAOEShIYIJMY2FeamfTFm267kg0tBZYU8La/Ga676/nrz32JXexvruqog2R+1aIkPLrHThs6DplA7rjqAtbUQ3JsgmmKbJqvPvw49z64wKiTUmqjXyug7NQewggLVnVkwFtax2uvPZF1aUlGgW+n0lcV5gPUcRLdlucz/VZ5MN9huUqNTWoo8PJTwImfJ7PWTkzpVHLiWAmJPXwi5k5Ur2hVogPYs45Yy5bN0FE3zH7b8yAG+5hjsrwkSTC7an8++KEPfcjedNLUPA9RCogzD9GVN8t+Xgr8m3/zb5yu2FYoCBQzB+1NitIV6NAL20DcefXltNyQQX8Or02Edw4LYBnEVxC3BtUFOTfmBCAXodFCkTLNbQUoEMR8wTvqZDy5bXRZ9kijg5rUlG5E6gek4uk33XItR7bU176+kkNQ6xQ5FT/rYFisnEKW87Ach/d89l7c9Cx4r/qEYnGRKUWX7rj6oign07nqhVeRLJD8VP1FSQJUJJQg91m3UOumuJfu7/30V5iXW+3yFvEzahMenWTbX0O0yx5vuvUi2upnwbRUbcKOgVUtv45l9wHDbrBPZVM4rCnw/C9nXGDg1OzE/j7y4oR/VBmT2Dw+v78NlnyboTFWLq4bFEy1WqzNak5aD9MSg4jA2iu7xWHCS4Q9pXGujg+vuwTHWcnyQqLlDFT7jWfgiV5NbX9H66wN0jyhXtjJv3zra9ikPiaSWgmJK0k0izm97Synti8ftVm1cl2XcVkIr4bEtFc2ll/ITejjMJvDm7yrZIG3mFdjbcFqOWms8BUAABAASURBVN5WNtlttTKtEJa7qneTGgoc4hRwP2v9XuI2bpSZVaeaNJOxNdtmFVIPUx7OPhJO3jjNWsk1ieQjbfPA09u550dEe0idYb8JWwlDIenRMIYD3ZWiodMUrhrGr0p+7eYz2GA/ZWGHpqMSL5vZly744498mh0aP0ql31yidSFfVUEq0zmywfY7WsdKkdxx9WW0RotkXlKsAFdpPsBewmrdhYZadbV8XPMhrNxAQ4GVoYDZTNlWZ3wtQZA82Tq8qnfvu1BhcSez2qi9cctlTJXoAEi9dACEU5uyB2tKZDuD7Ojkt6HNhv7O7/zOwbrcZl2/IAWW2fUXHNV0P6gp8IlPfAIz2Hn8FvqgXmpcXDVYYkbOxC0XbmK9tObslG0jhhTFkET1BrGjbnsMvhrkjKiqSQ0FVoYCsvfRk5XxR0bemWNtbBlXYw5BTavrKAfbOTIZ8ebrNsdgLak6hQpv45SNXraelcb96ScepNhwLNt37iRJE/LOFPR6rGeR1193AvKRqUdyju1PFRIbUZN07DzMK4DlBMtOu9ZTJnDvI/Ddpxdx3VlqnVB7afx2O8MVA9py2q8571SOmWHskER5CnqlGtsnsPvSoEne3nk5v1ftck3zWF0U2N953ZcjFAsVOcY8amxjuR8/M6CvAFad5CiaClLovhhx+rFHIDZE+z3EgGNIbRS6FIDCcFt53zl9rFedRYGjM61+AUp1lZTwwc99Ez97NE5zUgqVNrlLi3Mc0XFcdSZx02pfciRq2j2d8qF2CmYJiXChF9EysaxBXF/QPBy4y5zuiN1pDTEDzu3JY5ccc3s00FDg8KKAj1I9fqdxfj/Ol95YbpXoW/D5l191K/XOp2XXhthXz9XsOv7sU/cxUreRDoySfIqhJLjC6Q6t1jJGPYb9eXzio21dp/5vvf4K6vmdtNo5lYJZabfNw73AJx4usC86K2mGRODU1/tEa7GaGrPCb7zxODZkI+qlbaRdT/xTQa+Opi+0VhujElrGHqC5GgqsDAWiNMi+ydyxt21LFcCN+666En8Paa/JmfUjbr5gI+uNn3UASireX5ll/0KzOuewAyIDs6u/+Zu/6X4hBE3ng5YCxooH7eKahb0wCrz73e8mSQ4N5VJpoz011SGtwE6wbrv8fNLBHGGgTXdUM7XtHyAYLYxdPbXTU5sVqSVV1oImNRRYAQqYU2q8qKnNUUU8aV9hOfvdtiDmdXIJ0gHF0lP8oy2XcHoqX0DVgQHIqFbxCw+QL0wpNn68Bx++/4fsDJKHPKNVDxXrKmkVfW4553jOnY1dIW1FZ6OoRuCIl1cmEQiN7qpKU5b0+NvPP8DWUQaZQl+jASHU+HJEuxzQ7c9xx1UXcWTCeAy6gqAGr4cTKKu5LKdO8Z1UqaK1K9ekhgLLFBhzhPGLVRjr21NR0/gQy4iP4DsPPcbA5YREPGmdJUNuOOSys0+PG0iTH6ze0BlotD0MlH1OEhaC/VmRDbLBmqioQJLBnHrf+60fMHRdQq+EYU2ap5IpzXfGZjaLpSUVJn6R372iu+bI453kJOBcghNeF4RIzz13ywm0dt1f8mTTBQtOSUdMkMeyClalV1ROyQp6NKmhwCFLAWPmCezzEh6TeQO3O2clkFCOwWRSVfa1yDUnw0XHbaBTyojWIwZZzlce/infekw2V5GlQtplJEl3EYgobLjZ7Cjzqk+ADSW85frTOWaqTTLskdfzFML5TOjyJ5++X8dIMFA/ZxhkD0vTPdIT1AV2nnRCDm+6/nJYfFp6pk+IysNpEQ4vfWH/+qDpFBuO+Q6qo7kaCqwIBczQ1uJRgcnYhB9lgCRWYtGaTPYS7cU65RK3XnwOm2Uw01KLTRxFVShzaKRWq4Vzjg9+8IOHxoKbVe5HgecvGp8+f0tTe8hS4L3vfa979tlnsYjzwfwSQUpzGH+PR6uUI2CK8U03nkuysINuW7t9eQT2W0K1camcBaKnoYL8AY1QqgVNaiiwghSIDqgfOwEKYCGediHBaUk+lIThLjavSfjlW06kI3sv34BSxh85zKFO1Iv4J3897cQ/cPdDPDMS34eMPM/x1RCvINOxU55fesXF2L+URA3ONtp4bMONntptU+pELAFywUiw5BQs2Ar3fvtHtGaPYCT5Qhtzc9hH/QVmtLazj1jHVae2aKu/7ZexVZucqW+CfG5NplgAFZK5CFqb8Fo3NU8elm1gVVNA/LEsB/uQwZhdvIr4yGJLYl0e+unTCijlVM7GIB4PdNTv/NOORyJA0H/YjtQJ0wSURfznBNil/vYwEBZyL261eVQwPi70HKrxwScKFkvHQr+EIHlKFDgb9JlKhtx25XlxPvsYUt3VWzNkqWZXSRvSIDlwzsV6tH7UYutfrnjJHrun2AtjrYksYOWc5jcI4xd2zmGvyeRarp8Um2dDgUOKAmLv51uvVY/By8b4cZeoXyy7XB53UEUdfzdvSrm33Ho1rb58x9RRKopddmf5m898kwW1bRuaVcwiPhuK/XmyzBmS7U5XAW7pFlM7MrVxk37rpefiFrYykxQ4X7GQdrn/kW18XTbVfsfP7CIk1HFd0j+y/bqTSVTf9orjOX4mIdNBrJedRbid+hmY/bU5rQ7VaWlNaihw4CnwM2YI4ltrilsr8akMs9jTWRXWFhQMnlIQa3q4xJtuPFtBXTXpEFSCRBUHLcujqg/WNPnzQeccv/mbv3mwLrNZ1wugwMHPfS/gpZoh8J73vEfO7sH/v7eVdTCHnbSiI4fijC5cefJxrMmQghxQJDWFvHZvUaxKHYLAFK0cDydo/l83FFhRChhf1raCOhp8yzk5pgZ5XdGWQ/3aq87nWPHzWmNd8WzQRno4rEgzVcrrXZCYPiYcf/2Fb1DSgfZaeot9Uiqy4XauPvtYztsA8qXJ1Nf+YcPBYETiFK7SZhv1TDRe2GIAK2gRuwR/9YXvYP96ks2HfeKl+dI0pSWnZa0ckzdeezkb1a8tMJxCqJwWVAmZHG+n1RiuSvIWBDg1G3g9lexhRWWbtNopIEYwXol8YrQYF5QL1AquKoNVPbNrkVJ8az4wzpNrJ7ihO8WJYkRxM86pIiXu7ewHkG0M4j0nBF7P2GCVVqE6p7zDYbhKGRKJHiTQA7764I8lQSlBMtqe3oSX7Uh6i2xMay49vUNXfZI4Hkkl+CynjLgSjQs45zD8xudIZtSdYDdntwMHdQ0WwIozaA32tLJzTmuyUgMNBQ4TCji9x95gAvYciBIooVh+Sm9gYPpAz64Uh6wm1527luN0WNQqloQ0oVfnfPq7P+QnBdQ6EMpoSTUIR1CFglxo3lo2Wp1jGkUjSAxsv/aaEzhxusIpCGV/IYB0SDm1nj+76ysM1HthqJvWmSct4ri8QxC+tYLNgtdsOZ98sEP6zYTZq7P0kO61W/YThA+DqLDU0KSGAitAAQtS1V48KjlC9tFpj5VUnkrlUvWj/jzrc881p57IaXIUOy0tUnu1QgHizHhexYM9mc+7uLjIj3/8Y7785S9LOg/2FTfr+3kpYJr15+3b9DuEKPAf/sN/cNXyxuFgX7b3YkNfyJ+o42n8P37FzfR3bCXVjrzQZkP6lETGPrN/tkW9LJnilVuiV5Py1b1JDQVebgo4OZ9OzOnEm9hOF3m0qkPgBJkCQUeKf9943fm01GT8qr25lulp5a0YuLUfsxYK/viuh3l86HFOPUYVSWctlU6JZ12PN1x/wXizXZcai/pAJ9P2O0hAzImX/GQmLOVADnphNfxIXvZnv/1jptZvYiDjjV2Jo9Lu2LvApnbKKy5dy7TVFz18CrYOKyIsKmEut8IPVKqMUqZ3MCddD9WAo7lWNwX8z/X6LkarYOcSLCrwWhuziZFstBePn3DUUcyK/5yCpjht8KgZCvOY24l8Zn0jv02Yj+UrMiYEcX0pvja7YPyqqfj+w48RNE8rldftW5S9gjWKAF9w4tFs0nzyx20gTogj2jSjsoJPFHQzjE5Ya2z9BrxMl0RU6w5alxZm6wlhd9mKL9MyXsppGlwNBZ6XAkG1Bno8f9q/USJhVRGUl6qQfBLt4yaVb7/mEuqlXQpWO4ZF4FnZsj/71A+R6UPNBAlXKp2A6RnTN95FOyvVoac0hzqZrjlvI9xy0UmU/TmGoxJ0+DPU48vf+wnf1emQqZS44NqaUgwlvsZ0SkcNr7/+fDZlalOAzMkXMMC0ifrY3M6MbZ3ENal7kxoKrAAFZGslB8aPYk3N70jFl5mg9GD/AIEXv1aLO/jlV1yL/QWAQwwv6+zi18oacoik6elpfvu3f/sQWW2zzJ+XAmLTn7dr0+9Qo8CHPvShg3rJTquzn/ExZ6SipJJi1KEX156WcvyGdSTmddgReUIMYKUWKJAzMLb6pkhtpJA0qaHAClDAnF5fO/Nb8XGTXhOcJ5AIPLmc5Vecfz7nyPLbgW9/sFOsqz4KbKkD/UHAWHpbDe+/75uM1hxJps0qvT55Zz2FeP2a807k0mMgBzJtrG2azIF3GbV2+dbdwPwKmzUNA0PNR+97mscGDpfIizZHXeMtYlbKobbnjZdfzJFCag53qhNpLYFytzg5iGMKQxvxWZOB9atVO3ZkrGSIGziwFDjYsXvxy3iNxhHGJ7uZxnjFe8RRPPXUgJ6CsySKHjlxq+Qg087v1ONOVLAU+dEVTh0rEO9XEYXhUxGTtVgRke+eDtSf2iq98tpIaj7tM9kpJI88tQ2TGXRaPLDdp+SpGyq2nHdG3GhKMiIim0PdcUmOyS9abyDgnCEHnHoYgLCjFmWsyUDZlzLZvCbPe7642ncSLe2lnK7B1VBghSlg1qQey9TeKwkq7A0qWrIqSaN8RaIsYuKhg9ok9LHA0W03nc6R66Zo1Q6fTTHoTvPxr32TZ2UrpSFoOY+Pg4hzOrPVstPoyvOMofAVystk89prz+OIjRtZGlY4BbrMLvf8LH9117fHc6vfqA+mm2TKha+m6O3CDoXOmIUbLz4v+gDejLz0XNDMwTqrp861yKrxWJqrocAKUEAsSWRes23ie8SfFrzyspNKhCTQkUycdswxXLoZOoXJTEEfZSRD9hOuHOSX2VFb4q5du/jd3/1dZ/kGDh8K+MPnVZo32Z8Cv//7v79/1UFX1sEWhU7KvMvkSkAuFTOlVb7m2ktIejulMWtQnX3SGhWuuS7axTvTsNZAczUU+AcocMCajTfNC9Uz8mMif8CLKwNpXdKu+rzpxkvi6bBjRKfTFY978bjHfpIjnXIsam1/9blvs+Sm6I88VemY6XbiF4hdN+KNN1wRHeJKnnuiyFXqUZ8atEv3aYpz2uzb78jZ/L7FMGQsCOdH77mffjLF9sU+7ekp9ZenrUBVh8CMHJA333IUXfVDgSrvPEKD4gnEjEeXi3GBRDkDPZrUUOB5KBCZZXe9lYyXdvORWDX4BMVSeXzXIkMxmfMe52tcMaTFiGOPmMULg3M20mtzKKhZRqEMMNbRsHfqAAAQAElEQVT9ysQ+1k95S5IL5ElbL6cRthUeqn6nblvnRwTfYTgY4XzJzNo2I50mH3vExjhfQIOdcKu/8bikSfKrgiXV6yAa7YOtpE4+jonrxGYbV7/Y+wSTpC2iqjRLpbnRM1bYLQboVONcrHXsde1T2Ku+yTYUOEQoYDL1M5e6N3/vnV8eYH82TKKGClLVnaTbJSdtostA5Yqe7OITCxVf+f48S2ofp5q6KpDZi8VUTmitwHqiiLbQUBQwJRm/5Kg2551wLBs6LcLiLpKZKULa5lP3PcBDi6BE3oFiBE5LqCWdWadDolNZs6133nRx9AHyekBiUWnsSqR1HCbvVueC1TXQUGCFKGCMK77Fgrg63DE7G22e03rkG7bKRe686UrWiE9TCUcluUCCYnYrS9TnIE+TANb73//+g3ylzfJeCAX8CxnUjDk0KPDxj3/c/fCHP4yLNUEuzDLHEgyHw+XcP/w4UD2kEzFnPdHG3JFR2W8QOG38NeHbrj2Ko4udtMoS6oQi8wy06aFYJJNizdOOnICOespj0b1JDQVebgoEV1NVi6TdFJd1CLtGdNIWuYJXLGzj5kvP4pwjoaOAaxZyQpGJl6VyxfitNvS04IcEf/vVRxj2HW3XokpyRgo0TfldXHn8Gq49qStnHFLNVSpq5dU/TXRPlIlORiDPvZxiGNSeJd/mEw88w9Z5nQbToZqaZbDYw+eBaTck2bmDOy69gONa0NY6hAW09kyZjuE0kKxpgPYFbVI5N5narNp8Ha+8Vx27QRVNWrUUMBYyMAI43QyMR6ScQTyLdwzFRTuArz/2DLkYPywtkMsRnkpL2uzkhGPiCIznesMa468WiUYhNDVQqjeYc43tOgVOtYaeQpkkVQyrVl8nCBoPDz9eMPRTLNVtXN4mT5cY9R4jkxe+fr1hFD71rhKQXy7rA9MBWpVKoyGunTEqbWeaaLOr9RVOE6ERjC85+8RVjYsv9G77WgMX0UufaIYlLSFrS3Zl+0JVoNfFJxlmv6ckt4kmqy2i7eIglZrUUODQpICTtI6B8TVhaXvuD+phVZJGTAbsqTMcgv5z5g9KfiXa/KvXboH5H9PJhninoHW6kfd84pts03jzN5Ei8Qqiq4iLSgR8nkQ9YHVrshr7anNWj392+1VMD+ZI5JdWRZ+yHlLkXf7H3wmfFlBqIZkM5GhUElCFU0FIOlJMZ2+Emy87lbD0LC0dRnXabVgYgNbabXtqBQcQXnVvUkOBFaBAKhOWa17x7GiJqayi74YMWl5GsaIj+3bKTM0t5yW0a3WTvR6Jx4fRMqtCyal6JVNl9np5Afvn7cfb/bKcHwofcyy/xkH3OJgXJE49mJfXrO3FUuD3fu/3IgrnHEkia8v4arVaWFBrXFq5u3x1zBfX0RaJlyJ1FbbKo5S95eKzyashzjyEuiKdbpMo2FVqgzEaFNTRG1m5tTczr24KyA8m1anssN+j6o1obdzEUEHidhLYlAx49TXiX5GoLgvdwWmjHYoKJ63bG2mDDXz8W7v47lML+LSLrwN5t8NwYRcb/IC3vfI6Wupj8uDkTCAXWcVxMs/BwFf0egs4dTJnel6tH/j81xiGTDgzwmBIunE9tY6Jk7pgvRyUN1x/hpwTdazkTNti5JAYKgPsZqA6BEIb5TFWaYg9DZRtUkOBfSkQwE9qbGMYwVOqri/Y3hsSvBNfJuqnbWcYkrkBa6eIl/xhEm8O9RiPt1rhnPB9ZWWnm0GsX86r7JxuKnriKHYs9BnJntRJG5PTuh6Ij/u0245OB3H2GKuhsZGJxtrMiYLNSNYsOI3WamPVpOTw7HUt98MQ7FX9i2aXl61hY0RGA6kBrcBWBW5cjV3OObQkvQfN1VDg8KWAsf7+sNfb7t1k1c45KglOrgaFiDi6a4GjsykXt1IOBtTpNI/uHHHvg2B6SAoIXBJNHcvXRM4TSV4yCWVJ4Vx4FFxw9Hqmk5q8lVAoqJ3PbuTz3/8pDw2X8enAKc/TiM9+3BrnpF9KBefh9TdewIZkkbQeMegPcUduhqKmL5+hpSAWmm95Cc3j8KTAwf1WLtP6EvGrp7a/h01VVJBWzihuaSevuvRCjnSqsyQe9nhchEDia1b6SpIkLsGCV5YfjUbxoMfyaWovA5/97Ge5//77J28R+ze3w4MC/vB4jeYtfhYF3v72t7unn346Nk+i0RaZtoraPhu1zAqCqZ/4r1SZo24/YC01U8momyNy27VXkmqTE8olGA6QD0HtEmwT5LyNXMGFN1Ovego48WxpXw0GMW3qGdUVZRD3Dhe4+YKT2XLsmEQuUxgqbuYLXFISzX6eYV+lfOST9xIynXUJV5I4Rgs7yRhy7jFHseXkNG7+R0Jj3J7LdVCWyYN4eRLhso20LePLj8E3fvwseadLKAbYDrhS8IrSUZeBq885kQvklNufMKLNPTQmgOZ6URRwzzt6D18Z/1qXHbvmqMWkaZJRi4klLjjnUHyVCY5EPqflJQq762zs80LsqBY9nSI7tbLJMjyzdRvBbIRVqM4cXCfbsaYzxazmUJWJjD12w8Q+ojXpdGd3/cudsS+y4uGSreNnTO6cXvpntDXVDQUOHwr8fG8SfUh1lRllbQavveEquoUCR97j0oztC3N84p6vIU8SWUXq2kOt3rUUhD001lIaNZNkK1G99IRiYfyTO26gXfXki1bYBx/2lej8oOIDn/iRLDVUwi9sBCkg7yrMpFZ0YqD5sk1wy/knU4yWMH87jBxmdytpn1E5tCkbaCiwMhQQ30sIMHvnk5yRTprE8jgZ5iT0OWpNi9uuOBF5r5IKxLceiRZTOGr1icM5OC6TLVuJ2c1J4MrKBn/8x39sjwYOQwqY3j0MX6t5pb0p8NGPfnTvIpMAVmJGep+Wl7/gNKWfaEJzKMz6KwhgivLs4+CszZtw/V2g6FVVDDHnHm3487Z9QSaPQeOb1FBgZSgg9WlW37dItDEOS3OILUlGc7zt5stZo0XJDR6f5xrjurGHsLPXp6e2u774DD96fCet6fWUcgoCBVkYsCGteNXVl9NWH0s1dXSGnRUEQTBJRVWSZu14Al2o8u/u/jqDzgZGOlNDTkYijyQsLuGnZ2E04HXXXybXGpMyFEvQiCY1FHgJKGAB2ueg8URejTfYsWuX9LeLgSX76jY4T+IdMw5xv0FFavmgvJ5Ee6AC48uqxjndJwWJoE1ixWBIxdmWf+rZZym0eR1/SYW6JHgdkHTzVpQr6zM5v7G8zZLan84aagsOmbxqvIo/I3nVG+jxEieb2hxx5xzOuX2w71fcp+15C01lQ4FVQIGJqJocJ3rfS05IOG/zEazJU+kc1WY533joYb63E+YkUjrLkVJQTwtkBY+XjUVW2CQ6qBSEUGc+0IctJ8EFmzdiv4PVbrWZG1ayp2v47Fe+yaMy5ErSL5AJb5ImyjsdZoFML+YD/NIrrqTthuRTHU2+AC7DJV79aK6GAitLATOCgiCeJCQkOFryHtvDOW684CxOnEE+KcQ4r3g20WqNr51sc3UQcHBRmNcLyfJeNk1TnHNYQMv2uU888QTvfe97nZbdpMOQAv4wfKfmlfajwDvf+U4WFhbGhlxtWZbtzqu4Ysm0SlSIy8ftRT2uyVyCnWZNa2WvvfZSZusluqmUqP22kE4KTG8W1mF35Esdm9RQYAUokObi0hoqM6R5SlbNc+mpm7jsOJhSfSrf2bi6kpOgXlphSSZHdpdyH/r8t/Ezx7A0P6Ju5YyKJY5oO848Yg2vuLC9O9AkzldvIVJSZk8SYq8Ilc58mdPm/Udyzr/ywydYcjPMD4ZkwhmqGif5mhaccsR6Ljs1Z0oYOvlurCo16WdRoKn/BSjg6ufp7PHiU2Pdpf6AWlFTsaS2io7gHOZ4qhlzRIL0u+VRZxsjT5TJZe2TfHyqT3xqQBBY3pmXrSVY312LfUqXUJqdSMCR6D9Py+YE5VGdSQ7x8rpnkiU9cM5JOITInlbxMoOpCgtg7T3tpLxCS9p7KU2+ocBBR4FE9s1kWJJLptVtFNxxxYW43jzVaIiXzd0hRfG+u3+AYlK2VwcFrkzXYKJOhRNomIqeQhlVs6YF2sPzy7dez8ywR54lst/T7FwcsjOk/O0XHmRpua80mtA5FN5C8S80lDXlkMuOybj0tOPkGwwgy6EIFBLyrNtGS9LoJjUUWAEKmL020IlJkEX0SYdaB6J5GLHJF7zmqtOxLxCrEZIJxNfObhHyaCv9Cix63ynNf7AaL4GrJVP2tPLS0hKpgll//ud/bsUGDlMKrDwHHqaEPZhe60tf+pL75je/iXMOc4QnQm9/VrGi67RNiDYY3vloyO3Ui9rjVK+qeIJ1/XldTp7tEnQiYP9iWialxKgaOyV5jrqu6Cs0k/+9FDjMGz1mNNFG2T6BSpJAOv8k/8cd1zOtN0/KKjqxxRB8ItmTk9BTXaW2j399yPefXqROZlVqUSUB70qqZ5/gzddegdUqZhtlwEaqU0xOdwPs5mqC3IpSdVXL8f67v832gaOoHEl7BvnJmEFvyf2odjzNa665lHWeeKJmf1VIczUUOAAUqJdxmm62vLGqtm4U0ttBkanaGrRzc87TyTO8+lsV1qCMfNGxxyy+Xc6ox3OTUIAhF4I4j+VlP1SkKGusvQolzkmCfCLbl2BnHp7x5awwzqJpSRLrU8X+6owyPP8lDDaXNU6eln+BoP0DcT6Nt3XID1cxaPp9kTvnVKdOTWoo0FBgTAEJT21/16eSyY3TMxWY/b3lks1sygPoYKhIPPX0LB+67xs8qXbtySVzyqg5Cr+ylmppo2AZgaRc9xrXh5tO85x7xDr5odJkqSLiCkTZP5jy0fu/w8OKYNkY5xxLIx1GCYcFr5Jaw2WjLQjw1tuuoN75U5JUK1Q/l2TY72CajlKvJjUUWCEKiHNNhoJ42ifU5YBuGHDpiUdy8UawYLBa4tqc9TEhMzuNkzcrXmZlLy9noSzLuAjLOzdeU8d+6FK1v/EbvzGuUL5Jhx8F/OH3SofTG7107/K//tf/wj63tADWBOuKB7BsIZUUqJ4DPbxpSzP6BtqYm+I8QW23nns6eehLucqTKCqQ8Tfvww7c1dykhgIrRoH4A+1mNJOUZNTjqpPWccOJSdwoy8bHYKx9PWgLrOQOlL5L/O2re79GP5tlru9g7SZKOQ6tvOS0dR1edemMnAPkBmMjFMSKAoHhI2Csr9s4Bep4WvxjHRl/5P4HqbO2Bsl9zjqKqXlwCamO0E6ectx+2TpyxletU2nFzCLKcU1zbyjwi1PA/b1DvHjQGBbxOTp3EB8raIVxtvjShnan2pEHTdcrxgva8BmPBx1sMLnGKJZL4ukgWC4pTCUJGItEtlzt1Oa0ybQPekOoCApUGTrFtOJcy91sFepJrENXktgqwDlhkFOvDPtf+yxl/8aXqGxTB92cc1qC2werqvYpN4WGAquXAtInEmwvhREkzSbvJsGtcPMZwgAAEABJREFUmvivph3fgduvupCONuSV9M6Cb/Fkr+JjX9yJPEk0ZC/SJcKSyOtE+qSW3a1JzbLWA6SiWKee//im65nyBcPBPMna9SyWnp8sBD5+30/QGVUc62R/Tb84rYtStdr0O429To6s+Qb5aBfOS2vJXwiy2VJOam1SQ4EVooATd8rW1Ms2NXUB+1c433zdZazRkoyXJQzRH3XWx0vCJv8okdoPhmS2cv912NdX+/90zv59Dv5ys8J/iAKRP/+hTk37oU+Bd73rXW5+fj6e7NrbOOfI88l21mpWCLQOtCuwOJb8DiyPTrGQOyBVGb9kuf3yM9k4lalKQSxtvNtteSa22RgOQPqX5moosEIU8C0Fi4oRtvmeZcTbbriUVsWYLbWJVtQV50s9SoZyAEqfct8Penz9x09QtqbUMYVSA0Z9sjDkbbfdyAbxdBdoU2IutVf++ZLERuKSRWf8s99a5OH5ApdPkUquy/kFyHLKQZ91mePG809GcTU55cIUAlPdFuZjq9SkhgIvkgLS3OH5UUycy8UliF8rJil4B86hbRztXPIDqAY8iKF100M8GjPPd3N7V2puFa27UCKkEU0r8XirnCDUyXFlJ8cusy4agfrtu2jnXKzf/xbUc++6OEqyvHfdS5mPy/4HEP6Mpf4Do5rmhgKHGQVMELwfy7TEV/vvsbTWyH7CW285nrVuQJp6ikFJZ9PRfPCz97JLQjxKICoejQsaZSErexo2Z8Er2V/siykJpJuH11wxw7HTGlQsUA0G0F3LMF/Dh3UY9VQBUnEkzkeUKHCOF2KXohGsBX7l1iuZqXbiyjkYFiRrNhDUX01NOhAUaHD+HBSoIJTqV4OEZyqtWZ8FbjhzLalVA7XHmtADuxXO+gKSId1XNJl/kWXZ7jXYRxqTwjve8Y5JtnkephSIPHmYvlvzWvtRwAQ6scCP6m0zYcKv7AqnMQtOTs/jYrQB93IDUrklXVWcdRSccdQ6ZnxN28n293qoGVOmqA/N1VBgRShQU/eXyNuezmiJE7qeV59/DOuTEvvTgNJpUfYjWDqJNblLnGeHqt591xcpurP07Td/jPF7C7Q6KZvacNuWI2nLcciqQKogrhcYmoEFazU2JjnUgaAWLzfbI1ea9951N2V3A0P7cwrhJZPbrAjVdCujmNvKr7/mAqY1WD4KmNMvpFoOQkNzNRQ4UBQwvjfcYlksH22OgklWZ9CTLhcrWhZFuOKzLAp8Yvz7D3vIo0qyplFeSIz10VOJtVNt2q5CcSywBnVodad4esccPfW3PqXVK2/JZrI/Owiqi2u0P1Uvhdsl2vymOlMZRVGR627dx/ASBbG8FzqTSXsI9PpxTvtC2tbinBNpaiwvNaF1BFSlnk1qKHDgKHBIYDbFooWGZfC2uaZUCcz0nqD4+NVnngA6+KTVZWlUs0vwqfuejQGn6ENWsDiCsWwLU9zQKyIVn4zlLgPzRX/5VdcxXS7i5YtSO5YGnm1Fwie//lMUlsJpZvuyGTuUMsEWmLqz39F65VlTnLRmyCxzJJ0W1YIs90ukQzRtkxoK/EIUiL4g4ljzFxW4QoFeP9jJP37VLRh7T/5ywJB6u6lrcJ7UPiDg4Licc/T7/bgYs5fmY1jh4Ycf5mMf+5hWbKUGDlcKRL48XF+uea99KfAf/+N/dMPhMFZapNq5g0C+bQkCbVfiSVV0KLRCK+fUmDPQUfnV117GVNlnKguE4RJRw8o5UFOTGgqsGAWm1k4zmttGMvcU//LOVzFlK+n3Ii/LLxYHw8i+/JCjIJeYL/0Yvv1Un545rqmcY/H0zHQGc8/w2uuuYEZ1FtNKtflGo53GBeFM5DjoQTBv2DuC6s1N76vyk9/dztZ+RdXqUAivGXJ0ApyGgmw0z6uuvpQjNYU54PaJOAp9aZjQ1/HR3BoKvDgKyI1wz4/BiU+tpaPgrAVgvIKqLPOyV9uwGAeGrA8KFqkqZv/eW9jTmlmgS3JiNc7prjYljpjuklZDBYED3k5otdHtaxPbk1AuSnCUFONN8dZZwyy5sUcvuVClktVNoLKI9KSg535F1Twn/dwVWtrP3bfp2FCgocBzKVBPqky/LAuU+ZBm8371NVfSGilsLd83z9v0CvibT34uBrKXbGAGSU4Me9mY1BRJqYhW1AfSUt4jRSK/E245f5qzNs0omCUNMuzRmlnLU3MjPvSlb2EBrKg27F+pcFqQSyn0tOEMCmZU9a/uvJlk/nGqXTvJZterxgua1FBghSgwKmjNijPDEk6B2eOn21x//gamxZZ1PcTJtoqFmdi7Whu0ShAEalyhRe+Z1j7EsIMnq4n+RRQ2+L3f+z2rauAwp4DY9DB/w+b19qHAhz70oVhutVqYwMfCSt1MMxoH6ql9uzb9NbpFSKQdra6ui1j1irPXcOpsF1csga/A/g5bp+8rtfRm3oYCTsa9HC2xJim58JgpbjjbR15FTrJXmwWRhjL0vjWtA1nPUCT7q898lx1yZQdycnM5zilL5MUCp6+Z4vbLN6MqxPrjTXSpYK3Gm8OQpfKwNSYkLjraOkRmBMwLPnj3V5kbyitPM2oFsIJ5GzpCa9dLTFVzvPqas+mqnwWDneQpLJ8sY8beqeGgTM2iDgUKhL93kdLn1Fif6WkkG0GsHSLboXob2u8NY7u4F3wC4t/4tEbbSMan3SZQgxMwvsx8aBDxqeGxVubh1GOPoC3Z9LWkJ/J5zUhB3YE2lU/tgkFpPeMorUlTq5hoPuccu/FbHmEPQfdx2jOzyuqq+0ueagW8zTY7t2cC58Z5u7u44pd82gZhQ4FDkAJOax7LsTJE0dirqivRPX8jXLBZ+oAKN6rolzU/2DrHV56EUgZ3EtC2YanaTDWV0htIqwT7l1CEoyoqWjLBRwBvuuZS/PyTePNDpRvqbIZvPDHPp7+9QNRjzhOyNmaf7bzJ1FKepbSBG89ez/nyFbppTRW/qq5V26SGAitEgSSj1MEO5Rx5Pc8rLzmXY8WwTstxOihNJTOJBMK4tFSlREEtXjWyi8qtdJr8gLutwzktUJmFhQV++7d/e1xQuUmHLwX20vyH70s2b7aHAm9/+9v3FFY4Z8qw0hrsSdxUV1KXMuyqIyh8VXts72FMar8hcPOF50B/jmn7ttWCV3GgdW7gORRoKg44BZy41Q8XmWHAW265HPuXA+XPgs/lFIzIHNq0JzHgtCRG/sojFV/90VNUnXVqSPBhSFfBr7D4DK+XU3y8HGRxPXEDrU2sbeZrYQjoMuMsHEEeujkTlSM6yA88Bd9+dBtBjgjmVlgQQH3aQpSN5jn/+I1ccAxkQTjkTbu9Nv/qpsomNRR4aSngl9GJRbUFHBemVUhSJ9YOqhMzKpgEgWFZGdcqN+6nFpxzoIQFYtWbv+eybi7iWu6kyZMEzty8iW6lkLE2npUCwZoY0oSiNcWDPxmi/SS17MvyqPjwki+lmCcKsrLLTwsoqRSXVSvjnM2szAFINpfB/qidO3Bz7j9XU24ocEhQYFkk/O7FKqeNdxRU1dlXyPZV9Juuu4J1tWxyVcgeZ2RHHsN7Pno3i+qzKIE2P1RqAyppINneNO8qGOWolhEl7QRDm6vvHVccw4nTCfbbWkV/kXxqlrJ7FH9+1z3oeJXCEw+rTH2ZPilGJQiPly5ZA/IVtjAjn8EPevIBhFB1TWoosBIUSJyn6vfJ5CBu6tS85pozCUvI60Qc6+IzkYWuQHdUNwZ0GedKWpRbuZTnOfEvDrSERIbf/rLoYx/7mEpNWg0UkKpdDa/5i7/j4Trinnvucfb3wUtLSzjnVvw1J4oROQ0oiBWo9N9kWWJPW6M23l1VvfLKMzhyTRtf9cmtKXG4ldagWleTVicFMvHlTBhxjI55b7l0E3bCOhI/mruaZbmc0xAdAG2j6Ylf/9eHP08vaVEMhqQtOchyHBjt4sR1efz6ygJg5kRXoYZEA/D6L8W+yEA5o7LQY2DNhSo+eu8PmavbJHmLYEFd85i1Ll/0aVWLvP7GyzGnuaO+cVMueTLHupbgGB6rbqChwEtCAft66jmIapzqFE9lKv4dYaWy6sSrxuEWqJlfZsQgHo9Z41GNsTY9Yqrjfa+bkCphf1LrlVGKcmGBXet73DpY6ytactBDaRJZQ54ySHO+8YNHo42pVDXB6JTxkh3nLKeCpeW8raOWTFnVywE2l83p3J61OOdwTvByLKCZo6HAoUCBqG9MixDtbKI1l9IhJSnBDmqc5L4YYr7jred5Tp1KyaULXNpie+m496Ef8705jW1roBSP/WYWiTSVlEhFS4GunDRrMZC9FlpGRYn9adVRmvLNN1xG3ttKOwkMiprCdfnuT3by2QeHLDqY64MepEAendUK22ibHb7x0pM4puOYcT1S+bzq0qSGAitCAfuycFp2cY32VFtOO55TZDenMsSXyJ+0JRkX27O2W/xJlyTm7Daus9xKgsnVZP7BYMAf/MEfTIov+NkMPDQo4A+NZTarfCkp8F//639lamrqpUT5gnCZ+jOQ7wDmcMST9Jogb8E22SxfvhzRUqdTNsIlZ53KYGGn9vc1LvZf7tQ8Ggq8zBTwcj7D4k7ecNPVrJedN2Va6Sb/V9ZfmaKKBt+W9Y1tcN+j2+lTQ1JHZzbVzjstFrnh8nPZPE10tFHwqrYf1dRmutRpsOJM6p5KJgJBm/Fa4yUKVEL62E743Fe/Q5mvpfbqY/Kg8YSCuuhx0tEb2XLu7BivpjXc4IUn0UGzYRGSJjUUeCkoEDeT+yOq4yZOkhAbZmdmcMbQCl458alHPI1j69bYLM721E6iI7CaIH5H7Sxf+3CsFQSGzsU+Zew1vsPaFpxy1EZatiEVz0ONDAaLEpzvP/qElWRD2H055SYBLAseEQy51aKs1mll9dk7PU/V3s0vKK9ZFbCu45zOjed3bvw0hHtyVmqgocAqpkAUBmkXPZ0kWjkFnYgw/q5Twu5rUon+UepzxxUXQ6+P8zmLss2LrSn+5tNfiV9LKZ5EtTAaE9Mnsq+ptEamJzocyqSpahIpG8PlSrhjy8kKQkFb+FHPQeFxU5t410fvZl5YOh1kt6U7Kjtm0gJ8QCdaUVOtU7v5DG5hK4nZbJUPs9S8ziFBAS+eFJ/LFrf787zx+qvItG77et+EwltJbCsuhmX5UsayaGTMHgy3NE2jvbS12McZn/nMZ5zlGzj8KXAw8eHhT+2D5A3/6I/+yM3Pz0dH+WBYksy7liGvQEoyEZj2MbMfg1iKBuTa6OugK55mXX/leazrtMwXoNZpmgY2qaHAilAg0Q72hHVreN11x0fHdFAO4zqMk6PnK96lGGEfF77n499nV3cDhfrkXUcoCjIZ3s2bZrn5ijPoylGwIG1WViRJQqnNe6XTX8OTKjhQyHk299prJq9Z5Jrzic9/k20LBUXaYVi7OI5iQEuD7GT45uu2MAtRVtBJtLIEhFuS5IXfyg00FHixFBDrPg+KOtbVcuabAHEAABAASURBVI4n/Lp2zQxefByk4xOHNpLjkU88tVN8SYR4U5uNHrfy91/esFvv8ZbVcjZuWjiuOP8csN9KtD72jyJoE1lKGJ9d6PPjJ8Cpj5aDYUCXBbAMlI3JOXWIuQN7kxrZZwILoBnsU6mCcy/PejRVk1aUAs3kPzcFTCRkH5GecdIrZhfNTo61SYmMIihY1S3g1Vs2cNymTRT2NeXMLEV7iru//V1+ukQ8IG2ZMnDSIBb0FiKnRWgYIfUMBkvkaQKqzIBjdXv1tZdCNSTLc+mQDN9ay30Pb+UzD1XWDUaLOOmbuqo0osLJjx0M6tj2+us2cdyGjqxxobYmNRRYGQokrRYjBXUvPv44LjvGEb9KFo9jQiTxEdPKm0T8HcSrNRIxoo1emeU+Z9ZSe0Av+25fLVvjH//xH9ujgVVCgYnvtkpet3nNCQXe8573YII/Ka/UUypxPLUzVvQy7j4qStuEVE5NBtrQm+LMVbz0BDhDJ+sdCpy0rbMG1Vuwa28g1tfCV6tVJ9pyTPZtB/NXaK5VTAHxho5T7c8NgtMpjoFMtRHEIeu9uw3ZbG/VkZ98KPUsScOQW684l/VqsYPYqbSlHJHz1AF5tpBmPKYj2bu++n0WQxfXnaZWkCnzgay/yEXHH8l5OpKdcsQhqXb2ThLQMyc7AU2MNTg56eqiFtv+w+NyMD5y33dIZtdRe3WsPF6BLMoR9gOxm7KSV142SxfouFrr0Gg50IUCXaoi6D/GK7ViAw0FXhwFjMckL8ZT4jQIXpDiKyeeJV5TUwlO/G3BGQvKJiFn5FtsnetFTqyqEnUf5+MIuwXhqRE2EwNVWE4QJ1HR5tGg6MhqpP0LnonY3STxvDNPUdx2ntRLWHyKc5kGeAbe842fPsu8cIyESpUK6aJ11ph41GaLgtYanJrGdUH5oJKlOMQKBlbxkoDNFTEr4O0wGu2D1uhLjfWy+jj1pGAVDTQUWGUUMBmo9M4STekIlRTESlU2IEqKck6QQEuidYyM4dXnnUg6WMBLFxR92DrI+Py3H2e+BrotQj2iChWmR6ILoGoNpaNgl5nkoHKiCvv7hTffdC7deoFkNEeqcaV9MT17FP/7o59HqKE9TfQBZHfrupB+qZhqe9CizWe47fJzyOK/9FYy9ilsEXoVybW9k/klSKc6LcTZxHiCNFXQE+kCa4tPralJq5sCY34xGtQ44xfxh/HMmF9Sa1B9vZvPgnjI2nMFWaerJV5z/TWYzdQwKgVd4+9hiJ+xit2jlRH7aqgyxIeLuZW7pToEttkT7RHtZ3He8Y53rPSSbDkNvEwUMHZ8maZqpjmYKPBv/+2/3S3o9nfDe6/NNgNWnjwtf6BgNwOGTLpSoI24fW2VaMLKwCeYQ4EiBHmADap78zUX012aY0aBhFydskShLfvXY+Ib1cJT0O7khEpBLjk1zpSwbQCEI2pd4XDa+IxBhSatTgoYT7gC7OsMJ96LVjuLgc3EAqQM1VaCeInhkFZnCl8W1INFpluOVljgH73q9BgkmvHYB9eIE6n6YkrjRTHxNjmv7/joF+i15bK6DkEbdhcg7S9wROjz/3jtFmZGjJ0HW48CWyWBxHvzc9UR5HkIt4+4XTViAPz11xf5YdhAT/iLsg/CXRSedKpLPdrJ6684k5OBNdS6D6l0ijzSybJX/0Q1iZC62GbtqtgrNdmGAj8vBYyXrW8pXlL4SVwlmZHsqEhk4DLTlgtsw3fisTP0R/Pi6ZQktMSnOX1m+fZPtsnlVrV2hvZ7x5I4kzzwwhwkHNr8Oel6K0qyIlopeTVaUq3PydOW5ikEQ9qSo1RNZx+fctJx05LTRaYVLEvsx2m0wgUdfPzddx/lCfWZFxguk9tc8+T2zyUOK62vjVdgDG0gyQJDyZZ1dbpV6mebWcur+IKTjdfqJetCEb/SsBIsDYZkrTb2W3hO+qCWzvEEMtFHPXenKm4wdhebTEOBVUUBs1yl3rgSxCS5bAm68vlSaYJAi9LkNpGkSbRa6vS2mzazsdzKOpO3epoiP4Z333U/2xKYF1RZQl33pCUg17CWJrHfxgpSRrX3DFWnBx3h2iwl8/ot57IxXSD0nwY3oh86fPeJRe5+FHYAPUFwmnwkqy0dpuFMJ0gfwa/cdhpZvWhxM/kMC1COMB+Dvvqaz+EKrWNIgj0hmI9MG1xG8JXaCuVrmmv1UsAFswziL+Mx2T0nnjF+SWvxh9oIYlKxSafToZaf2PalbJsqXE4i1lk33MFpUyXXXTCFirTVHfEWQZzbke1Fzqo4rRb/V4JSDGxmsY69bYTBytJ/NLJ1wjvf+c6VXUgz+8tOAXH+yz5nM+FBQgH71xrs08t2u639+TCuqpJhn0S1J8/YcMBvpjll2YMmkgOie1SdI9uuKIiFggwW2JL55upzZ9nYDkxJ0TopaqRYUQReXj9kwqO6gZSak6dh6t1FTMIoBU8EcJrHC3jprwbjIUQBt8xrccnO7l43g1pmO5BkOSwuwZo1DJaWEEuxbrpNOfcsd958DWsB25ybk1vJL7CRUx3xsXD1BT9UbOnzP3iM+OeA6pvkHapRwYZuwpazTmSzPOG1YlnjR6JT4DRvIgDDNRhVxIICaNrRUvkcrYa/+dz99LsbSOSYMJLstrrql5MqwNUpF3nTTefSEX+naFEgKUojdmXlECOUNePLZhnnmntDgRdKgTE32V38urdMib0SIZUUccKxG8kzLxnySEVrH9ZlqA3Zj594FomJeNSP1Tdos6abJfEwEZ9lVK+6cU5zLetyVYmf7S7QJpFlnk9VvPPmLbj5rQwXlsiyFjbEt6b46qNP84kfQak+hSStUlBr3ew6Hn9CYS3Zw6ooFageYXan1spMGjUj8XJVfLykN+ciujiHNh7xGWt0k3Lw0YbVWqnKk7Q8ZlJsng0FVhsFgl44ykqUBeVqyawpFzWoRJJnROVQ9zEddPIs3H7FOYy2PUumQNCwarO9aPHhB7ZhdrWUdUwzjUGXcESjaU8VDZ8eEZ2TnpHp5s6bzqNbzjEl5ME6py16rs2ffeJeFJJiwRSMBvlEOIuCRHlTT/YnzhulG++89Vr5EttYOzNF6p18jEWYlVexuIjLW5orYD5KiJKvActPqQRhqgVNaiiwTAGZkPjVnoq2tzFwdrjvEh3AVCAZqUOF2TZkY1LZ1alqgTuuvjgewpq9DAG8063lIMivFE8rB/hlC6TqWKpxeq50so8s8jzHnv/+3//7g2FJK02SVTW/acSD7IWb5bxcFLCItbcduSacPJWNyRRCzBzg23M1jtXsYUsLsE2WIPseHYBNimJdeeE5VIM5ghyJUidXKCggLQZejkKaEWpHIqfBBT2Vj9pXejlqXdvFCJyUM821aingZMRdyPGRPxToCQLxhFgG6pbqxUv2SYhZ9eEIFBwd6dnRc636vumW46Ph9xpjREyc7uIxJSoPAxX//K5vsG3JC5dwJ6V4tidXwJGMFnjj7VvGJ142TjBxCYwvzZlQFa1WQrCvC1OVJACLznPfT2oe0Ua71qnuoNcnm5rWeuWgDJfoFj22nH4Kx3WgrSGgd6AV5cZyKUgEatAqgk6plWlSQ4EXTgExuxOIw/fgcMpOYDmb6Hnq5qPI9XRVxVDR3lL8XImfn9y2nWcWUTAL8eaYY413PXbp7my0IbTy3lDtKdhJs32h4DSD+luL8fqrL5zlrPWzZKru9xdpt0xWEvrDkvd9+C52AZJsQuJ5atscx23eTNLSyNEiszPtuHl0BIWwqijlQf2D092WY6DyS52C9I3B/nidc5E++9c35YYCq5UCbp8XN10heB4pCdI5IdRR/9x67ZW0yp6sojbzkuyR+n/q8/fRF66R7GJNG1URjaapHpAeIFpSaYZYHduBk6ROrrngLKQ+KBUEL+qCrNPl/gcf5VvPEO27Vz8ZacWthNdUh/rYYWxL9W+5eTPr3YgpBfbNtyCXlTZfVm1eOsrX8mVDi+iTOEXD3FAthdbjBLkgYlddk1YrBVx8cfPpIMinqyOMGTezRl9T6UCfJKNwCfYXgnlSk1UD1ndSbrrqjMjb4jy8fE0bElFGTveM/yOWEjUYOD0PTPrFsE4+svjc5z73iw1seh8WFGi032Hxv/GFvcT73/9+98gjj2CfYGaZqS/wfswSFjgKcqRfGOZfbFScMTz/mNRnlHW5u9GUp/V/3SvOpVUPaaVBa1azrVXBBeypk3a9iRwKtSlI4YXbqcvutE9hd22TWW0UEG8QkugEOvtTJeQcukpOgKeWq+sUxKoHBa1cjmc5JE09TrC041luv/RsThQfqYWqGoECokmKjD0aCwPgh/PwsS99nyJfJ7/Uk1ptb4mu+l582nGcczTRKTBnWL6vWNeBMHjdTRpzPS2NKvG/0ybaeYSS99z1BToza+SIjCiLmsz4Pf6YZU13OM+vvPIa2hpoOCp8fB/5K/GTcSjUUgma1FDgpaOAE6pEvIYxM2CiFbNOylfJdPCxYspp73DiZwvwDtUWVK4ka999ZBcmM8aZxvfGu7UdTDgJlUHELcRKTjBONTjxs+RJTD6e1GXaknrssg3iMcrcefUVtDHsJS5NKMpAOjXD9x55UvL5BAvq0xPMbjqGp5/aqvWNmJ7qMOwt6BVKyWUlma7GU6gfKuEr1MhLeYlMEd3+dndSTiT/scPyTfGs5VzzaCjQUGBMAZN9v1tWZRZjtZOuSSjjRv3M4+Gys08hr3o4HYCOSHjoyTm+/TjIkkeoDUMMGNVEOZdwCgVyN6MmCvGORsIvvfoyur4mkZJzgkIDivZa3v+Jr0Rru2Ohr5lTUvkRoa7lTyTCqSdgPsQrLzmX3s5t+CwhTbT+YkiuvrUCWCh4VZNrNaq3BejgzHwVF1SW74I92etqsquGAi4g/jWo2XMlsk4JYdlWBPmt0U4oeIvPsS/4xaik9YismOdqBV9PmAWxbZSNjgKpwQKoxldOtleRUydedyCuRjk9NS8TYGUv26faCv7wD//QHg2sMgpIC66yN25edx8K/NEf/ZE25lJUqrWvrpxzyoH3HudczB+omxdim8FAWSXVuDHsrZKLolCbUl3JlINsOKeugUvOOkGb8iGptixZpw2J3qMyzSoctYNSYIo4ql2Nt2SbHatWXrpZ9yatZgr4Oo3GOw2VnoWYqxY5nOxzpnxGJ+0SRiVep6rlYIlpnVhN+YJ/fNt5yO5jm2RxncbI5VXwVK4phmGXav767u+xkKxnvueijLnhIrk23GvckF9+/TXk6uMEGiZZU8Z4X7zqDORYOzm7lZbUaqun2uZL+LYiWPf88EkWilJObkq7M01vUYE3OdBrsppzj1zDlceD/VljkCMcIK4n3mxhMRisTflyvbUr26SGAi+MAsbAGpkYz+o5ScZqFqRSdawyOekqt3l2rfhera2MIksoEYJ2hy888CMLH2OBXEeh2oIk6uoEFJRCiBzPd5WqrATjZLkq9i2jbM4iSZTQAAAQAElEQVRoqlddfhRHSYS6rYRhMWAk27Y4rEhnNvKuv/002zT0WUGYhs7UNOWO7XRb0gHm/Fu9BDQIDLeKSkFQC17CtJetlSbB5tsbu3MO51ysCug/LWG5GOua20tDgQbLoUMBr6WaRNgz7uQl18hOoqe5f2q2LBIXzDf0uNhtnRpef8MV5KOdZApSDcuaxbrLR7/wbZbUJmtKJXlHfmUE9VE10Yaa3AlM+p0qZwRnSG9ccvoJ2D/qkrVSFno9RvIbvvjtH/GD7ZDNzFCq33iM7vI10KFXpjpby6/qMHbGF8y0U8pBj6Qr663gVTvpQMi0fOtps5XSbEPNU8lXAS/fRSiatIop4KnF1SKAeBLb6zivR0qlp2oZ/4NByvkUXBJ5yWmf5EfzrJe/eMcNF2B2ua3xZqOdngbUngjiOHSpFHOxTWUhIoLlVxCqquKJJ57gr//6r90KLqOZeoUoYHy5QlM30x4MFPgv/+W/uJ4MrjnM3o/ZYRLVfjnWZzMa4GrGmjiWmFymlTq5VKsUK9qQ2wnYWtlzhat43S1X46SIh705Em3gk1ybHftU1n43SOrWJ+qoZy3AlLshDbrpNCJovomTo5omrVIK1NHQe7FeSSI30wmMFMHCojqBcj6nlINblyOSJFDObefV11zKmWthWryUhBK8syHaHI9wylYqfX8OPvq1hxgmM/ipdSws9fByXGdCjwuP38hZm0DuKR5dGmPjYl7FYLv4UljEp+mk0meUKfzZJ7XR76xnWAa5LoGRmNil4vt6iF/axltvuRa5v+RaWzrxMJQXWhA+NGoMTFpjU3NrKPCCKLCbt2y0123MsOLeMX9Jz1qmJfVu/H7W8ceS1gN08iAGrChdYFgn3PfgT9ih0UkcLplSsBeTK8lnEODU+JwkpCzDcrstx1BkmlSSG4NYm6fhzTdcRd7bIRnX9lRyXCtXpDMMukfxL/6vD/IDyetWNVWqb69fx6Dfi/JudhF83NDaTHuWEJTdt0YVLzoZ1vGc+6ISmfDe3kz1cXOtZ5MaCqxyCixLxB4qmCF1Ui2qMemciAyyvVDSCmC+49VnwgmzHaayQCVd0fdTfP7bj/A9RbJHNtZ57F8OtDFjbKq0pPFEnYNUUs208hYAePNtFzNV9yhGCoG12kh7sFMG+y8+9iXlYaRx8WswW1BdgHRQRklX9WfKl7h9yyUUu7aRS1/Wo2H0OZDvUZNSyw8hXrXmLCMgnVQ7q3wOBayygVVEAS8ectG300tHXknEM/IJVTT/NBWHy5iJbdXRkuxHXvU5/6QjOfMIoo3sipfso2IxPaS2b9Jg9cP2TRqj0r7p+er27fGylLIs4w/+4A9elrmaSQ4+CviDb0nNil5uCrz3ve/FORfB5vZmZC3zMoCj1iwGepiydHrulYKcCy9nAlOmSRJbTL3myl16Ss4ZRx8Rf7h6VCwR7KQsKnKnbUhKJuNfaaxBMLymdG0qgZVrOQv2pLlWJQXs/71BdATFe078YfzoxGvjAKenr7ogI8lwwLSrOKJd84YbT43BJ+PDyJeinrmVPo81yD3lI197mkd7GXP9mqmpGeqQkCWOja7Pm6+9CNvQpxrnBLVgnCZ3qWXxLWhyycewqJFbzMM9+OR936LqzJKvW0dfgdpawbV2u02n6nHKuha3XDKNGwiPectygOUny9VV2ZJNZk/Bc+dUZZMaCvyCFDD5iUOMVa0gOYpl8W3kMQtC6ZTUnOxcDZeefgpZ2Rdra5ton9KqfSBt/VQv8JUfEWUHjVVXpdpc7wgqxLQXC8fy5GZT2xdf1m5WwmQ5yqZEyeTsl6/fxFXHbaTrNXdSkuhQZGHkeHS+5pFBzr/9v9/PvQ9KcNpTDObmFLAqKesqojeTUkdZjEXJU4LTf+PSi78b6SZYLG8BLINJnT2d04wCy0/ATTLNs6HAKqbAbjkwmykwGYq6Z5km8fd/TF6rkpYOOluqXy941TUXyW4O6aQ5S6HF04OMD3/xcWRmKdW+xw8WNpvEQPWTlEhPJdJOWQFXHA1bzj4ORj1cu0VIEsrWDJ/6zuN8e7s0msaaLY5jQ4gPbKxy9vXLnTecylFyCrryYYN8DQsiDOpAZb64/FSkf5zmkzpTzmM+i+k8A6Fo0iqlgJuw0u73F6PFIJZxCiQyvKGSrd3LduTiIPsd4TuuuywGc72a7ScmYhcLrhouK7gEE5vIY/vP4zgoru3bt/Of/tN/OkhWc1CQZFUtYszlq+qVm5fdnwL/6l/9q6gA7E8IJ22JDPAkf6CeY4NcS0fW4yniKsZZu1vRSdlavhpoc2HGvK4ZLfaYVuUawXUXnc3Ra+SSaAPvvNyO1OPtE9nK6TRsRCVFbBsbTWI+wPhDr2VlbHutqJyFp0mrkwJBzqGxQ3BShWKIaMgRH1ET5OzW4p/gE2am2oS5bVxz1omcPkMMYGEbcBusLa1RL+g5UPlJseoH7/06w9ZacgWvFp7dxowCTr4acrwY99azWti/QFQu/2lsrR1yVcqLWHZsNSWY84AuOR9J7rGvUz7xtWfYVSX0loa4vAM+hc4Ug94SG9MBt1x8avwcfLolVo+4PS4QIfK/A1wKpFGqauWa1FDgRVNAPLaHobzQeRUlPxiH6Rn/bJX4VeA5x7eYCkO8E79L9kjEq1lO3Z7lvu89GgO1iD9ZDgYb6koY7alHTD7e7WY542XPpI/VGM9Tidlrp0CUrQE2qfs/e/WNdIY7aCvCW/UH+NY09ls1o+mNbPdd3v/pe1nsaV3tnFSbUK811FpLMN2AYSaKUaK8k66g1hy88Mveaby6fXHsDl65ZfzLesF6WY23jA22ZwMNBVYxBcbyYFJkuTEhrDTOje+75akoIVTkNdF+v+6G40mXdjKdOYZSIKUOhj711e/wpNrVU4OlnHRnImsmeAaqsxYDdFC0JoMZ1d1542WsyyrC4i4KHSz1fYdn62k+eM9Po0dhfxBQm13OUvU2REIsH8L+wYrTZ+Gas08kzG9jzVQL8zmCyb/pSGrpnRK5I1q/p5Y+MtVjALVwNamhwIQC4qsoCsYnkGgfN/YtK8RE2NV2BUdMeW44O49fX8nMqUkcr+ApxnPqVA5kB31CcGMOM17bh9NUj4H6rmT6yEc+spLTN3OvMAXE7XtW0ORWLwU++MEPRmU3oUBhhnZSOIDPPTpQrLinoC0CUT+qFruSblcP61AzrWBCJsNtTsObbjqazmiBWSnkqjcnbVvgq0AmzZt59ZKxx0+wgPwL0moZlfPKNGm1UkAsIgNdU4sNKidjTRZ5zom38DpWTWTUzWtUUDQMFlkT+vz6qy9nLRCDT9ZmX2nI6AcqRqrvi0U/dt9jPLlQUGctbaChPd1laed20mKJf/nmV6MYlmaCqSxDLixofKo57IdmnVUIB8abThlVDMSvOsTlLz57P7QkB+Ln4VDryxSp0qlyLodkZrCTt9x4urbbYO/l2gpwocvw6REFKlHGyTnW7LW9YwTVNamhwAulgFg0Do18JkHCEbOxso55Jz5HTJyp4aR1cM7xR9L2kq1EjK0T30L1/aTNx7/4NXbKSx6aW60nkgF7RFTLN5thOauHF/5MXJwIrGet2WvQIQchxcDiWJl6JiO49lT4RzdcxmyxSEub1pE2n+Qt5nXC0Uu7zNUSkBlJt5z+uV4P15J8KcKWpO34D50Io0pCZvegvprNSi8G9OpauzB4F59GzuFwSGY0qyq9Sk2W55g9npqain286CIVYHtxDWxSQ4HVSQGTlX31gZM+2LfGKJO2TI5VLzlCh0UtDTTreKSqXnvt5THg1JqSjZYPsHUU+Mg9Oxhq4KBUB9MjkkM76JK2Aif9ovHloABzHHQgFIoRU8CW4+C8Y6aZbUMiHVJUKYN8HR/8/Nd4RvpHCQuKmxAHGeRgesTXFMMRdhj7a3fIt1BwPwyWpLo0d1Q4Jci+e63bB00ZbXeCxc8tomW2nuZatRQI4qO/7+XtowSzJc78VAVvXdljWvz0tttvRGwa/UUQj3mIeBLxnWxR2ulivFWrUmyHgbJY3djsqZ9VHGDYHXzWPJa337xSdnf61V/9Vbe70GRWHQVeHi5cdWQ99F74937v9/DmFWvpg8GAXMa+to2Ayi9L2k8NWdFj6tPAVmCsOoFapr+ybQ5HqOmNt1yN00maUwhhqtOiXJxnqtvGBTWOEWFKN2ZVl5j1N6C5Vj0FXI3xRi1TbuDFH+YsEk+jKoi/q7ZIOwy47vzTOVMbcHN+21kC5jxoczs3PxCK1NwAnlXtX3z6XugoTBUCFpgaiB83dFLOOmYjF5w8jY3PxduJRjj1dxqtB2ju+LSb003OsRBQJfCRr/Z4qu8JSUpckznPdizmAq63k9ddcwnH5ugtoBDeyN6GQ2jMaTcHvNR6K5VrPb2eXmsgggpNaijwQikw4bM43jjLiaNDhFjlVCc5EqtG3n/FVRfRKXpgvxcjZ7lSz6E4N3TW8okvP84zhVzqZJqeToFDRLDn5pR1u3k2Uc5LbLw4upZN0EA56apQLyV1tpZKQbIpyUZHVf/ittM5Z22HTEGsxD63HPWJhmKNBLs9Az2VfUI2PcVSX9tYk8EYrEJzqCu6onDpeYCSOeoGE/SuDjErKsbn5ObcJNc8GwqsTgqYLhiLgUmHAbvFf1xapovpoCjBVi6ROoi66HXXn8kMA5Kqj23Oh7Lnn/zKA2wt1S/+FlCijJeegUE9lG0NKkOaCYNlzX3Q4VNSDJDF55+97ibS+Sepeoska9bSdwmLvsX7P/swOl6ltDVIv1QKRA3sty5V7rY8bWE9Qyro2vNPw3wN7M+sMw+uEpSYT2LvGUxPOvkAakLBL5pr1VPA3MA9RBBDGreaXyveSrIU28e1W+JjHcKuS0s2z6Rcc/505H/Vamgg2kCWL8mKyYJhUsty5fixu86YUf3QHOOWA3ef2ELnHIkCwxbEskOee+65h+Za3RQwNbi6KdC8faTAxz/+cffAAw/Q7/ex39SJlS/DLbCXinR7T1gzdk4m7WJVU5gGsVspUw5Tyt9507FsyAMzOtWv+gu02ik9ORBocyQk6jFOE0zjku4HeCOiGZp0sFPAeM5A298QecuPWUYnnsjdBG2KFRjtlIu89ZVbMCe1LQfBCyqNiV94dKao8LHnX937LN/fPiLNdeo76lFUI9pyRNOFZ3jLLVvYkCG+rQnFUKODRtWar16m0vhpzoPhLbWukctYUOsHv3A/9ueDSZKRxg4eFMRK5VRvSCtee815aPutnoVWBpVy9jvwUGInuOoc600GDIRa8wYBzdVQ4MVRIDLTmHcRRyMO98JoUBmHKZAbq61O7HjjJRvZ1IJEvEs5xLqgTdmuYc3fff6r1JKReSBVQCnouW/aM08QUmuv1cHJjjjjdftHFZxqfKzEHHSv0+eaobaMcKSq/9v/eQfHdLSy4Q6ytjCEAoYDotCkObgE+ypMpzigd0HzOOkDp5Lh01TKNBGeBAAAEABJREFUKVmFhiv3kiVDV2mC6LQ7t+++QuXJREbSSf7weDZv0VDgxVLARwROd8vZ00BFJdUs23cVolxJzWBBoyvPOI68XsS7gqH6PPzUDu751jwKZVOpTJJKImsSb4dUst0Il2owA+ssDy0FCrpCfN0xcPHmWWbkg1Y6CA7SPa7d5m8+dx+PSsUobE8lnWIxae9ayifCFOhorPkWb719C51S2i9odjtEM50WLbc6yF8Nce5EhSY1FIB6D4OLHLWggniIIz5VW6UOzvi2t8QaM23zW7njmovYpJ4ywdE+RvtrN/VH/Bwij6nDXsmaJsVamaA+Bsoe8OTceHb7sMImS5KEVqvFf//v/53mWt0UGGvf1U2D5u2XKfD2t7+dTsdMKViE2y9/kbXcfMAewTCPdRSmRw0sQOBl3nczqLUbYNe4NpNxb6tom5LXbLmUVMGrRCdXnU6u0/NFxgfntRS6QP0sWWDASt5uAhcnt5YGVicFxEtyDOO7KzBUyzDHvN3MEaj7tIpFLj71aC44GsyndOLLspCjoL5VgCRzLGpjboGmv/zMl8g3HcdgpApXUSuAtaYVOH7a86oLphW4QldNmiaEujZWV9mS1iHnwXIGQquwGSyp8LkHd/DQ09tAQbHg3fjPF12i2QPt4TzXnXsyJ68Hc8gTatWb9IBeR6ODoBbYE7Uqq+QFiaBJhwkFVuA1xhy1PLEFjZaz9nDibKeM03NUif+cCkq5dm5HiPkuPvEYZhRsyk0BSw6QPCwqavSjbT2++hTsKIkBYQ0RBrsvgwJJEhwVfORlYRa/M3bEVRs7C7/p/krPYlDRSVMGkmFJKTMS25O10/z//Is7OSLt0e5to4U2i8VIwlHi2mb/HAwLXLacF15n89pTwPKLLz+s5gWDZnrO2Fr0iAGsvVoSvZjZ40R1NsbIpiqVmtRQYJVTIEjQpQX2lkeTEauNlLGCbYJlM7FnrKwVRiJ+ifWGm7cwVS3SsUC28CTTG/jYvV/HfndSMSdZ+zEmHwXfYzonojD/2DtG9qWmJreAgAWh/vEt17DB/jza/iVVN6InP+KpKuFD9z2O2XNpm7iMVGi95os/RyBdKHc2+hgXn76ZdqmelcJdGhunVb8Q/QN7Gc2+/M7KNWmVU0CsR/T1zAYbHxlgtYh3U8xVdfWIdr3EaZs6vOGqIzBf0UBGT9QznvIaMQZV7OZxazEQq4oDiTBpry1zgME5t88ME9v49NNP8/73v3/fxn16NoXVQAHjy9Xwns07/hwU+JM/+RM3NzfHrl27YoT75xjyEnQZ66Cxut2DzkmdOqlRA6vVvgMLPmHdoyH3yobogNhvq7zt1rPZJAU+20ro9edx0y2GvkRoEBriU15/mYCBkwOQSAOrytA3sFopUKfiDY9uIGYIMtGVS5VNSbTx7thn12GRX3rldfEz/06KujqytIX9q0LyX+NG29B8+CtP88RiwULtKUcVeZbR8SNC7xl+6dYtrAWmMhgMtFkW9zqVk8icQql5iYBaiLVDwP7s4G/uvh/yNl6TVQoAIGFwOhXOhn3WFwu87caLEdo4Olcu0Tgn8KlulnEmK27PJh+wapqrocCLpkAtDNKzxlAGKllKxI1J5DKPtz+3TVQr+WplVfza4LbLL6RbDOjmxqTCUVdk0zP00rW8488+jvHuYiBisKHsd6kJA6seT6t7SFUUiN8L5SpBLntgHbtZK9oK70qq+Zrrj4V/+apr2FTsYHppO3lakbRykExRaj1pRrDfuZGd0LK1jnKP/Oj0w4JjZo+CptU0LypN3sOQWH7ipLOf8+6cw1knQfMFlojQpIYCks/9ieBVYRBlxQRKZaQT9oGon0CxbC45OeGsI6bJB3O0Ek9feuSBn27je8+CQkgMNb6qS1lWBIl8A1UYPtljw5l1dIwqgfTqYwGsW8/byOZOxVo/IHcF/cEAv/E43vvp+3hGQ3frtZqIK09tFSjQDtJAvPX261gXFukOl6IP4vSOteartWZHAM2FfIwIaqO5ViUFghMrRPCMDYN4I3qjhYqlcYoYqoUdsk7nGeWurfzSbdewAfFaCea/Kquk8eItIhB9z0lNopKB03MMk14a9jKl0cj8ZeJfBnnvqaoK+8mbl2n6ZpqDmALGpwfx8pqlvdwU+K3f+i3Wrl37i077gvqbupUNl2ocs6GVI6KYGbeM1SlRGVt1pQ72HKvRmkQKe9bBMYLbrryCWhuQUalzs1w4dRLhZOy13xACw6eHqs32m/LOlHGNAyCKrtJk/++XvQAfv7DQ5lb8EXQ2a3yRVzKavXkuPekoLj4+kfOKnIEgYqmT2sS42DDjrDnVfujur2G/eVGjPnkHp2BTWvc4aibhVVuOwtzURP12/4munFJD4NTfcGiUWi1ngDgbfiAP+ssP/pTUfpOu6FPa5jppkfmMrBxy1sYZLtkMdaGhSk6QyBGpyjE2nNV40Lva3MphNdH5rWNOI5rUUOCFUMD41LhdvOYMxGYTllJxb4wmLmU1UochLTVcelqbzWumKHpLeAtijfokeZe5KuM7j8/xxYdG2P5QXaXj7b4M0udCslwA4+dYEH9jPV2i+K430ZRUxRbq0RAnpxfVhqrHujWeVg2/dtUx/MotW9joRtS7tjPlatxgCOqft9vjwbo7jXNhFOXGGVa9a3wftdWClzrZ11cGRNmFmNckXs67HrvLlrflxGdzayiwmimwn75xRgurk0xbFmmKsAyWx6ESpGq0oNMbb7wK+10+O7RaXBgw6qzlLz/1DaQNQHbabHmoStMwOAcYSC9UAmKFqqSbXFET8V17MZ3hVvUXhukpnhkWPNar+bv7dlJqbKFqG4oCCZit1hyFhDkD2XMffY62fA/zQVxI1SLQOKcB0Vcxv8X+0Qn1b9LqpcCYp/d+/xIfbZUxFhTirbzdZbg4xynHbODGi4+go+5T5gxqf4Ts5t44arV5gSWxmz3AnNwJiGmt3voYjDsc2Hue53GCiR0cDof8p//0n2wZsb65rTgFVmwBLxcPrtgLNhP/YhQwxWAKorR/oekXG/qCe5ufYYpzXwRWYy17aq3GTr0rVQVMf6lGwSoz+mkBb7zlAmY6OWlbxp4R5qHYj3KndS2lrkFOYIpbG4FEwatUw61dtU1ahRRwMt7IOTQj7uQYGtRyJGtzSEOCOY9HtDxvuE7OLcQAVi9+PeUx9pIt1+YYbZjhY1/exY+3LjI0J7clg5u2lQ/kYYnX3XwFFhJWLcNRRUDD+wPdx8mLl63O+DrWhEo4A/anBu/73EPsrFvUcjYS+xMHrY8koy4rpsXHr7/2SmY0KPHjdWCfhoxKMjnu3hZoPC/8iN+tGNlf/S0f64wGVm6gocALooBxbr1npIpOgPGVeM6y1mq8nWRiRleQU7BOI151w/XaQNak4mMkFYPhiNq16WzYzLv+8m9Z0GCNUM9SsJycYVvO62HtYn3l7J4Ki05oVZqkoZx531K9NqUMtIosodL89meM9jsg/8crz+B111zK5rXT1IuLtIQhlfzHP+uJjnMt21HjpB+Il62ljCVhU+9Y+YJvQSMN9NiNa/cXWFa5DM45nHPLJQjaLO8uNJmGAg0FdlMgSokJ1W5d4aNs1ephYHKrbEwVfekguPGitZxx1AYdCqk1aTNSMP0zX/82P9pFlPU8zaQHHM7wCon9+X/toNDGvjZHM2JzFIMy4nv9VUdw9lFdnLSN707DYp98w1F84LP3sUN9pYagqkEpyKkNwtEbDuJYC52/7rorMd/DfBDki9SSfevjox9Q4qVbXZ1qPab3hLBJhzAFXvjSg3hQTAbmFyrvxG9jCMSrApfI/unw6NW3Xs96iAEsxEfGeyruTrVyE25yNly8TQQVdBiL2RxlozCp78ud7PeZbc4PfOAD9migoQATfm1I0VBgNwX+7M/+jDSV0jOFtbv2QGSM/bz0rx8jlwIeZ+xudYky9jRQdp9kdSlOgYJQV6xVFOvUNXD+qcdog9TDeWnaUBFPqzRurOg1gSn6WDZ1Ldjt5KiySauLAvp/72TFjUeMXTB16JZJIAvuGXLqpjVcd84MFiTK1bfbaTEYiW/Eb7GnvM1FZf7qk19k3nXpTG/AfryVopIzWrMx6fOWazbjR5AG6OYJtZzPvDulUTaZ1xPJADqtJV6Vcn3VLKn0oc99iXR2EwON8bkm02bfi6+T0RwbWxWvuXYDmZbTNlFRfw0Dn5AkjjrY1zEeCQOTyyljoIeS2nRvUkOBF0KB5/KR+GlPJcaLVrSPBtHlrGK5YMHct1yzjuM3zOAG89hf4eiYmGx2A88uljz49AJ33feYtpdQRkkSAkvO5nCSRCuAStrEjfN2r+0mcMsQJCuol5teg4wFlXChK5FD31Zn+3OKf/ba03ndZafQXnqClnTCVHeG2v41QvtqK6izdEHQvOqu8TYjwoi9TQRe5OX2Gq/9hvYH4zkSYY92S+32xokOYpRlUmd5dYmP5tZQYNVS4AW8eBRraZGOJLmr8baxv+yMY7E/+e9O5Wxf6FO01/Lpr/+QbWqvlvUGQUGrImD6wPuUTGDSWg6HmJ1tT+fI7GL47thyPt1SQfn5RZhZR6+Ah7cv8omvzjNMAfMjNNhlsDQs6bQ6cZYZNd1w9gynSjd6+SBB+kdVmhPq6KjU0nkCrR9XW1MDq5ICXvsbvbh4MvKBK1VYThMjkWf0F3aIlzrcev4mFEqlZXxjdjFR372Mj1hRFbDMbuy51EmJvYzNc/twwK5J4Krb7VLLBv7Kr/xKXM0Bm7BBfMhQYMKzh8yCm4UeeAr8+q//elQQk1NeUxoGNrN9mTXJW/nFgE3isf/QnbF6dDDOyKozBqfWBJZLaHuPuniCakqB04bdK2Bghv9fvPUyuktPc1QoaI1Kal9S5BCkyEnkNQThDJ7K6n1B7WiuVUoBJ0/TV0v4SuGikNLJxEG2cU2C9rojiuF23nbHjZgzOitHskVfG1jwLQ81yoCdpv7V13bxaD8wbK2nNxJ/1W3IU7Jqjv/j1ss5qoINiQb0hzg97DcJKsS/2hRrIio5ttZsbShQVal+KPTvueshzdqm8G2W0mmKpAPaeKflLta7Oe686UJUg/21rGaNciHBAAWvwOuRqqi1Km9JBWFdTomeBno0qaHAC6OAF0slESBBGUvxOc74yHYdj7Q0uhJlJGPqa/d1qvnnb7iRWclJ2nuG6bym6i8xko5e7B7L73/4Szw4gAX1s71esKdupbZ5UvdITBk70iW4WkC8vO6aCYNWYpLhwOuZd1SXRcDnmI9vf854lPr/P19zMv/81nPwRY+5XfO01qyVjEtwHZQ6fQ7pDLaOGsMq2dYYG2tzKfuikqaAEJM9GOh18jSl0uYXl+C9R1FxuopSa0Xq4/CpozZFwou/GgwNBQ5ZCpjwLMPyY/wqVojaR7KjGitabgJWVrXUlCeVnLUkc//sDefqMGiX6gY42e++DqT+9ovfZ6Z6HEcAABAASURBVKtUywBdScJQiijLXcQsQdytg9K2QgPeUwqx/Th7m5q3XXM6p7Q7tOUbIBufZW0WNfJvvvBltgK9bqq7kMsPzVop/XIY7fmsdMEaTfiWW69hWG4jZEOcF+LBgEQHaIVOrCrX1wz98Xjdm7T6KGC2z1d671IMY06gAlihLEmSXJUpwYm/1CGp5/mlq8/ivDbMit0QD5fGy2KpSj31EM+zG/ZkJC1OIL7Gy+7ZU/w7abdxvAxXq9XCfvfKpvrQhz5kjwYaCkQKiDvjs7k1FNiHAn/5l39JdJxVa0/nxuoqkeKzsqpjNNyeLwYM6wT2xWOsKQVsClMNkz6Tp6piMt0t9U0mRd1SzWbp2VdfcSHljmdo+VonFDWhlpq2k39z+GPESs5/4ii1Awq28dG4Jq1CCuj/fZYG0swx6g1Z6o9w07OyzzVpscQZm9dz0WltukaauoQA2svGIBbis76qltT2ia99h239Qg6ow6VT4MW3gwWOnU654cIzWa++KKBKRIB4FTmfyKet6SmolZjHKzwUZcQ/VP5ZwT3fehjXmtF8QlDUEDzt6Rm6ac10vcCtVx4VAwNqteVo3RrklkGPfdL+9ZOyPffp2BR+QQqs8u5e7z8BZSfJ+EqgFPnSnkRdrkCSnrn6mVxdfwpcIDlbIxkY9RZoSR67a2YYtKZ4fJjy9j+7m3n1rTWFiYB3GQtLC2Ri+rFJklyo3ZLE0yTMsrh4t5sGIvACUpxkSGof62ut9ttxFgQ+QoVLTz2KdTNTJFMzDIfacdoXWFFSoXYJEvflcS5uXLWEvebhBV+2Mhtsa7Z11cFy4Nz4aSbLWbBdKxjXwPJClGlSQ4GGAj8PBUx2JrC7f52QJh6Zatao8rYtF1AvbSPLMuzH3J9ehM98daeOrqByKV56yqlfZcrAVI8JrMqWKt1qySiy7KnA/NFXb7mSTT7QqmodiJUkst8PPbONT35nRM8USCbprwYaCZ20hVwSGAY2SkFed8EMZx67UQds8ySuwk1PMbJ/WEI+Q6qARSa/BWwRcXhzW4UUcOK/NEnBfpJCpzpZuy3T4KnkS6LDThcGHNN13HLR6cyob2RPp3bRqs9I97+Hf4zRzXbuDbFOw16mVNc13nvsaVO++93vtkcDDQUiBaQ947O5NRTYhwLvfOc7Y3miOJxzjEaj3U61fZ3l3MuszeKK9r3Zl7BxFYknUdNRgjdfdzXdlky7G5B4hwtqqZx5IIJamw83fg+1BfVv0kpSYGXnLswTFR8Yw4QsIygi6hXwbA92cuf1l2O/lZPZEuMXGzmpAyXMptfisS8+UvOtHz4SHd5Em+9gDqXGp71nue2yc9ksr7hClwVQTds64njLelKytuZUXVWPQKe+IQVzZ+9+YMBDz8zLac7jnzOliTpptz1Y1KlrEbjtios5QTvvuDaaq6HAoUeBXEveJPi119winezJFLQqykUGo52ExNNzLT77zcf48DeWENfLkSXq+HVTHT0VYNImMQqT5ChIIGvGlz336HWTtHE9cXc4zjs9DCRyyoH1P+KII6KNM9umDE76IDa+zDeb32AyreWdc3r/vd4FcM7egOZqKNBQ4AVRwORJMiT/0HKJcLz2+jPYkA7x2jjXVYIdUn3q3q+yQ21DQWqdFEyuZOOlckDD0RWWn4k0SUJNFY+W4Pbr1rOpXZPLdjMakugAuNDA9931KRQbYyhlVWt+Gy7Tj4bivItoZ4T3rddewZrevA5hhwQLqLs25NM4TViVReynbk1apRSoxIvtTJZ0JAKUCanLx18rOUh1UjO1uI3bLzqH49dF1lKnCnwp++nxticSL6ryoE2TL6+cc/zgBz/g/e9/vztoF9ss7GWngH/ZZ2wmfGkpcICwfepTn3L3338/XtFv+7NBm8ZOpey5d1DLyisJWTKevZYpr+VUKF7AxUfBFRecTlXMkbggFW2d5B64TBsl6T8FLewdrAW1jjE099VIgUp8MxgVJK0W3v7MdDBAcSFOW9/htZduQO4iiY6tFnuj6JQ6ESkIerot6fnnH/osIz9N3u2Q6KRVXiapTrZOWZPw2mtOiG6sYmKQ5pClEAJBzrHXWEveeUYKXlWhxPyJgSrNsf3g5+9nlK1hYF8NJgkaLRDHliPadckbbjo7rnOCh+ZqKHCIUUDSQF7ANcfDVWecQlooTOUKqlpnw2WJ78rrXnccv/O/P8iP5mBOMhdfUTKEZKwsTQJrJMLsfU1kwrqrVVtKqzHYq5c1qii/WHcoa8ml8C4uLlIXWpTsnhfERt0siLQ8RCWlfQoqv8Bk+mT/odE2aS3O7dvqnIuvqpXGISrGZ3NrKNBQ4AVSQMEik30bbV7iubNw5RnHUvcX8FmOb83wg8e38uUfDOipU20RJiq8N82iCrcMepiGseCVk08ZBFY+tgW3XnYm9Lbb+RRIz5B1+c5Pt/LFhyr5DkDSlo+hh7JRwLUQiT/20fbrL13HWbNdukkFgx5p2iVLpilHFc5w2ZgGVi0F6lDFd3cW2HQdnbuIQ2tVtXM6bsTmdMQv3yzbqirFPCGT4dJBjpdV7CYdcakaDuKUpim2/7TnH/3RHx3EK12hpa3yaf0qf//m9f8eCrzjHe+IraY8zKl2zsWyKRTnxvlYsUI3W0GiWykd7uQCeBn0VHsPC2K9/qZLmU4K6spOrmrSOtUpWIb91hAKYIXa4Zw8BZprtVJAppxcgSucp5JzWCs4ZF9idao+b7jyfI4RYVqlNtVyWJO8qzviMm12xWOFWOcLPxzyrUe2U7XWMaxqRkUPL4ZsM+SVF57C2V0UzBISByHVAOehHuAUEFOVnghnSSonOlckdqgglm3J738CHvjpNvpyMFzSotPuMOwPyBT42tRKueTkYzlxLUwJdSJoUkOBQ5ECqRa9PoNZPf/p7RdwdDqkVvAqWyfmriqqrMNckbGTWf6/f3o38xKapYE6hxoU9DW7pBJIkHVOgaQrylSse75bsB4aa5tQ4Zp0kdkgkww652hJHzg5zRbQruyHmSedDuDTNqt7ozdbG1Tp3F6LVAfnXHw/a1ORWKC5Ggo0FHjBFJDuCFFzgMw15ju+8bpL6NZD2fpAkeTM120+dO8DKIZOYTY8jEh2f4qNqZ84vaPWs9Y4ZNfBAWaj33rr8Rw9nZCUQ81Us9BXkH52E3/2iS9g9t5qR0PGvqnGxIHSb/YPEx2r8puuvIBWqfBZt6XAVU3RKxW8cuS5HWupQ5NeMAUO5YH28ycu89hfxrR8i5yODu0D+ATnS+rFbbz6gpM5Z0b8KPZRC/EfNfFB/uSIVBXuICeAc46h7LAdLP3Wb/3Wwb7cg5yah9/y/OH3Ss0bvVQUePe73+0eeeSRiM6CVjGjW5IkukspapMRMyt8c7YD0Rri34JLKfs+XH4kXHzKZnwYUCswgKJcaRXkG9RS4gE7jQjatGhYk1YxBUZFTdKR62o7YDmt6zopG3zB67echDmzeSqntCowhzV+SSVahQwW9fzLT95L2dnA3MgRfC5eq0nLedb7Hq++8uw4vq1+pmQVYxXPie/MtZUDQVCDUAdtVJVTKgguZUG59332W8zVGWUiB1Wb6YH95kXaigGsfHErb7rxItapXyYw3Ho0qaHAoUcByYAOg7VZhIs2wS+/YgvpYJ6y0G4ubzMqoV8nlFMb+Npj8/z//uIBKglUbyA58m0C+/qzVjLLNAErT4gSLBMrliXGgmBWJ5CPrDtxI+C9xyAGx3bLZmyW3UBzjvMH6m7rNJ1gsPcczrm4LpqrocDBQ4HDaiWp3qYlCd9yyhTnHLMON1yU2xiou2v58g+f5JvPQKE++AQnNWLBAJNXmfFlTaRcUINKdk/Ut6UOx3XgjTddTr2wVQdlA7KZtSz6Dl979Gnue3TESJ0zmXo0XEMxcFpMIr91So7D67acKJ9kyNpuhhYEOnzttKekJ9VIc61mCmStnFExin8O6I0dZBeRDQvDOTZmQ95204VMq35WPGh0Ku1PWanJzLcUb1rdwQ5TU1O8613vOtiX2axvBSgg1bkCszZTHjIU+N3f/d241mQ5aGWFvfNWXkmwPUaWObP5YJ/TJoWUc4Wd6r/l+quYbScoBoCrSmoFsWLgSs6BrTnIEbBnA6uTAsFJ/dmPXaZyDHNBGsgHz3L7pWdwnDbKiQJXsvXauAadnIq9alAM1EJQfPHRwNd+spV+amesbUoLMOUpreEObjj3eC44KsFahBWL88qHYFiXODu5NaRVTeIgd1nEbX/rb32+uRPu/v7jhKyrvpnmdgTxbZJPY4jOPqLF9adDS//LhgpsCYVyTWoocIhSQPInsWO6gF+5/lhuPP8MwtwuvBxz7E/5spQ+KbuyNXzwKz/kb+7fznynzRxtCkwKvF5cgmkyFfQUOOVdgEQtBnr8jKT+anECS3ZIU2jOqiyxPJlJr7UgORTCcfYlvD8/KgteGTg3Xpnlradz+5atroGGAg0FXhwFTFcYhrqs6RCwg6vXXH0B6+jJNjvKbJqtRcpHvvgQ8+pYulz3gFP0vabWCBUpdQtgPoX0lUlqClFDMYTXXncUJ61tk0o/tbtrWBpW9NtreO8nvsB29atsgIYLnUrSS1pUOVjCykd34fbLzqfd3yVfVl5CK4m+QTFSvxgw05AmrUoKlApyQiW2C4zkU3r5jUaImbrHbZefyRlHQDYQGG+pwSVed0+aJRwKl9ljs3//7t/9O5OQQ2HJzRpfRgoYN7+M0zVTHWoU+K3f+i3X6/WYBK1Mmdg72IZ7UmfllQKdjzHRbEWpXZCvSfMaPwzcfFqHY3RqNSN/w5yNoCOK4ANjJR6IP4q5Ugtv5j04KJC3qez7/WpERp987kl+7bUn0w1anoGcApe2GQ5H5LL5Qcw2UNP7Pvcl5pNpFkbgptcwHJQ4nW5tYJE3XXcBCjeRaLz95IA90eUTbbh1OmYMW440UO2VfW2iCp905S7DXV96giWdzoa8pf17QVE78plZimEfP1rizhsvYYNwyb+l0xE+5Vdtal780KdA6qn7S7RTsEOHf/36K9iclLRHfTDnXJvEgWQkTM8y15rl//7Tv+Xr22AgmVmsUrnuHmUZX7ahq6AWUBLHS8YksrFZWcZ9l8eoodSmleWr0+kQbZpzVH3Nv1w/edhhScQxqThAz4mN3R+9c1rw/pVNuaFAQ4EXRYF4wCnBHg2HUT1Y2Pr2y9dybKcidxUj2eAyn+aTX/0OWzXTPF7BAvma0jFBeVUpSecoOEUwJwF0RyoN00VrW3CsCleeeRzr2zkLu3ZBu8sgm+K+h57iYRV3yR2IgzQw2I9fCWOqQD2upBXg1159KtnOp8j9EMKAgfyRRL4Lu+fXgCatKgqYL1qbH5kmJApI1XbgagEq1W1MSwVNL8b8Tyf+kwkV30DiMvGueNUo5ex2cEMq4bz77rsP7kU2q1sxCvgVm7mZ+JChgH2FZZFwA+fGWi+eUB8Eb5CMlxPy0itbAAAQAElEQVSVcyqDXmnDU8mxWN9y2Enav37rrRTbniRrldS5PAEFuGqdsGPvYTuSg+AdVmoJzbyigH1ZaH+CWo/olkv8k9uu4Fir1v4XxFxyMgMJU63USsh95EEdmX7xe4+ymGjDm3cICvCSpOTUXH36UVxxdKI8UFZxjIaqEFlUT1O5nrTVjhWp1xxydZ/te3YAH/nsl6iE1+QrTT3BJYx6A82fsElRtVsvPwaNxPh+JP4NGtOkhgKHJAWkq6HGZ5IJiUGil7hSUaz/9xtuYXpxK+3MhFAbxdwzKAZUrWkeS9bz//qDj/MNyWCpAYtqDraJ03gq618LS0noL+hZCVQX9FCyFsua44/TnBqXJPYEq6+qKn5p5ZyQZdrG1hohGdNQnHNoX6AR6mv1VvkSgM0r1BGTZkMzx8C1Oe77rEc9Mq3J+iReL66y7Zf1aFJDgYYCL4QCJnzSPxJ6JPp0pzpUpddBFmyU6rjzmvPIqgVMRdQ+ZVGW908+/CA9YFCP9YbJo4pKlhNIrxha+6o0HlyZjlNAXWqNf3LHlaTDJVL1NkEfBs9iax1//IH7qHLoqz7+rpFQa3rpJGWEpJAKs9/j/NXbrqVV7YTa/rSxwPmMqMs0rkmrlAJloCO+XejNkchO1mKWKRmRS47fxIUbIVUeX6Kt0Tgvxkt0WGp8Y3AwUc3s3WQ95v9a3jnHb/7mb1q2gYYCz6GAf05NU/HzUmDV9PsP/+E/OF2YAz0YaCMha99qtQ6q9zdlbEZftp5gTgkFHa3wgqPg8tM2k+nkqijmyRQUcHIydHSPb+Xq24iAyLQqkwt67VEh3oA1Uy2mRnO86cbTsT/9iydbpAqFego5moinRmIwczLf+5H72DpMcN1ZqkpHp4omTXdaODkRv3TLVVjgtOgPIUkQg+E0zQRC3AJ71SjZ/OJF41k6Ce/77OOUCl71FRDzOlUri8J8a8wxCQvP8qprLsIc4ZyhsNSYTApLkxoKHLoU8BKCPKPQG1h2rZ43nTrDnVedjd/xGN71SboptrHrK9DcOvpEfjrI+I3/9n4enIdCcSZJGkujwMC+pjJBk31ybe0InyfCUwu/gWbFoLb+qvt50nIsa9z1Fxg3HvDz35svsH5+WjU9Gwq8YApYcMnst6x8IlNtCsHiUpbdoNvNF51Ke7iLbvyMxTFK2tzzvZ/ypCYMWZtqH+VhWsUaBJZMuQgv1CRSbGkVOFPG+/rzz2DKvrAaDSDNsN+6/MYjW/nuVhh4pAc9C7L/kFBIfwXnKMoR0wHedMOJtKuddGe8/Fgw/4DmWrUUMP81n5mhv7BAq5OSt8AVS7SLHr96xy3Y/seJ/xD/2Zd8xovIpwVvtRE4SC4LXiUSwlqHQ/ahxOQA5/HHH+cjH/mIO0iWufcymvxBQAF/EKyhWcIhQIH3vOc9cZXtdhtTMlb4WY62tb0sIKNuTocpZsUWMEDKeQx1PEk7Xsddb7jqAqh2aUlyGuqSxHwN7UZqOQiqbNJqpoBORzvinGr7E9x5/eUcLyegJdPuM3mw0o4WtApO7GOGX1X29dXnvvkD/JpN9G3XbUdc5QJhaQdXnnUKV524Vue0QzptIdI4403EZxoaORM5phGciG6g4Niggm0qvv/z34K0hew4qX2ZJR5FXkorlGx0S7zxhpMRO6snYvuwjC8Wm1tDgUOSAmZLgoK4E1HKSzhtBn7tprO4YvMUs65H9ewTMBySdNoMd+1gmOZsTzbwf/3PL8TN5E96UOaSsHZXmz2RQRtDhsKoQBYmQ5Jn1cZkJiNmXsAtotI450xwlTlAyeyqgXN75nHOxYC122tOVe1VarINBRoK/MIUkH1lWahqPRUjp9CZlPkAZ66H2644DxaeIVHQqfYZP3hiFx/98g7Uhcq32aNPvKY2wEy2DHQtCNTey7uAblIyDbzt1vNYoyBDqlCVk+9RuQ6PL5T83ee/wZLa56Szsu6M8KYEl2uelFS6ra2Jjm/DG264jHLXE7S9FKX8Alu+hh2CqVnyS0GB+KVSmlK5klAqeFUuxgP7i3Rw39UEYhvkXi7nxJPKHWzJAlZecmLrsqeB5S2g9T/+x/+wbAMNBZ6XAmON+7xNTWVDgT0U+PVf//X4W1hWY19i2dM2H/Y8mMApQOCWt/kJoL0Qt148zYnr2rR8QT0Y4L3CAFkGchZwB6dS19KbdIAp4LSxTfT/vxuGrB0t8su3n04dI1ba/CqAZdlETGQOQE9son0y7/nIvSwkHbIZebeDEU7jp/OAn3uKX7rtiv8/e+8BaFlV3f9/9j7l3vvavCnMDDD0pigqvXelqSCiYo0lapJf/MdETWISTexJTDQxxZLYuyKiCKKiIqKIgtgAuyJSp756y6n/79r33WEGNYnC+Bjnntnr7L72Omuvvfba65z7Jrz1wv4WgWgvygpkFKNxvCAkMZVrAKHOeQqN8bkb4eapLj1ZHCMjTXL7OZSaJeqXyuA99oG7sZdeqakphreWU6yPj+E15MB2yYFaa6H2EaViibo0tx6jmxNpwR24FJ77qOOZ6G5gpxXjxLGj3LCWeGKEosiZ8aN88/Y5XviPn+QurZkZdZ0TZElDBz/p9qYWixPWeyySe2TV4/8WanmvFP5vjX+NVlvSM0jbvmrj3RONGfaDNoGWQeaeDYf5IQeGHPi/ccAOzlpHYT2ph+33UjWQ9UiVf+KZD2Ukn5IDqqLSy8+qMc5nvvyt4Gzqql6qJ2zjSIcFsAKVhyD1U0ir5dRqUxHlNQ9ZDkftuyujZQdXZPhU+kw4P3f9TfykB3N1pB0/JtP+HqlXJsdZYkTVUHfgaacdwJJiVg6sjMicWGodxhredkgO2C8FGmlMkbVJZMcukWQ+5cxDguwmQTYqSZ+xprLbZpBoBondXLCICdvvnHPYr3uMjMjkXYk77rgD+xvMSg7DkAO/lAMmx7+0Ylg45MA9OXDJJZdg3nIr79kb8QVFY/n7Bu4dFqfukZxXXkYDASpS6e2dVP64449kSSkLwX4yZs4rlWEHHIuHsENywMlIbLgSZjfwmOMOYVdxYVxvO4tCZQ4inYOdyiRC2Of9P5qHq276Ib3mKDNtyZLkyN56jcU5R+y5lGN2IxgOINNBztEo9sgGDRCcZTIoDB92KVGruidYpwEuvvLr5M0JurKks7qk1ttZ52vifI6VjYrHnnRYeINrRnWkN7+pS4KEC41hG8KQA9sdByT2lC4mk4mdUhJpPYafO+QF9vb4tAOX89JnPYHR+TuJe1MsWTFB0pWrqtembDSYH1nGl3+6iZe88TJukHd5rTigiBktrFrrA/sSyxagFomCau8OljfQEru78H9JVUawtXHWUwfK2jL3PVQayBxYzg3GqXHOBbDRavHL4iEMOTDkwL3lgBMCR62oLpAOgiRWkU/CAX+fCTjmAbuEv4VVZR2ixgi3bJzjCz8ssb+yN1AJ6gUuIly17k6AOaM8TnFdFIzEDvuJ9NNOO4ZlPifOusTOU0hXrcsj3nvJtfiY8LewrNxT01KdoaqKmrEWrAEee+yRMLeeVDgcIlplw7BjciBKEnL7g/4SxBFXcOiaSY6WITtq7JAcOkmxkwSimFrCpTIvsC/3nOxR7gdXQ3u5kWF7nu19ljZ4y1veYtEQdhgO/PoP6n/9LsMeOyoH7I/pDbzkcSxluNiMcCLAQJGZDvI3BAPE6QCDKWwpaCelrsBjj1jFXmOjqq90VHIgY8RH1kudh2GH5ICnllEJkQ7FTzr9YMbEBSeoZUWWimUTIGEJkpQp/4FPXc+mMqHr5EYqZQXIQeUlQt3pu3jqmcehl6sQ7MkEH0VUZa4R1NGCmofMQmwGs+Fsq+6bP8656eZbKOJUB/Mm9j8eksYIA66ziQfvuZMcZGn4MkXD4ayziJOfS72HYciB7ZcDEmMR73By2MoSh6ZMkiZUclKNqOa0/Ud45uknMJHLcTW7EZ/3aDVb9MqMPPK0djuAr986x1++9mPcJWQb1adykGnV9vISnPDRvyw1AI2gQnXQ/X8LzgmhGsm3HJawkiFYPiTu5W1LPEE9qMCMeef64w7QO3d3Xk0GxcN4yIEhB35DDhRaSLV0RVhaWnyuEiLFRHE49o8re85JhxN1prUlO+zL6G6d8OFPXUVPddbUdEohHLVAJqdKK5DesbISMwkqnPZ2++J/VPbBkXvBofvuhuvNU+UZLmpQNCf5wrd+yJ3qkKmP4TSd6OXMtj2/jlWoYPQ89bRD5PyaoxGXGtEoUMUw7JAcKLs9RhoptV66Rr0OTz7tWMx5ZTLjJR0mRwbImgwCLS45QdjI7IVRX2CtZFFgS4dVq9VikN+4cSMvf/nLA6mLQthw0O2CA33Z3i5IHRK52By49tpr3aWXXhrIiHRAD4n7yc1pHw/GRyWCAphoW2EPX2fYV1hnH3k0o2mTrowGnKMqMqyfegzDDsgBpw080kH4pCMPYb8l0BQP5rslVSRHkjb2suz1P/NX+Y82wBeu/y5ZMkphn2bZW6M8J5YTa581qzjpwAnMAVYVaizDwQ7IZZXL/+UDWCkaLxgOypiIZopnBJdd/TXsf88srH3SgFgQxcQULIlzzjr2cBK1a2g7tw/GAg4hcIKQVt0wDDmwPXLARNiLcOdiLRktHt8Dl0vypZ+lviMV/d5xa3jWI49lV1nmZbei06uIohySio1q3hnbmbVFk+f8+dv51s1FOFiqGy6xv1Hjsau22wJoGRHW4kL+/xKZQ0ln3W263AJdIqY/1pYUq1DB+4VnMUKUH4YhB4Yc+M05UNs+7ROkSQISb8agOb219HpyJFUqbQkOl3Gw/x6raETIXqzI5SH/zo/u4CfavK0NutQcA6S5MGf8QpnpoSLUOOqelJU6jKnho04+mmWtFF/0iJKUeb0Ymy1TPvKpbzHQA+qB78lKUJ8ycsz1alqibX95sU484qFySQifsxE02DDsmBzQC500SWQrOh64x+6ceECTZo4cQWKHQ/LaByTrEh3CZQnJVBBLS4fCxbnZXmcjl6UWhRJxHIv2iv/6r/9SbhiGHPifOdC3iP7nNsPaIQc2c+BJT3qSs0zPNmNLLCKY7jW1Z3E4WZhSNrCCQGUlc6JgNPG4eTjvpJWsbkCSzdEcUUJK08lRYWD/y1XtK+zjFnskLxwGZtNY3soNLD0os/QQFpcD/TmpZPT1gbBR+y2IqkK61hvRrdpqflO93Uzn1/Oc8w7GnEH2RdNoU1aqeuRyJsVyVMV6uzUjIbvk6h8x7SZp1yml/W0rM1KrNs32Ws4/7UjG1McOxXFTCScDoleQJk1JF9QqCiF8GXh33ij7qeTyym//GEYm+ngzGax6E0WWy3nWY7cxz8kHiCbRkAivvWnbjHDLxwwDDG9DDmxfHLClJLEGu9lXCgvCnepFQ0tlK+TXkm+ZZ56yD0fttYrVoxFLtUbL9kYou9jlkjGmqybTfjkv/Y/38tGvr2cKaAtyQX/9VRqiam08gAAAEABJREFUCAAFSmBXrjG0tHQYhKjy1D4TFKqurBpzcqs0pK1dv7S/8MwfHSruxc1oq5wh0IMqsnypk0UlheSc5fojYnnLqo2XHnGmWSxv1QaWVh0qr7cCFjgaKrflbYh7yIHtjgOV7IUss/UOXk4iYu21DpwAXbaDr1B82hEPo9Fry4nlqbTJZ2PLeO9lN4Wf+5mOUZOgQ/qLzWG2humLWGuxqZpe1sM1ZRwIb1zD8XvBfsta2M++CtUVck7P+yafvPob2H/oIisApI9I1KdAGGBCb7CcKqz/cx93KPHcemLZMDa20zjqEMat9UyDMlMhBoQyj7UzCPaus1ZDWGwOmKwMwGix+fHaXCwezGkol9zYXDrp/8Ecx6MNOjPrWZ7WnH384bTUcCKB2FtPZQZzvLmvyixYuVOjIBdWsDgQRZHs3lIvpPqxUTE3N8df/dVfGYWWHcKQA7+SAybBv7JyWDHkwC/jwEUXXYRzW+uXgSd98DeyKm2sg7JfhuO+KKu0aReCUhDwSUmH2G56M2UGRF/R1zR1PlgpOP/Yh7K6nKPOdLyRhyoSnXZIwVfoBEM4KAhfovJUpysH2OaiKASnzWNLCIXD26JwIMyL07wJYnM4ac7qYOppB9fGbAZAbZ9EySaVwGoiwexTMyrJJRNlzmkP3I0DR0A+TqxrqiexeW/6hJ7mek752wu46KqbWFctoWqMqZ0QZnOMpwUPHu3xmAdNqBXMy7rIJTulPGEeYTIDVDVFLauz29P4HhNRk8vIEqr76Od/xMZ4kg1Zim9NYm9vW+qvMyyjks+nP+oE7H8gmowqMo3pUo3toS4WEAjHMPwucGDHewaJMQ1fYevU1gSxrVstRho4LW772tD+hmErh53Enj87/whOP2gNzZlbWBaVjFIQdebxcvrmyRLmxtbw43o1r/zQVfzrJ2/m5+rXUb9S4OjRy6a0/nItrZqiqlXiBZCpPlGjZh2R19oX6lmVFIzobXAq/eHtS93YM6eGlWpK6Rb7UMPHytzLsOUqFgnSHtDpzdFoJeTFPHEjpmzPEDs0qta9xrNztvPa9TqiVTTpgfoVqquUKcQXe8pM6VIYjWZV9dssDGiRwVblVjCAUHH3bVB8z/juFsPUkAPbJweaqfbqgWCbUnKQar9tkpNKQ2jH59GHrWaV1pzpibmsZrY1wSXfuIGf6pHnBJHAyV4k02pzMW2tS0PlhUMrmYbGyIsCTGcIml140eNOopXN4MPLMJgjZqa1lLdediOqpvbCKlps4UdFSVznuKigqbIHSFWe8aB9aMiGMVvAaa17Myqk13COyIPXC1pzcEWVp64Tahk4kWwkJ5o0qBpUSM0yvBaTA5oom+CFCOlrmyOzQW3u6qKHk/J3zuEFqWREm5Sa1ZpTzZ92r8lmyR6NDmc8NGUEtHeqWrJYg3YCT+lipSoVCuQYw0EZQSEhqZVW5aIGL+etETCI/+Vf/sWyQxhy4H/lgC2b/7XRsMGQA1ty4LGPfaxLtSFX2gwHn35mOkRYmyTRzmoJgXPbXjtKjUvlm6rWgBYsqWEtsgNBjTd9jX1wpTMPZx6xklV6k5Xq7b294XZYS3VUn9BQ8UKJCkE+hLAhhIxupvAN3JaNVD4Mi8cBmwovZ5MXOMGWlJg81t1uvyhNgqxk83NMNCPGqh5PPVNGpGplm0pStMfLUMQOrcqZ+HZU96HPfI/eyDJ6voH8ZMiTRCKBijubOP/kI1iuNhZM1oSBKBJFCzZD+JLLDAitF2uT52rh0GG4Zr3s2U99+TrKxiRRa5xqZk6y5inm2qRlL9B35IE7M6n2sYzOyJWY7NkjuiCYDK8hB7ZbDjitxkQQCdB6KwX9NeQXnqnSWuvo5UNFo4bVKn7u4w7mzCMfRDx9F2l3jhGtY584ys4c3fk246t3Z5Mf5b8v/SKvv+Ab/LiAn7YdXVqk6RJKrW/7n5tinwR1X2ikUmAkxBouFi5GY63hiPZcR+sRnBOlGl8BA3SpKNQped+EBcQiQaRoV5NTHu8o7NDbaNHTgSQZnVQdrJ9HzvUENzqCnWeMADuX6NEoSURjLHBWjCjHh16GORSF29a5UDS8DTmww3HA64n7K0UJC5Yx0EpCx3/kQJB7i10TOOPIQ4nzLkkc0ckres0xPnrlD+ion/mNsEUYyTOgvO3TirQaIdL6q2Ure/XLHFqbsLIJD1mTsM9OoyxryVhwNa45yvrMc/l1N3CXlJL9By9hndaGyTpWRHEtnZAzpqLHn3IM4xSMSQeW7TlKwywbh1ptej3SRESrnX3h6WQ0DMArrWKkHBhei8uBOgyvWdb0IjlxAVQoedAdNIfm2LGzVtHJJY4ZjUaDaMR0vyOpe8yv/RnPfcIjWaoOYcb1AjT2YLhLlVkcMpIQDCSnVm6gkdVi8UItWXXOSaaL8NNB+/rqZS97WeDG4lE1HHl74YDEfHshdUjntuTAr4v74osvxhTroF8cx0EBWd6+wtqyzsq2FfyCprMCQSWzHUH/axiQTsf+hsHqCTjl6EPJptcyKmPADI3KaRnoLRUGStd6I5ALSqWdlL29CUEbC67CfmZY+b7adzUYMLwWiQOaB82JDV7JTKSOcbZBC2oHlebPyqg0v7aDy8osVe6bMb69iUP3W8MBuxGMzNGoHxf2NjSRu0ht7XC7Vsg/+eWvs7EzSyWnp09HGRmdJM3arGjIqD12fxSFc6SNnkjm+uOpozbnkLcyM2w1hn09oRp6cqJecs1PWd8tcElKXRbohE1jZCkaWs6reR57ypGskqFr7QsdYL2Pg7zpEUDyqYe1qiEMObCdcsBLhL1WrscvPIEZ1QahQHrWfkqHHLdeetiW5qoIXvCkw3j+kx7DkqjLbGcDWZIxMuYYa2RkG2/RGlE8uZwPf+MHPOdfP8U35hybhH+6k2idjpG4FrQ7pFR6Y13ItaVKBVfmlL2ubPwKH2vhuYhCa66UA9qgMHWjdkar19pWEupw/41vsWiI7tG7rJ3OoCpVjDgUpU0K1+CyK7/Kld+DSqfXjSLCdBOx9EY1h+kHMVLYVC/mOT1prIJIutDJ+Y34x8I1IFmPs1AyjIYc2ME5MFgUm9nglPKU5v1RKhY84ri9WSHVYT/7o9uhdAmfueo6pgD7KTK1+shJpSzNBK3cPtRKOa3MyEdakWy+xiM495TjqKfv1AvWJpVsgW5es3Y24xNf/AnmGHNCGTqYUaDxEIbIe93hYXukHL7vGpK2KGjYgA5qtVaE6K6lA+w/ugj2qsv1MrZUpZ6kjhQrBJ0w1ALixKIEExfcAv81NdrmiBayhSa+8CJLMlPmJZHsxyRNZfZJJm2fKjMJXQ/7Sn+fnZZx/ANHZENCZPMvxJH2AJMFJxSbg8qtzMCr0OosVnLRgjnmbHB7PoN/+7d/s+wQfssc2F6HW2z53V75tsPTfc4557hOx7bYPitM+VjKnFeDtOV/G/ALQmxK3BS4DIdIm36FdgW9njblbnv22Y/Yg93GE9J8Ti0KaicM9lbKwPopWy6A9THwAaeeRocqa6KUDAK7D2FxOaCJ0U5ch+NopA280Jxqc1+Yp1ybf9IYwTsZbZkOp84xPtoi7W7kcaceqoMfag9mOFTdiiRNKfF0dVoVFj76+Z9zlywJJwMxHtVxMy8o5+apNtzBk08/maWor0hIFcs0lD3iZUQKhIWoJPURTvjaErzc1USyM2WjMg18+MprSSZ3YrbdJpuZwqcx3azC5G1FlPGY49ag5uGLcXSIdrFGqXXILjJqa+SExEDRMAw5sN1xoBbFATzOYmUrgWx5Wz3Sy+AbMT372zNaz0sisL8Bsxx48jEr+LOnnM1uS7We61mKqdtVN0fkVJk0cOM70W6u5IYNNc9/3YW85fI7mNXhs6tFWpmeb7SotZY9NQ5b6RAnGqDIoVdoxxCi5iiVS0VLQqFWRpuwB1q9Srd0Cln5rwuOSlhLQbFV16qCslaR9i681nzUoIhbbOg6XvXGd/MX//55bhSZG9VkSofUUrqpbnhUhP1S2VRDov6RPWetZ7JYbdFhyc4wljTwdhvCkAM7MAe0OrQ7iwFa7rpvDrVKDcx5bPajtdtHiueoB+5FU3ajqrUvO26dyvjK99vIsiA3G8MwaJ0ZulrrG2toZXI6obytuUrLPS9qDOcjD2+x55KYOG+rWos2HYGR5Vz8pW9gX2FVTp0FlY8oKh8wNJSWGkMudh5/0iE02huYGJNyU1Nk43jVJ7J5OtJvtQY0cFKcXloM6YOKFKk9tdZ4ug/DvebAb45Ac2udnexDr+mwrCLs/FGZzNjZpJfjfUxjRHMcR2RlD/SipZlA3J3h/LMeHmQhzoSpEggXErJYyLyyinS3lCLtNrYPmOwNSqx0scDbMy4MPjU1xd/8zd/0yV0oG0ZDDvxPHLg/yPD/RN+w7n7MgU9+8pNEejMwPz8fqDRlNAArCD9/sMQ2AhNe03YGYYhBQrFtAuBlJMTkvQyvw4n9TGxUndY04LGnHE01c6ecUKbx1btWhYH64JRWMBxON68NwTYYU/ym/wOoixMMw2JzoD9/pYtkk3lsnpwdLs1YswlSdSznj7fPNwzqml57iqP234Xj9gE7FMsOoLL/2SxWfz2OOZh8GrFB6Y9d/R06reW060KSUUJd6qDc44CdxnnsMSvDT5uSEjMJwb6ikrzIyoRCRoYoqnPJnvCYAyo3wXEFVvP5H+d8f7pE9i/EoqDZwNYSWUEk4+OUh+zD3g1QINFzRF5t7PQpWYyCpeMwOg31EIYc2G45oENZWC9bPIAtIZ3xKFVm6VSO3brqai0UrEy1XLSAlqnu8Q9u8Zb/dzb753exIu7RajWZLSOqUTmv5OyhSsmTJbSbK3jdxVfxB2+8hmvmYK1wbMyhSlINXZHLISx0QuyFQ4cE5yh0+EMrvpLuqH2slRxRSpcYPaiXFI26qECHVSV+w6D+wXkmYhYwWEmlfaiuInCCTkYpp3YVNZkrYtLV+3LtHfM85a8v4HWfvYXvAz8TZ6YVG20TDUiEROdVEJ8oY6ilOxziZynKbaxC+yKoSHVsfVmhwdaloe0vKb5Hq2F2yIHfhAOL08fk2WlFWLwlBbaOtIRCTamV4iT9iQon1OhRxxzIEjdPU57yUusqbyzXS65rWacOttTUFKpcmkONqwr7BQD9nBWEaqkzEnkXtDKxF2C/d+YJ1NPraTabRPEI6+dLfjLv+MzXN5E5dZOOqdXYVEJwbKtIK5pRxSfKhjFbJp+bUk5BNo43kM7SAxCG9oUqSqksEWkFcmKh5xGhKlPVMCw6B+zn64nkxWtezGlZeQ9O4KXQJYOlHJ5tvZ0oZNcmaYyTTIz6kl31UvWMw5fRApaYR1P9yaTj9QLWqWzrIHxWoDZWNwArWixwzpFlmZ7H8Y53vGOxyBiOu51yYEGit1Pqh2QvKgde+9rXhvFbrRZlWYa0/abZEvYlVhzHltymIBNfW7Kp4oVhtjs7SFcAABAASURBVEgulNBsSLPr4O9VZ38QW++4OPuEvdlN1n5S59rEK1QF9WA5WOwxfwHaKHxdawxpfcWWH+Dtx9a2nxreF4kDNjWaoco2fM2X0yaPC4V4yWCmDb3MK5ycmBRdXGeKJ55xHOMiV5Ihn1SO7wuS5Fj9JAxd1X3iyz/n1p5jRu6pOi/Jem1SGQ2TDXj0kQ9jldqMqG0kEYhlLZZ6K4a6qxi8CikDGU4FlSq65GTEFCr44Ge+RDa6XPmIdGSUpNHCOYf5skaKDo896TAmIbxZixSrO5j8GVoDjWdrbTCcNRnCkAPbMweCWOsBTKYNKqSDJfjOKZYjuOjOEsuRbD/dtcPbqM5lR+kE+M6/ezon7LcrrWyWUZ3ssjtvJ2pIy0dNatdghhHKlbtz5U/v4g///kLefc0G5rTw7QumjAYuHiPT4LNa4/gUFwmJ9guRAt5hB4qyVlyBY3DVShgoulfBcAixcFjKQGcVao0HIir8rZOEWvorGl/Kj+6a4idTOe3xNXzwqhv4/b9/Lx/91s1Mq/+8oFPq5gTqat2VCqGW3gG3ZRHYYAyvIQd2VA7YuhuAeGDrRpGFWiulFBRyHjitG2kTaRE4fE84cNdlNKqe7IaKLF7CV753K9+5BdrqWDrdwsKqSGQDRHKAO+EIRfZ1p15yhf0chB3SCk4/fIIDVk3g5qeRD0Ob/lKm/BgXfOGrTKm+jjyZ1qoCUkeGTRRV0lwwJjxPOv04ovYUlD3MxinkvOjJ5sHsHdX3jZACZBvV9BWDOUqUZXjdHzhQhfk0k9X2mkr7HQY2V7YnxSkujqmyDrUmLm1E1J056umNPO6041muR9B2phefSsh5SRSD2pscqGSL4JUeQGXYlV/84JxjamqKF7zgBW7xqRlSsD1xwKR5e6J3SOv9iANf+9rX3Mc//nG8NuoBWQNH1iC/LWPTdl6q3+LN41jGIBR4ykIbt9J1W+Z9DVFOeFuxZwPOOfEIGtr0Y/uqBmtXqeXWQV3CAab/t1hUbwXIHeEINsnWrYe53yYHnM1FcDrqgKv5sL/1UDovEgR2ANVh10k2S1mFteqbPiKVEXDM/ntw9L4J9oehk7Lqf4WXgkSJunBhXm/rwYc+/xU2mEXRHCGeWE4qQ6LOZ1kxUnLGEXtgDjB7c4ZdGq8ZR5bqQxL3BST894aVUOeCiK5qv35bwbdvXieDtwVJg0yH87ybU8joTHqzHLz3Kh60MzTVVmJKVKK6grqsVdIPlSLv9VCKh+HecWDYezE5YJK89fgm1QYer4oIJPdR2iK2FxF5l7w9g/1MbkJVS9R9dzV7xXNO4cyH7smSbC0rV4xSTq2DVKsnU4MowRw71eQy1gnPa977Mf74TVfz7Q7crhHmBPMRTJUReSlk9rlDrbUWW7pCVaJEOr8m6AaUw6tO/e7roCGoqwhzTmMawwo2ydWWxnh5t6ORMSZ23p25rmO+sZwbu6P83fsv53lv/jRfvLmkLWLtjz/3bDuLIRDvwHRlpOdydSKsRrsaOAPxR/UqVCP+12vLppb+XzsMGww5cL/mgBaYgpG4EFkyQK11rq03LA1kH9rLzwnVPPLYgxlxmdaUo1s1acuJdelV1zOrutyWVmLGhDIhWMFgpVRSIFpzsjetSiYD46o2B8QTH34USXtT0GvR2DI69Sg33jXD52+4i7Yam1N7gEVZ4QFXlDRE4HH7JRxzwJ60eh0aclz0Ca7o6ygbT7rLnsVBUG+KneymAAyvReWAhMBJ8OSXwmzUQvKgqRFJSmjOJHaazgjnlbdP8RNkL87R1Lnlwbuu4jFHrQ7nmWCHZpprOUhxmmBhcK4fCz1YUihCbGlQUjLC4l62z8WS2Xe9612LS8hw9O2SAybS2yXhQ6LvHxx4zWteQ57nRFEUCDJlZAmLf5vOLBtTGhmDoLDpX0msQ4wOI64ld0DRtRcTwTFgb64ee8oBjJTa9PU2LTKjwgx6OacwBPbTFqGwDT9sKqb0rVy4QhPlrU5NdvSwiM/vcTrsOdvxNXe1XimaEVDj8RU4zVVVZ7g0CvKZVAVjchCdffSh2Pw31N6FhppMKv1TH9memzK4/icZt8wWVPY3KfQWtZjLqPOC5WnB4fvtzP5LCcYjuip7s0qNT3RiFM5cTjKIqdVP1XTaszREUyywPyb9kS9cS2n/I1qvQoTJGJVgNZvEkWM0m+Lxpx4R6IuEV+iIHSRpjNNGb/gKlffyniWHMOTA9s0ByTYm5AtP4RVHW4C3te1TlViNASQtOX7R2tS+41VjP5lbqfivzz+MFz/5DFbmdzJebSLNNuLHErATgjaGrrxYM0WKX7En197R5lkv/TCf/tY8twKbBPNNqOIRnBMFcmzr7QcRpVZtgTPtoOWqZqDlCjE4D6rV7d4Hh40QwIx6O9AYlHrxkiyd1MG2Do67LMso7KVMpLEr0ZAsJxvbm6t+Msuf/+eHeeWHv80NczAvFilC/nhMJ25FoPE0FIQHCanhbciBHZcDg4V9NwcGJV4rP5R22lqgOfbnAk47dCfZATXjejlVa3G1lu7K5V/7Fj+dBvnEyaQTKkGpfdpRU8lJgfLB+NQeb/rICWnDQ6SBtFQ568hl7DbqGFNZuUmImhNU4yt592VfZL3aepXbxzVCJ+e2Cgyfd6QezJY556hDgm2TyKlFJP2VCERJaFxDLV1VCkntCnUuML0ayXZisy5Q8TD8VjngNC8GpucrB6XA4oHIoUwqZ2itOS3KHG1G1HTJ5zex60ST8045DnOoatsiOLDM/rS5l6DUkj0vWZN4YSAxJeCVDIQ4lFqNAYt2Oeewc+Kf/umfukUjYjjwdssBqb/tlvbfEcK378ewr7A++9nPYoa1PUlkClQJ55z2UdtE2abXVlrPMgYLI5pw97O62yEpVixjItbGYUp/tbJ/8IRzGJMDK29vJLIKldHN9CYrlcOi1qbiKYRIXQJWV4KhQpdtCgZKDsMiccDVOsSZMee0wfucSoZarZ0+lnfRvq6CitoXlFmXlpyUB062OOcho9gXTw5NZlWBNnUzMu3vTfScDIkU/uP9H6NoToKMAeytVmOEROOM9jbwzEc+LLz1Mjkw+8/LQUbfKgBfkYw2qB3gY6w4lqEbU5s5yW0a7tPf+DF1MooII5I8IscaesXaFMI1zR6nP0A09IBIh++6UDuBsmh8nCeWUzZNGqBn020YhhzYPjkgebf1EsD1H8F2DIOgirVWCH+vReuo1lrQuiZtgnPUWgdFmjAn3WznMJViXzI85WHLedMLz+f8o/cg2nADY9VGmBPY+mouk+6eYLbXYKpqsdaN8Q/v/gQv/vcr+fKd0B6BXt2gspOEDodk87iyK8jlrqoo7EswwPYCI610UUir6F4Ee3A9nzAYXj1O2Esj7aOVDi2xnVCzNmVnhhHpmRY9GlUXOhtw9oVY2/iyjLZbzk8bq3jPTXfxe/92KW+56g6mhKwnvCKb2kHl6hCLCWDPKMZV4ouaYP8blL2IsvQArGyQHsZDDuyIHJCFYLsueIfpg6bWlO28559xMr47rb04YXp6jqIxwSe//APkepKLQctLzPI+xhHhXQyoPwuXFrpfSFqxzBNWK3/ecYcQdwyDMnXNnHTeDWu7XPOzDLnPiKUYpfowyHpa2YZSdk/ezjn7YaM8YLKJ2TgybsCQar27qtJyt9Gss6eWjWTgZLi4YDtprGFYFA44yUGsF+VesQIyWTVvIsUJVGDbY6WzSDOWQdqTBNheULaZHPGsGY0466Ex5vxMAK/plYYHp7mOE5z2xgoQmgAmx7YH4FSoNoNy5bZ5sBcyhb100Ujlwp+aUXJzeN3rXrc5veMlhk98bzggab833Yd9hxyAV73qVaSplKyY0W63gzGs5G83BMXcV9iVpTX6QqTUlsFUeYFRa4eeUw8ZZanrsvcuk5Qz63HIWdBIKXsFiZwElZR95Ry1kNmGY5uNgWGs7TaEReOAC0aYx+YFp3kLICONGJsjL8rqKsNHNU1t/lFnlt8740RaEoFJ+y9cqKjChqo+lSZY7WcEl31jljvsjFiblKg8EshgTGX8nX7ogRwg31OqyTejoVJ7odPdgtqJGMsbWJ2a4bxREkm24AOfuZkpP0G7WxKbYVLVmG0sO5diZh1PPfNo7K2afGAM3p4qEYKNgBrWwuT6meF9yIHtmgO1qLe1UlMpRVjLZrhjFQZWbDG2hmIVx9LQMbnyVoWuSGBvoBvy1CxR+iG6/eEjD+H1f/Y0Wht+wOqRnPG6S9d+iqe1U0UtetIRyfJd6Y3szFd/soGX/9eneOMHvk2vivXyQseCvKA1PioHcykorJdoqxRrAAXz/5SK732wZ/J6rj6m8KiWFBO8dEmtN+m5Di87TY6xZvkYzXyWkd5GdlnWoN54B+OtMYqpHumK3aG1jE1dxw86Mf/56Wv4f/95BdeshU1SFvPCOaA+ywo54yqVOLydigHvvfa7BLsKHTbshZRzzrJDGHLgd5cDZthJl9gDDqTdYm8FglhQViU4lcgxQGeeMeDYgyZZ2aho1TnpyAhVMsLlX/sGa7WsuqqfzSt1ifr6QnYKYQzhCLEaKFgO6b266CKTgsedcgBj2RxLxmR3yGYp5dHojK3iHRd/gVztK4GWLvZnkZJmA/vTAypiciSRXoCnybYxp1oiW0dKS6izvh0UlIqexJ4hOLYK6wa1UWDQz26X9+2caKe5cZqHSnMTTFC38EChHFl7To5LB5HmKW8z2nD4+Y089eyHYzLTAL1Ytfk06fBI6BZA0yvZQpdQhVS5kLa8kr+1YC9C4oVfD3jtMz3Z0ja47TFzc3O8+MUvdpYfwpADvy4HJPG/bpdh+yEHtubA1Vdf7S6++OJQOKLN3Dzulvll3nYrv+9hCzFeUIULkYayOsspVlBBCI4CU/5rInjiaceRbbidsZYa9DrEemslLxzU5rhSmTYX2xiU3cIgCGiGt0XmgK8iHSxtjrQ9y8GEDn59khzBOJDzqcrmadFjr8kGZx2+nGUOGQYVJR6XyFiUARH5hEwd1wvef8UXmY/H6ZSRjrlq057Bp5UcXx2edvqR6HzcFw+PcFTU6oNaInylTNZSeTMnrLxSWR0lkjbPehVe/OVv0UmXULsE+5MGtSzShjZ3rzevu7Rqzj1uN5rq7wWlWTROiRDUOcRWY4BGYngNObDdcqAW5SbVNbUM7EryXKlkIVjSGixkLTL9mytRLIAtDTPim2qrZQ5aL06Lb0T1D2jAI/cd56Ov/kOOmMxJp3/CTjp52k8wKq1GN9JkdtMMs36UXmsnfjadccPP7qKoY2rhQYZ21u0Emhxa43WpNa+BhNuCpYw8iy3/m4E5rmwtR5u72zOZwd/fQyvSJGZUh9WZDXdx6IH78N//9ETOPOKBuNtuYpWfI5fTu9FM5cxaT6y9i+YohUu5LV7KZXd0+P03Xsy/fvZW1mmEjgi2Xx6n0nkuTci9k/6CbtYLUOhIFct+AAAQAElEQVSgbnu2HTZSvZByzqnXPYJwaLrYDPeoHma3Lw7s2NRq7TmDX84Fk35bmUG3WDvt5UVRhZ1+XymZkw7am6SzkVovxsqkwU82znPp1T/HfrqbJMJraG29WKy+OGEzpAKFUIrwpklEqna7y29+3slHai3fTstnIFtmhhZf+dGdXPvTNj3AmR9KaEzvuDQO69dLPy1Tmdk2e8nGGa3VsjcP3vXtVdNn6BI+XE4tJVlj9KmTiodhMTlg8yB16kRDAAlCXakAzH7Ng04ulC9I6oJ4foqH7raKUx4QBTtR4gBBChQZqoBD6RAq3SvtYYoWQrUQ/zaj/l4G9mLEOYdzLgxve8xb3vKWkB7ehhz4TThgIv+b9Bv2GXJgKw7YV1jmUbfCyH7+ICeQxZbfdmDia6ARpBNrwZYKeqFGlQoho5uCctoQCF9hyWbgqSftzGq9TRvTxt/QJhFpAyntZ2OhoTrIyAAh16ZfhZjhdb/hgObHaNGc6eSpea0sJ5NOxp0MRuccLXmK6um7OPvEw1iq5vbzpKLsUdtcqk2pHoWmVyYjX/phl++tm6aX6rRbpaQy/tKsy0TV5ugH7sG+8l7V3a4kodAYNpaBEITghVMHYNWG7MKtkKTNK/3pr61lbQ+9rR0lSZsUvUw4nIxVyeL8Ok4//ACWql1cdMjtpz1mnZjsORGn8ruDHiKM4blnzd1thqkhB+7/HKgDiS5Is1YGfVA0CAMBV7zlSrPqSDdn//On/QRXldp2kN8Jr3RL+4/9XawHy8P1huc/muc97gTGujczUq7Xiwod4rrTMCpnT68ij1s0lu8EevlSlRVZu0s6Pob9DRvbU5zT4KKwtoyNqayCUtwrGDx7ucUq9sLodGip5TBDB9DMvsAqeiwZbTKqE83uDXjB4x7I2171PI7dY5Kl+QZWyJHV6m1gvM5o2SFVOouxpRTpJD9rR7zlU1/jT153OV+7FebVf5POQ1JDGGg4GmkjgDfmWcEC2IFjITmMhhz4neRAja04gS1Gg4WndNqZvaCmwGndgVa8XjrFo2PY0pRa4fxHHMRENU2z7qoVtJav4aIrvsI6CC/DerkQKsgowLoTxnIMLksVRYaPpMlkv5RdeMqZuzOeb2JMOKHUv5RqbCUf/PRVzKujrVlDWermhK8U4p5sGfvi3Gybc044gnrqLpqyeVAd9hNsYgINGgM9k0GlwYUChEO3YVgkDtgcmAxaHEiodFfGKTIPVqWJLaqcRBI2WmaMa7972iNPRdZpcGBFFDbLai0Ztk4LIBShPJIEuTDnarJV8KF+q6JtkDHnVawXtIa6DL92AHNcWXpmZoYXvehFRrFVD2HIgV+bA/7X7jHsMOTAL+HAtdde6z772c9iismq8zy3aNHABLuvGbUjOOXsEKIDARaHvCcSdfY/y4wrfvbjHoWbXk+LnEibRq22dTAshKVWfwO0FShZCuyQpGbqOQyLyQEzxGx8zRLUtm1L7lxB7mMKl6rI0dQBd+8lEecctwJ700mWkUQNCnXUOReb2jmJif188MOfuYKsOU7PEEeJ+nvGJAvLupt47iMP1lswaNr/hhZVsglLyVAtECIFG71SbCGS0WBQV7VScGsJF37x6/jRCdFZCn8hSYMoaVF2Ouw+WnLeCQ8IXwXar3qS2BkasEOli8FJ6Phdu4bPs2NzwEujGmzJBa0gc8J4lW0BtVNeYVCkFaFjmbVVSa7FVWWqtbwitfVaL3onwYgW5ZIC/vCkfXnDCx7Pw1b1SKd/yLKW2s1sZGxygqoomJ+doaPDQSJnjhY9lZ0Qk5RKa8+gEKXybWnNq59walSVcC+Pf4bF4/VwTjidUBtUeolSmy5zjlIKqjUyhv00v639yQ4uo2p3iDzdr/2j0/iXP348e/kNLPdTtOoZ8pm7aPiCeHYTpueIRnHL9+Ca6YQnvu4D/MNnb2NtArPCYTzsyole959Kz+NAuq4MB10lTfeoXQiib6FZyA5vQw5s7xwwka70EBYr4p7yLWuPyLxVVuHl+S21YpwjcmrazThQL7OOPmBXlrcc5mju+JTb5gu+8G2tQ8AP9nClbQxpKWESDrwQ9AsHh/uqKJlows4RPOb4g2H6Tjkt1EM6qCOr4Jrv38U37wL7itJwabHSk2OjpCKWLVPlmV6TIRtnGfvI1hktC3zpKGUDFc7GLDSgbCPTK0pJ5WB2rJLDsEgcqLVHld5rHiQPkgnbA3wpuZFQOungyomwRkQlfd7SvCVzc5yw7z48fJ8RIlX1waTB+qtgi+CUjiRtkeSjD5jIMLisfpDelrFzd4+05QuSSGerd7zjHdty6CHuHYADvyj5O8BDDx9x23DgDW94A6aYDHujoQ3fEr8lMDU+GMqE+m61eXdprSOPAdosDJyqRnTz2tdPf9BSDt57D/L2LGXeoTnSouipoha2SmCx2trGb2N53eTDsJckwrJIYTisOKDdXnc0P05z4nX4k9lGLSuz8gneR8ytX8uTzzqF5WoXC4g98isRSR6c+hiGQlN81Xdn+f7P1zLTU2GrhV4VUdYRSV5w9B6reagOjbEamwx4mQNZ0RGOSikhVZdKkQWnW0RP5T2QFZIpf82PKr5z5zS5begyiou8p7PlqKpTujJMjn3gbkgEha/GOa+4IpdRa2an7FBhsKARajD8nuE15MD2zYG+HHtpYy+Z9v2HsUInOQ9vCMDWmsm/SkK9Vcv/Eg5ryMiX9wed9DBFLBsfczIVaqzzm5xQYOt1aQStosvRq0Z58589keeccTQTs7eyLMnprL+dNKrxqXSCHN0tOadjHRqL2TnwsQ6AsdaoQCuy1AAK2CWUKqks+RuDu0dPr7yV1SK+pNa4KpEuKMSdlvTRxGhTR1lodmGJ2q4WHLUXvPXl5/Kcc07U2/n1LHc9luvgnHa7jLiISA7y9bM91pcJ7ck1/OclV/CiN3+B78lbP6v+USMVdkdXzjv7mzpe46kY+/rKe2/JIQw58DvLAW2nWzyb1rPpFBQLPDVeuqjUCy8l5GhA+gBsWYxHOfbi83EPP4Y0m9NeXTDTzalGl3LpF74cXo5pYW3GXSllYw1iZRUq2SFFP16wRUaUe+IjDiLpztCKSpADu6xieq2d+PCnr8d0oeHJ5bxKfF8LGQafeDnbYIX6P/XMU5hft1Zq0VwXCbVsDkeJl34ze0dPgOGoHdR6PnUZhkXggM2BzEMMbHjb8lJNcKppt3xtBXFN6UqSMmeF5vEJJ53ImCpHBJFsTCiUcppHqJXaOlQSwYpINZEq7MxiEGRA9jKYfjdQ5TYM9jLGPmxIEtu5Rac2Ufv66k//dPg/D25Dtu8QqLe99N6P2Tgk7b7lwGc+85nwFValTdcwD2JLbzPYrIgr7B+6bw0m4p5SyroSEQa2P9RKS69DnTMeg20IjzvzESyRQV9qs6j0JtpOQE74/WCHURons0bg1D8SkrAZKD0Mi8UBm1F0fvUCR6z5xBWgwyeRJlZzt9eqlZx51EoiFWvvhDimqzeoHjUT2JfNOq5y8ZVfpApvMzWxcaJKh319MZY0edopx7JMbfXiiDk5oHS81HhycJoBUfdpUC+1ULdwt7oeceSZV/WlX72R+cY4ud6UYqdqyVcdp9SyIsdaTc4+/lDMMIkwzD4YHpUMzlK4RDYqYHgNOfC7xgGnB3J4tr7qsApKCuntSiA1vdAgotK604qQkwfVlHFBLiM/ixvkWmv2VYGPCMvfYi04yEuW+CZLtEBXaEE9/5QH8K6/eDJn7jvBKjmxfN6mldY0hKc7N0tii9xLd8gBXrmEwqWYI7usHbVwGCmOQkuyFFSW/Y3B6dkduoTXYuNErWc0ox89gBsdY35mlrl2l9j54LibSCGtezTLWXYSmTup+1OP35UPvvaZnHfEQ8h//jPGokRnXycOCbHe4osJtPViZmzlblz5/Tt5xj9exLu/PstUpc4KTTnunHNKgTmxwvghN7wNOfC7zYGwBMIeHlLhYb00EFqHBpFTkaCKIFfSQprU2sY7HLGXY+9dlxOZzpDt0KHB9352Bzf9XM4sa7gAWoVaiwSsYKvcxqooyyyUudQx3yH8LGx/vSg76ciHkcpJRTavwha95nKu+OaP+OHP60BVrhdgXj2d3BOdXgaydWwMs3HOPHole69cCbJ9+oowxl7smW3kpMPQ+BYNnVcs7uU0vOxABE6Tl0gkkhLJlcqdMvaG3CROlVGRc+LBh3D0ARFRFzknc82+EmoKHmVQD4tCOiSEk1CqGgWh0d6pDla+JahoWwXbR+wc6Jzbaoh3vetdW+UXIzMcc/vngCR/+3+I4RPcfzjwmte8Bu+9zg15iH/blP0ygTZd/UvpCDrV6WBQM6oGx+6f8sA1y1ja8mTTG3EjIzqgqMKCOa9so1gAw2n2wdAIMOYsFtiurB0/bNKR9mwdNF0MNldmkOqQ6+c28diHH4s5h0ZV5SQgRZ5jTqPQTTKQR3DNzyq+dftGNuWO5uQymN4ERZeW67H3qiUc88BEb0UJsx+5SMZoTTMZ0YMLaSglvAE1I0TnYJVbSOg6+N7t8JUbfgStCXSqBO8gbVC1Z0nzTRywIuXwvUdlippUiUBijPwRtVHLu2XQjBoDQz2E3w0O2JQP4H99Isl7aKPY+iht0ZagorvDlhWWDgKvvlvFaN304e6Ov0bK8N4TtsK/5XgLeO/ZPuRN7g2MFhcwWLH18CEH/VorMbBaT67SXCvHRilVXOhmDmmrVVbrLAI7gapcZ06WCcmkKg7S7R9+/1he8ezTOWA0Y3z6Nlb6Dll7A3VdoMWNEhAMbwe2Ju3UZ8kFelzgnKruw2DPUUl/VTaW8Nb2MkjOpWaa4vRQpUDeNNDBN9IblAYdvXypsK9LdxNtL3nCg3jDC5/FAyY8o91NpIUOwEVH5Htco8Vd8z16raVsjCf5p/ddwj998MvcKFVnX2NlcnrlGtPp+RzigaAWiHWUwr1AEuGxTUGpDuOV2vNLQci2CEb6PWGL6v9zsn+Et+bGrV8VVyLzF6EUnQO4G49wGGGKfjFsiaMQzq3hF9sPS7ZLDki+GUB4ABeymNAnKbmWg4mIbd3hP1GToml4MLvx0cc+lPGw8XuywpH5cS684qvMCI851BUF20CayJKSQEVOoJDETTItMAVkbuKLCrMfnvvYQ0nn15M41ZQVG+cK2vEEH7vqWmytNhtjZHVfgkcaTdnbPUQOkzHIyuDcRxyLa2/UCIVgsE68dIiB07NZmT2Rqn+zMOx1H3Kgdl7YDBRpJmvtNwTwxL5mPJ/nnOMfiNmxEw0o9JKd8DrDM7g2p9ygxGKVaj/RhFvmtw7OOSI5d+1MiC77slcRf/Inf7IVlVY2hCEHfl0OSLp/3S7D9kMO/GoOXHHFFe6qq67COae3S2VoaB74kNBtoMCUvG/Cghp0UvpeYLEBSvcBHGzOmcAbOJUZdR1tEoVatLSX208ynn32SaRzd9LS4cD+L1puOwAAEABJREFUhkhdy9wVYBuGjAvKhMTL+RDHZJTBvhGqYVgMDsiZ46ouqTb4qoqpozHKLFLcgCxnsuywd5rx2GMmaIm+Hhup6REnkeohctCTMGxQ3Ye/9B1uLyfpRSN0dWgcbzYYn99Ac+NP+eMnHhlMBVd3SSjwir0kqqIhbCmFGR8OzNYUSaBDXS/zzMu8XQe87bKvk7uWNvIEXKRBM+wQGhdzrJi+gRedd5QkEDqlowKlnUCWaFWTSi5T7LIai4Ve0d05ZYZh++SA5nYrwi0/gCAJNsu/BILzQOVqqzu5kJQCS6tIKYVBwtpuBWpp+ky6C41hR6BKsYGlrWwrMDwGQmnBkgOwvLrSR6XRtW626qtKw2mwudw6W0eLDSztdDPQmkLgBF4QbQVoTaDLg603HymOtAIbggitrLBGWypOBXbQVHf6bdUnBkNg5bae7Oc/S4Fz9oELX3omf3zk3uw09VNWtEoi+28Nu/MiWZytSuzv0zTilPZsO+iMWhwvjadhACG5F6GUrnBOCESiZkYcg/luSSJnE7bnCIxmNQu+79A2dlTOnsK0mp486zEi3i8Xgp1F8mMfAP/9ZyfzZ48+kpXlRibtcC16614BrXGKtEVPh9/5ZIILf9DlWf9xGddNQ1t0zNnP5jWhcVJRl3MU0nBd7XQ9kSjU4slCwmSoVql98boViIhQJ3nAQO0VaoHlBqBWodbKtwQ1WwiDlv24VusBVFuk+wT121h60MZia1fpWcoFyBUXmyHXLFo/DbclAYO0igf4DEcVWhuGAfRERa79ZAFHaP/r3IZtF5sDEnekKvqrOOgUL5L64EKp1lZYZxGJkomqFNGSeUFkrqsY+cF5xEOWsttozWTiqOclYY2VfOqmu7ihA7Po0nowuyDS8qu0p1eSGhMzXEwtuyWOYq15kzaI4zmWunn21RhnPWRvGvYVlo8xAjpJk4u//WO+r4VozrFYtAU8GiIxe7Xq4Qow3Xb2sRPs1JilRYegR6KULKtIXBMtahLZTMh26o8qBMPw2+eAJs/hYK5Na3SUXI6ejtRJWxAnmsUqBZeQ6EXn2YftzzF7IUdoTel6snFHKDW7FQ2QrDqHYcJilEZl1leCowqTckKRFQdwylsixJbeNmBfYG2J2f7m2xvf+MYti4bpIQd+Yw7437jnsOOQA7+CA6985SsxReW9l9Fd4Zzb7Myy8krGtnUdxJa+L+B/0sVWtyVsHs8KlXF5R8YCHLV7xMG7r2RJXJLKI+GcdhltLKQNokaKbQV5t0dZyIqIY/UchsXigE1NItmysywyCs0pxOhS6BRMxp5o6g7OPvYgzDHZkNWWaMOujFjNufmRrEtb+RvvgOu+fzMdTalbvlr7fsrs+jtYnlac+uC92WMJqAvydSouSdUxVqYWvjqUQGavaH0l47CrTEGcjrGpIvytmZtu3yjjpEnP/raW1kTS0sFTdI/rVeshaybYb2ksUwSESphBZ2bCVeuugycGOi4pF+rVQiMTwMqG8DvGAWfP4zXXdwNhtmNVeMFC7JRUsBJFvyJY7QCsXwRB+BULp0SU//lSCzt9mSyq4cKQSt0zaAw7BAonglpQqkm1ALXyAYVTwSBY2mCQD7HwqK3bDNiyCMDmy8PCWE7togAE3exg67aDgoXYInty48QIMFbAror/7LwT+YcX/hEH7LUz83NTMJJCI1FNBVI0zt5i6/Bpz1ALiXNOK9KDxtbtXgXDOSBao1HX0Vb4vNa/U4nI0B1KZQodfks9cSW6ElOAaoMdduenacg/bv9b4ROOXck//snj2W+0oNFdx+RS6Z25WZx4V6p/3ljCz2YjftBOefF/Xsanvt+h1DPPVZI74XVRoqdLpelSqhoKEWexCgId1bx0nWWED9HSBwcmX6HM+APqyv92qRcGv6rd3XWVaLJWIsaiAP1xUI1T3oXY627gRJkT7n4cKdWHSOWezZdbSFlssJC1yFr5gC1Wb78AsUosby2GsL1ywKbaQJOqR/D0Y3QprRnG5DvEhCpra4DWD5IgRw9t3zz2+MPorv05aWuEDg02uTEu/OzNyKRQsyh0tiURCYsTVLZeAftalJqgarzyyFnshHNFBI867lCSzgyjzRh1oRunaHXzzo9/I+DtAA5EhW49aVsFpYi1NOxvYT3p9GOo5u5A7+IoZbPGraXhay9XOeQDx17gOWkx6zOE3z4HnIaMTSjSlE5HuldnimSkSSV9ntuLhKLs/+0rX3D2SYdh+5WrZiWNhYBg7grF3cEQGlhJiE2iJDvWOuStYgEsb7CQ3VaRc077WS05L7Hznn3A8LznPe+3MPK2eqIh3vsTB0zC70/0DGn5HeDA5Zdf7r785S/jnMOcWM65kM7zsJ1jSgxdzjndFy+Y8Eca3qhwaUziS+y92rPOO5OoO0OsN8y1bfCyMpxo90Uha7ynHjoh6DQRDx1Y4sUiBx32SvsG38lqC58pRLhYRkBnml2WxDzmxP0YE4kNbeIJLXLF/e0fSnUxibz4c9eybtNGopEWda+i7lakMiSK3gxnH3cYu8tyUFNyGZAQCYPGMLmQ5emF2xl4YTIwwzZqUqosVuXnr7mZO+bm6NVJeBGqLkR6U0rR0TjznHzssayYiIUVyZ86aaBg2xpSr5sC9myqujv4kLSqkPgNbsMu9zMO1Av0aFItafIjUQhyZOlC1QMwB4aBtYtUbiaqgb2El1qSjlKhVRoIn3Kg2LKl8xSS4AGgtJcsGzjFGJgADmCQt3gBrJ0BdpkoGjioBYUgE87+Oos1VqxnMPCKDSDQrj7W3lAsJpgK73Yx9rD/Li322G0NTTlxAh83blKFHgg9m0CaQXdwrl/GfXA518dV2+Qs4LO31gYhq3kwWvwW9WKdOGzSYQBF0DmSgDihHl9CJaGwNqsTOEXeuXe+8DSed9KDGLn1W6wZqfDtefAtenrupBGR4bglH+XFb7mQd3/5J7R1gJqqWhSMSvUkNGpoyatuLYsYOeNrMnn7/ehySp+ov0A0ZAswkK1SD2DQp1JDKm90GQhN0HlOZW5BrtgqVoUFPf+g3Nr12yOKDQyTpxY3qJUegBxwCFzpcWWME9HRAsSKBxCpXo+GyeMALG9AuNS/Vn/pblclgRdR2WAArkwI44a2w9uOxgGTu4IYSQFnH72K3bVQ4qiilHeokEx+4eqvcYfekGmZ9cXE9zmk5SlZKpVR7xi1hDRCMl3IJonJF+TykH2aHPvAPYlm1quywv5TF5ekfPEr13J7BubAMlmNbd2ko5LFhtoR1pXeuXHOcXuyZsJTdTYSxTJiypRK66JyYLb4ljqF4bUoHCjqiqQpvZ1JUMLPwiUIYWMsZQ+WjM1v4OSD9uUBu4FJTCQd6yRzkaiV6ATZUfJ+HZxzwYllZ8G3vvWt92tah8RtXxxYUKnbF9FDau//HLCvsAZUmufdlNfAKHdOO6gqrVzRogbZG9iHM8gIqLSBJBUcvgscccAaitm1xJFtGyIxy+Rw6OLkJIlSJ4MgDm8V2C62ENH/Oxk8Tm/7M/tpTOLAoJOxbGyCbOpOzjzmoew3DubAiopKM2WmZkJuvKhBZxm+K9vwimu/w8TkEh1cU5iXZSh8yyZG2W3FOEc/IGXU2gtKHf5rYanCZwhIbmrs7+pEqotjTyWHJ5EHB/YZuEwSPvXVr1I2m/TkaCNqELmYSm9D03ye1eMxJx2zL02wLjJLQGhw6o9drgID+letsRE4ZQ10clNqGLZbDoRJXKDe0gaSy4WSEFnRAEzODLxqNjurpLckySop0EldUGG6jEEn5SxtNrEdXAz9QovQ06oryRSCWmAxkvMQD/IWO2spMCeB5QW1soXKMxFkYE4AFakGjE4zsA0s7VRhoCiIbalEJTAcihYtGE1pIo6JEAXG5MSO5E2qM+n6yQljHc450VxSLXw5DE7/7KnYJpeNE/ZKjRsGCDqgEl8NQonG76e95sp5z7wY2nPIuaRnEWm18qk89MvUfFUNLzrrQP7tz57BTvkmdoorqnaH5sQEOZKbZoO7ZjPysV35z49+kZe++wvMC4fpL6Gg6kEkWnzZI6tmJTdC3mhgMlUIv4HNpYGGUr0KFSytCImH6KUPKnQCdHDrA7qsxT3A5MwgaEWrM0n6ZbG6W3B2+yVgY1mxxQZG5ACUt6RmllpUG+jJlEL5PljXzRm1/4V0aDC87agcqIiCXO8i+XvUkQ+G3rRYIamKYqYzx+euvYU5lWgJSa4kXTWY/Hut2yBhyptM+eCeKPF+hFrO5ayskTuKpz7iMJqza5GPQx2h8jGdKuWCz/5AaxfKwnBqPEBqCyPGfurYFN49tGQeefSDKTfdxvLRCQq9mPNxQpw0yGXPOieiGV6Lx4GKOu/hXI2TNzGKI4rc5rLCa09quQ67pQVPP/MhpCKyFkReKbMl7YWCpk9BpdtH6OpN0R/90R9tTyRvH4zdgak0i2ARHn845O86Bz796U+7a665Jjzm7OxsiNNUylepJJF2VhyMdMWLFUyTRtr/I0sYEbL6l2hFJAU8+/FHMhlnxFWXNPWMNpryTTgqV+Ds9Ig2HxkB1m0Ii8gBHXLiRkoUReBFh6y3rDPNbpMpZx+3N/YmMunlxIXH6e2jU5NaYM4rO6B98DM3sj6XXMYN2m2VtOSuShtyXm7k8aefwEqJaiqbQmKCIpmZnjoMZPdaOMHEIVdtp8yFWYakGucePvmNDfx44wztOJXMxMRRipNlkvqIZm+Ks458KDsLvwJ2jtQTBMxOfXEBVbjVuttoiu4OlZL9CiWG4XeCAzafmncFHYtYgEryZSC9UwkkY04Qfi5mPxnTMaaWVLIZJIPOoAduALnEKRe+PiTqYxBJ6Gokr5K6cgFqxQEkhLUA5QNonfXLrX0fJObCQADDI1TozESsTCTPRx8KolJgjn+19ALrUSo2x4H1WSxwNnAFjQhSZYz2EXmznA4HFBmpDqHWZACFHFhqLl6qcSi0hRoSv/HNaVa4x2X7ogFhpBqdbZQiXDayk65xOq06aaJBoYugq0y+ALHP9Fw90nKa5cUMKyUfD9+jwVte8iQO32MFa0bUfv1t0Igp0piGoNOrmB3fn49+a5o/eeOX+XEXSjGlYz8VrByJ9Fha5KJY2i6J2FRoMAU16c/7QjpSbGDlpht1PpPAVCD+ITkIYDzWc9iDlWr/C6AHLQXmJKslgxIpPa0XIOjH6qZQCYURInAVyqDmvwhGkE2XxQNQ3vDqKUWJSaNBIfyFuFUFMAdtqXal+gTQQxlPDGqlw3gMrx2RA5I2yQpaD9BQ5twTD2JpLDnsyN7VXl+OTPKJa77DejHH1mVhsh9J2kzYVbb5bwVICJ10ciX9XpGCawhq7MXWMXvCsfusIs7lBksj5uWEKhpLuPSr3+FW9YtjISwks054JacS2mCTtESPvbg799gD2GtJRN42mhp4l+KjhEj2rJY0w2vxORC+hvOeVOejnvSrjyJ82XP7iz0AABAASURBVMbNreNRh+7PQ5ZClkmuEJjSkVLyegEQSWstPvX/MwX9fQziOOZ973vfQuNhNOTAfcMBf9+gGWIZcuAXOfCqV70qFI6OjurtkHZb5QYKzZS2KTUVLV4wkmwFyBFVVrWUbANkRDTymgPl+ThTb6/q+Y2Qd/HaYCK9vTJiy7KULa7NRGXqYEVDWAQO1Hh6OignaZOyl0GnQ9SMmd1wK6fpbej+msM0XyAs0kRXIHMvFLR1/66m9gvf/D7lyDJm2qXm31xJlc50NbuMxpxxyJLwFjTMf60OCkIBckApqaDCUpFCoZNMkowoJdnQIIb/A5+5CpasopuXJDrw1VWGbE05JGC5L3jU0bsHI9VGbcUE2gq1DWIl46SSeVwLo405AKe8iu0+hN8BDoQDuiZ1EG9+JJt4yQAyVLFTifQTcrBjRqyBHYYsVgd11/3/FpzhXACtCEnt1v1MzrYuuTsXHBF3Z38hFegweoOjQpgsDnTrYRbi0GahZy06KsFCdlGiSASF55JDJRUFVdbT+qyIkga96U3Y23HdKOUwsr1LT7Ww/DxuIaVu9z7Ud6OwL7CcxsOJuFBso1Y48daH/BY3lQ1yVmdorFdkD2XyYnjEY689bkwN5cPitc89nPOOPIA9J2tcdyOFHP5NvaRBDqqpcpz26J5ce3vOC19/GTesg3h5k7ys1TvSIavF/NycSaR4BFJ1mP6yWCos5LdyWmnssEdad7a47NnkFN2i5NdK2uMZ+w3t3VCpqA+mloMDzIMNE0BE2scL2jYwsDIn+lQsut0CgAOB+A0h5ldc1a8oHxbvWBwwuR+R0BywrP/lvs/kbBILpgu44Y4pvnozyDoBOaaCrKqtBBWJHvaH5Zxk1KnAOReKrE0qI6CB7ATBk049Cj+/Hld0KaOYeT/CHV3PRZ+9JewAlUtkB6mhEWKCL53g6zzYFg8YhTMPfzDz62+n1Uopej05Q3LMZir0YqG2haCuw/Db54Dt+U5OyVovojRl2mNEg4+IpVDtT5jsKnPy/FMOZFzFS9ROYoLERLkIr3aYfg8So6L7abCzkpFmX189+9nPdpYewpAD9xUH/H2FaIhnyIF7cuDSSy91n/vc5zBHVTD+daAZxM7dH3RZJZLl4ShzbQhN7Q0Jtd6ALGk5tHdw/iMewprxhLTq0e52yGXxuriBPYNBHA2Xjxi4aMEMAHsr3pNcybJDXkWicopdl8ecddyDkO0m2jTHtSILEjn7yaglN+n2oS9ez3ohyJNxze0IqTmgOjM0ylnOP+VY7A+h2uEGVyKRIFYfYaN0mndLDPAqXVSxTAmZnJHDvu76ys/he2vb5I1JiJvq2aWyv3OgY1JVVJxw0H4cIAeb4ZS9EnBLsMIhFWFSB4UqpGwYAxX0g2U0Zj8zvP8ucECiqcPyL3sSr0LVeoEzaTSJETiBSU2pskpQSoqqLaEB9QBUXku3ydVQyyVbbYY4HF/UW1LJZnBhxEr0VBC+alEcJLHCydIegEm8Qao6i/tvhCtQXjeEAMKtj7Gf9iq5G3yggEW7zK/mTPOLv15UuDyXM7xLq5GStJqiVc8jHgRdo2e3padm/WCF/dR9ere9xQCNuxXiQV50+AUeR9JF9sVbrIapIFG5J6fQ4absSX90RHHdAt/CF2CHoeVq94IzVvGqZ57OA8YLRrMZsu6sHD0RhTzs7Y7jtmyUb230vPJ9n+LH2iKrhqczJx1WNJkY20myUkn6uoIcp8OyAYoDhGN1oVEGQZwVnQQQpSa7AVQu8qItQV2iLcApHUBtnEF/OtBjqsYir6eNN0OpUoNaNNQqreipxP5a0Lzmck4wA24GA8d8eI5IayOqYzku7wGgeoNCdVuA8EYB7BlFkNoNw47HAUkvcYnWgMAVpGLBucccwu4jHsqMnvT1TDrBRVdex9qMILJqTmQCLkk0ySKs6b4Mea0JvTsNjoxEuBI1HlHV8Q9qccTeK8PfZU1aY3TiUXqNZVx69Te5dR6KWAitg1MnC9IPlWwWpxFtvZ9zzMHsviwhKiT3oT6ipxe1DNpb2RAWiQOa4DiWakzJck2I5jKSHp2o25x7/KHsuQS8XmpKM2unrNGU0p83TxX2H8ka9//rAx/4wP2fyCGF2x0Htg/p3+7YOiR4wIHXve51Ien1Rsk5h8UG5tSyN80s6qXNo9cFHVaUYnpexnjSItNbqgnRdZB8D4ftvZqdRhMKvcE2B1aUNPUMshbk9KrCVxBqOAyLxoGo2Qhzk6ZN7Oc/vn0nRx+4moesAs0SyOmo05xibf6iUtOmowfcofTHv3wdbTkkaY5RN8aYn+sQpyVLkfFw9FJaalPrIIh36l9hB0XDYkBlEqMG5hFTQcPHOgZ7ChmhG1X8/k9eRTa6gu5sQTSyhEzOK+d6NBsNWnXNOSccEQ6TNkaZ5dRlhXO1xo/UG0q9lQuJrW5+q5wG3Do/zG13HJBkYfALhIdCzbcziFUtkGzhJdVbgpXZEcpbuy1BXRaC2bkGC9lfEkn2ZBk7AZvBmlW6/QLcXaaDUqz2oiwc9FWhIBqMlgFEykdqofWB0YkP/yLdDcJjqtdiBVvatu56nfnwDJNjY4ymTbL2PHlXe8MCYbXWbKWZKkPeh7uKQnxf32wsg/8T3gpqOcTTMA+FuNqTauoRuYSoOYIfXQq+ASWYKNnfxhkHJtX+EXtEvP555/HAyZhG1cFHpdqUxOMj1FGTzsgyrv75NH/1lkv5sXxA9fgYndKpJ+JETkN3Qk5EcM9LPHJWNogtDSaHBkIT0v0DfKFK4dh8mFd6gLdWlYGirYLhVnlkoIpoAZw4wD0uw6aRsS/+1DzEBPyWE333aB+yVmV7h8XVQhtLGxhCg20lAIGA4e3+zgETwSB3kolaUmX5k/b27L80ldOhTTI6hp9YxuXXfofbZkFLCJN07G7yg3oH0SrlOC6FIUbvv/qgei/HhYnppNo89oRDmay7eOnVyqe0i4g750uu+NatTIEt77AaqUSMrQFvFBWkqnnI6oSjHrAG115LqxHj06b8zKKk1cDWoroPw6JwoJLuzkjTlMhechaaM+lAV7RZnRZ6gb6XHOeQyPCUpNis9qmsoSpr6eq4n78f32M55zKdnZ71rGfZ8rgfUzokbXvkgN8eiR7SvP1w4LLLLnPXX389ZpDbfxV7v6PcfjphRNXQlKMqk5qN5GRoyHIwJ9bzzj+StL2JpBGrlRrVOipkNS68RpOVoXaqGIZF4ECtzb7stSGNyXWYdlXGcmZ42ulH0hQ9mkowDScHJeaI0lxFek06q7r3XH4TG/Um08lx1ZXjqpKpNzI2QaO9gSc9/DBWqI0d9pyLIE5A+L3G8yoPwcqcUlagJi4jDGXvOL8/DdfdfDvz9kVM1KJs9yRbKZUMkzifY5+VExy5jw8OMpOqOIlwhkdj2DgYnV5luIUBrNJA2WH4HeKA9EeYcx0mCjkx7a34wtPVimXP2lGHntJ2+OlIHNoLMK/YoC2xmBOEtMq6gt4CmC6zfEEtidJYuiOMUQA562sJrcoqSW69FWjAEDy1Tjh9qFRSE0SSLa5Cg+XK6xGoHLUEuRBkOmj1BmBNBNakNhQC8/v6UKC+ixhqewkheprSEWIjkWjH5kQHwShJsJcsBi6O6OhlR7RAaymnUWQdFvL3NnLizwBHnufYoYZMh9rCmATOueBgxy7RWJteWnCiR16EaHoi6uC0b3rRjdPRNaZUlX2kV6agqVQp0nQ9xphhOR2O0Sb3z3/wGA7bf1d8NUvk5ijm7iCKc3oSwM7ornz6++t57ce+ws80dq+hm0JaOTn0jeiEmjgATnpSUDvljUY8Ikt0QKmmJiql+tpXJlZugDmJVBYcWUFHW6YPtUXqxy8DqzMQQvndCCCEJleRcDr7IlaOp6puiDbpYD1xzoReXkyQoRcKTCoeE3hsnRhtBgM6hYJw6TkwqKWphTP8UTCLTbcbbG4YWg9vOxIHgoBKtrs9Sq2BSM9u/6nLE087liVaP/n8LN2yJl22C+/6xNeYV30tKArpXXPql8pYUGEsB0at9aJkEHcqVQQbM8er3aMeMsGeo6hFAfbnEhot8mSc93z6K2xUU2vunRL2x/ykDzIlESYvsCX71DMOYQUzwbFW2csx+w9vurarMLwWkwMevdzskXU1yQ1NcNUlyqd5xiNPYWfNp02T6R9PhIGmEwMXO2zOTV5Y5Mv2KyPB9kmLDbpbvPx517veZUVDGHLgPueAv88xDhEOOXAPDrzmNa/BOcfIyAjmxBoovHs0+79l7+tW2iQGKG1DyJXRVoL9JMJ+RrhGnpAzj32Y3oTIUSIzRT4MnA4Izjl8sBgYXovJATl/Yjkh7X8N8/kcJz5gDx6yBFqiyaa2jGUgyOYjMlXnmdLkmsH3iauuJ28uZV4b7eROy6Eqw0/8dmuWPOG4NZjRpxdfYBZCHQmbJUqZEWB4w8HLxZKICtmopNYEkO+Kj3z5W8zIhVbLKEWygvN0sx6tVsR4McPZxz0s0BfwBzNEHTfHSttQiobhd58DtR1mzKujV+/Om4yaFgKTMRX1Y8DSVqtkEMlSifAfFimWiGPiN6hXUZCmQo4YK3PqUdY5RdWTQ6ZQtUGFd07yW/fbhtIaqyk0ai4Iji8XUakd3pwShsnaV9TCjZHqNbKtLcl4pT5Gl1CFqlqJSlDqZn4YpwKnvMjBGhhayy4+iMAFImIxzMl5FWgVvVZsteb8sXQf1KifuO/ugTF9dLXkwcZEDIobDZJE2kjzMLlseZif4LfyosF4bzRuBkOicrz+ab6EzqrMKWNxZdW2gcmNgyCiw4Se9aFL4bXPPpoj91jGpJth9U4Nyrm7SJoR875BPr4rH/7K93jzp2/C9FsPXXqRg5w6weck2pwz2YBCyrCQcy/QqGYqptQYmYTVyoyEgSwbj+0wXZssqS1qbHQamBxVKuvKsdspS+xvHWYqyFVmcxH8RobMBMu+VDEh09iq1t4NNkYi/uich8mb1HuInRpEOPGHAHboqvUQlQkkoYlqCTkNF57H4tDYFpqBIVfbSvMUGis9DDsiByQZkp2okejhXRCFcQdHPGAJu45GjLlcTuGaXp3ohdY6fpz15SqWXJq4knhCJ+wywSJkI3TZIjCQ8KZRFeyFp5x5IpX9TdaRJlLAZMJ7azfik1/bqNWsPgqZENvaqLSWTKYNheE7SG/kTnzgGtJ8Vku/jTzkAuFRn2FYHA6Y/vNxf97jpk4bvQ6j8oDuvrTJqQ9bhf3NQqOsDMpHsmITK/myrCRPkmG1iw9RcLQiR1wWiDGd2rT/ebsXdgqe+9znGtWhbngbcuBeceAenbUq7lEyzA45cB9z4MILL3TXXXcdptharRam8GoZf96M8Pt4rF8bnalWbfaDfmY426aPTNhIh76lqjj35L3YecwTyUwo2vOkcUPPAqWeQdXDsEgcMAPADihl1sbOeFE2y5NPPpadRE9MQab5si0RV5XXAAAQAElEQVTU/gQMehtv1mFP9sJ7PvNd7uzUdKuUKE7paE6jVkx3w+086eQjWaP+9tMUMxSClWCGgzeToZAMVCSqt2AHqdxFWLXEJTT9oV5qfvL6H9B1KbGMk0gy4nI7dnmqsss+k/DIQ5s0hKC0w5dinOG2hCAgM7XsRa4XCf1YNSEE2TSZ9cparGgYtlcOeFySgo/AeWqd8PMsI3xVqIO708G+1ltyL+dnWhaSmYoRCdooBROCScnkSFHSlMOgqcN7U44C+2qwUUNLMCKcUZnrEFWRuoREzojIa7zgfEikwxyVJLoEObIM3BaxpSMy1RWSxBKvOh/a13Lc4mPKyFN4yH1NpkNWpVhPQqw+Rod8wbREl0xzWmoXqTd6jrrQIqmEWfSr6eIG59DjCVyIIvHM1ZZ12OXEH/TsdSV+1FVY4+jy1lrtlLyXYYu1f09MDoospydZmJlvYzzvqrnzXi0jul3xUKkQRDfG+boBOtg6FdpcGOhMhPlcvMqwOcBK1U4SVcs5ZAelPVT3ht8/ilMesAvttT9iYmlMr7OeOHH4kSWUS3bngitv4BPX3Yp9SZILRVE4jBZnOCV7FsdSnIkEIPIFddkTlwpSX9JKSsW5Rs5x0oMB6h7e18LhsKvWrRKYPBbqmSnt4gRnByTJmqlGTYO0umROddZWSCFRyj7BokcdZCsHORbCPAqpyJH8Q6q0yCD83aICYkHTlTRcl5S21smMYA5XdwJUdDV2QeUKrbZKa0EgUjOB7SNF7DbLg8gZhh2NA5IDJBnhsSvdJV8ma6ukYk877EBG2huJum3ZiRE/mcu48Kpbg+w66WH5fjHdKTEH54IcGQpHhRcwuLwny7tMKH/WkTuz61jMiMl6p0vtm2xy43z4iq8xrc652lQNz5xsjlS6wCvfodYdZHbw5FOOJM020GpohWUdsHXF8FpMDlTaH8FJz7c1Lx43u5ZzTz6c3bVp2h6KLs0Wml6lFNwC3B0p9X8P93VLO9PZWc7wOmfEIZ3uLUtDL1/e+c53hvTwNuTAtuBAX9K2BeYhziEHtuDAP//zPzM3NxdKvG3KOqiFzGLenMTfDmMWiw7ltJUosTkUNJXeuwWPOuYhNDobGIlr8k5bL7BS6ty2FeulRsOwCByo5BTK8TrgNat5jtx/T47YfZRGlct8K4k0m2a+GdhUdTVVtylzweVfZmSZ3FQ6yEdpg970eibiHmt0kjvv5H2xA07DLTyO2vdTPpiCZmAOqmz20RhmYIgEHZ/gim9u4PZ2ROkSUIWzQ2/RpdlMiYo2D3/Y3uwqOmJ0+QEmpUNSFUqGgWxcO7FZXhCqFQ/D7xoHbM69nEngpBeTVHIiwDwOriRuxPhEbeQEkMKBuiu5EtQdpTNCu8hLZJzEzZE7sJ8Q2k8K7WuZ2Shh2sdsxLNesE5wm/TdT3V6+kEWc9M8fNegrfgecJPy64B1kvF1Ifbcpf53CtYKNgjWq3xK9fNKdxT3lM9rkSjZl/8fjCClCYtFNzk4XKrnSVXodOTa0nmrvr/t4JyjrsU08cTGjuXQNoM8CuU1VoXWqcVWbm02g54Tg80F901i8ziiAUGzNUqkOczyQjGaZwNP2tTGJFZicM+hRZcbgOpcgCqQW5IIR0vpBk7eJlfULNNUmBPr1U85jNOko+iuo6ETVNGexv5GX+mbdP0E//j2i7huLcwIXxY5Ha4LiaXk0BySck4KqWo0z3icaDbe5mVFLy/pyclVElFFaYCeDvIzLmWj6LlLGvv2AD7I2HocG4TjNmGzny7+QEN8tw3fM1kV3DQL35qC69aV3DCT8NMy4a6kybq0xTo5vdbLKbxOD22wSfGsR/RDFol3ypfCa2fHyjYGPTuV1pno8T7BOy+IiVxEpX8lBUWd6W7QCyW17gQQomHYUTjwi88ZSbBsj5fI26/3IrWoJOdPOHUfVkYZS6TvLF+PLeMTX/oGdxUg7U2pdv2g/vjNkmQpZznJqJaAmnhyvQDTimGZco894RCq9bcwFj75Vl1jnO/fNc2V31hLR/Wmfyvn1NVrNUUhRlcqGT9irwZHH7ArI4UWj/1cvRAxqhuGxeSA5l8voWI59VvVHPsubfK4o1YHZ7uMW1QbiBvEYR9yhHIrc6F28W7eGxVQSJYaclgNKLFf2pR6OfLMZz5zsUkckDSMfwc50Je+38EHGz7S/YsDH/rQh9wPfvCDsBkbZUmSWLTIIPE3R4O2Ay81G4savTzTxq+EObZUnsiYaCj7lFPXsPdYzUQkA7Y3SxKr1L5mUN0wLA4HNGVU2vwndMBvzKzj6Wcdh2aFWHNaZj0ich2NKuyMUjbBDl3vuuRHzPolTM/JokubOoCVjI818Rt/yuNPeij29dZ4hPoSnAqDJ6tlClZIXsIJTdbqQoUdZGqlexKc27tw+VdvoE4m1TrVW7Uc2+Cd+jg5sXZbMsIZhz+AEbXXEPgoCoZsHfAaboETWL5WLMRObZXSfYtghVvCFlXD5PbFAZ3t0XkHFwxBm2mBZMAOPXlWyjCsMEOwkkRVKq8l23XUoHSSXZcyp7JpycImCdQGdZVvgRtz+NztFR/UKf+Vl/2Av/jYd3n2e77Jef95Daf+4+c57mWf4pi/vZQTXnoRj3z5hZzzsgt49Gb4sNJ3wzEvej8nq91jXvtZnvFf1/GCD/+IV39mA//+tZx3fqfgRsnoT8Xy2wXrBOsFU6LHvlApbTFqXSC6dMbTglKFQi2d2pNDYC6b18qo1GPxQi3iykAcogXi2HYBI9KLKI9zjkrZUrX2k0wVhqCaEN/bm1CjEcLgYqVGQfJgHDLMHuSIsXlP5azqyYGlEmY7GZlortSzdmpnhRYPEKgoILJYbhfMUShdKMxUet6amJJEJbGcSuBjp5YVI52CnZX6+6ccxTEP3EPdZhkf8dS9aUY13vxcRnfJvrz4zZfwc7XrSuaSNMZJj+FFhCDPM3q9klz6K3cRXUEmh1VPzqWuTxk4Ui02eflWDZ+dhg/9AP7j6jlefumtPP/9N/J7b7mGx7/hSh7+ko/yiBd/mNP+5oOc8dIP8siXXcijX3ER57ziozzyNR/lnP+4gpNfeykH//VFPOBFF3DISy7ilH/8DE94y9X8wbu+xks/dhP/8vlbuOCGNldpcXxXOvrnInVdDPJ7kYdPd0f1NE0qCWyeNeh1E+0LMVWViFMNUv1raK21lGsRaY+pAvdcmWkGKobXDswBLR3TDbYEnGS51jpxvS67am08/KH7Mi49F9UllXT2bVo/V940h8SddgHqClqPfejf3WDhSkb7DTyjI+N0e21JITzhuNXsnmYsFf4iy8lNOY2u4EOXfxW5pZgVDbGwFlqHaiKJdVg6Vkb+aJ5x1gk0Z+9kLNYApRoOwyJywJP4BPQyf0mrJJq7g6c94lhWAKnTTbo7FkSW1LyWKrMpMzBZc5K1gbhYk8WCSMJfVX09aLaK0dFqtXjf+95nySEMObDNOCAtts1wDxEPObAVB+x/JDTHlSk7O9ib136rBouQqWVA2CHAUSGTVcYpio0QbRvOy4bIsM+3d1fR4048jGzqDibkiJifnsY3mir1gmFYLA5473FZm0PXLOeo3cDOy0ZLGsVEOqal6LV91bM7N2fwhet/SN2Um8q+4dcr+ChWj7LL8nqGx53wQJRTvwL7OZc3RDIaJARUkhMCVKjSakIuWbAg7MB+5Q3T/OS2DZT200S9zXe1pzRLI64pZjZy7EP2Z7+lYIak4a6EtRamUlAHbErcM6iBU5m1VxSCijCaGF7bPQciX+E1wQqYIysvKrLKU0QJlTlYdcBux01mdYDeqGPzesFdgtsFP8Nz+c+6vO/r63j1R6/jD//9Ezz+Ze/lyS95O3/0z+/gL//rQt539ff58HU/4ZPfvYurbp3nOzq131wu4c5kJetG1rA+XcPaxi6Kd2Gd4nWNXRXvfDc013BbvZwbZlKu+ukMH7/up7z909fxug9/jte86xIe+8dv5Ml/8d8a72O89L1f4S2f/SmX3tTl+mn4mR7qdgnuxghmtbDm44i5OmHe1p4bp5maZo0XbQ5rjVwJStsAxEsliaQ3LHZOxCth50NrZ1BWtmJVaKFfbal7ARV1bZjvRmG5zWVGg4uYn5qhKGtqpY3ekVaqPJjeMLA+GD0GhioUKDGIlUQN+llNCISntZQNkefC4oS57tHIOyxX/cuediyH7LyEemodK8ZGaXfmmFixsxw+S/jJph7/9pHvMAV0BXoI7IMOnadBMlvrTbz9hwMzqrM25tS8VelvzsKl353n3z95Ay9482f4vX+4mN978cX8v1dfxkvedAn/fuGVXHDVTVx+05185ZZ5vn5njzv8TpLVVdyVrmZtcxfJ6s4B1rV2ZX1rd26XbK5PdmV6bC+mxvfm9nQXvtsd4eo7enz6R5u48Ju38JbPXcvfvPNCnvmqt3H+37yNp73qo7zwrV/iVRd+h4/f1OELt8FNPVgbwaYUZpueucQxJwbZT7PmSs+8oFfGWqNenIywf8mCrOjRhmEH5UBZai1JV0soMHCVY1mrFV5SnfeI46h70zRjR5kV1NJ3H7z8K8wBpgIjOSeUxPohW8Ap71m4nGLJY189qFTBNOUuKn76accwt+52EtmnaFEXvsmNd87z2Zsy7MtxdSNNrDXYfdQnCH2wbY7Y0/OwNcvwmVaubCehG4ZF5IB9ud9opNTtDTxoj6WccegyRkWPF+AqTLdGclSZOGiqJSHYVKo274O1UWqxwuAMF4cXP4hco7JPzdOf/nQju58Z3occ2AYcCOtkG+Adohxy4Bc48MEPfjD8j4TmdPiFykUoMFUr++PuDcF+llNqY9BBpZSJX6BDpCzzBjnNAh538l7ssXKCVkPLpptT66C5CGQPh1zgQK04kqGWVCVPP+1UllSEuexkqjCjrTMP9bzeNsIs8OEr72IqazHbdoyOyZOkN18+TenOTfOY4x7Gvi0049CTDLjCE5BpC7Y3X0gePJEQK5hTSoOb7aAjjQp0+NH9kq9+XfZkIhyxTpeOOEnlzKrRuZOdRmPOOObBqlPDOpfNWlDYm1llK+EW6agQISBcVlArNQAlRZHuWwS3RXqY3A45YJMsDWQ/v5IsOM1nHXtM9OznIBv0RAY/kQxcJS/AB24oePVn7uC577iec3ToP/kvP8If//eV/N1Hv807rt3E5benfLu3kp/FckyN7kl7fA/WuwnmowmKdJyoOUKcpoRzi5y66BCTa4yejjkGmU5VmdJ3g2hxMT11yHxEGTeg2SIeHSMZmcCPrCRZdhDT6f7cuHGcS26c4g2Xf5s/ffelnPdPH+YRf/dBnv32L/DaL/6UL8mTcZfGmtMzFi6haw6BIlbJ4gaxVstcziGRUQmiSEswOLQcdSVi5YR2zmNOpQBqc18GjfAL6GwcNC7SCz5tgoMoTVi7fh0/ExON5lRyYvSWFHJkaXPSU2CXVRpYWlBr/gppHZvTQpf8lgAAEABJREFUXHNrVXpE4orwU+nwd6HiiLCVjaTSWZ5R9dtD9f/wtNM4cMUSNq1bix+dZP30rNRTQUPzf9nXv89Hv93G5LSOUslXIohpq685ruyn2t9R4qPf7PKKD3+Px7/0Is7+83fyJ2/5FP99zV188vaEazY2mHItKtEYtZpErREqyVjhY60BQZySS+7yKNaBPxVLEuyrrp7mp6O5yauKyNX4KscVPch71HlOKWdfr45oxy3W9xzr/BhT47swvXwPbhvdlW/1Glz6sxne9e1beeY7LuOcf/8Yp77y45z0yk9x/n9czV9d9CPeeu0sn/xxzV0epsQw+9os/N0vyUKhuSnzWMunBs2RbsOwQ3LA4ySblZ5dWhy9eyB2jkgF5VybA1bDQQ/Yi0grNJKcOFK+fss6vvDTWisSkJ2hu9aUSVGlFqWWulORRyIeQOjodgp80qQmpyWP1mNP2IvVeokaR45Ya2UuK+mOr+ZDco6ZJvB6E1KpNQLf7QaaFoZiooSnnnGyaMwgijTWMCweBzTPNUi7STLanP/IE8MXsKM2iWgGvQOdP5B9azRKrCRJaFaVs/89V3qP2kqVX6QQ9iqNPTjTDRxZH/jAB1Q6DEMObFsO+G2Lfoj9d4gD98mj/MM//MNmPNH9YAPVFrGZni0T2le0hYCXI6QuMuyT7Z21Ws48+hB6629nYtkYddbRZhIJVKHWTocJFAfjI2xLMbKvZZRUAe6us/YGW464Y6Zr+nxw4tsAAp9UbnUGxpl+XbHAR8Rz8VYVY2WH3cc8Jx+UMuYIe71voEsZezNalNr0I9aq5LKv3siU2W3pKPNdHXgiT9HdxLJmxZPOPJIWPRmWPZrq5/pkqReiBBmhbB7bUsqECF1dwXc0wFU/uJWitQQnx1WRzeF9oZqCEVfwkJ0nOHS58Jhg2d+KMawyRrFYrX4h2Pju7tItkncXDlOSAxl6kh1j6wD+N7b8QrtBwf8WG+It2yi/ZdbSKloIleIBIDqRHIJJhEQQg57mviuJm/Upm1yEOasMbpC39QNf38Q/XngT5/3tR3ni31zEH7z2Il72rk/yriu/zVU/neaHvRbrkp24oxxnvR9nU7qUuXQ589ESum6CLJqgTJdQ0tKBPtJZqabolRR5iRmdPtLhpRFT+xqiLcDyzoHAiSYXqY10WVl5Mh2MMjkOOnqsdlExmyNImSqaTNejzEaTzLZWMD26grWi52Y3ypdunea/Pv1VnvP37+TxL/8gf/m2L/H+azaEv7s1FYM97zRgjo+e4lKwZRBlbAmhzgpEg6adrSqt3ECNLDJcA6hD40GnQQx6UtA89EF3h8rEI62/Wmmvfk6DVMYDOUVUpHr1Vz33+lpAYsQKLFcIp3x74IzyiqrXxTda5EnCF771PV7zzov44k/azADzgkJ0VXhKgQgjAAuXiK2UNFBkLdQaXE2fb4qsfVFW0lUxpR64I31Z5B12EjEPmYBXPOt09htLSKseNBJy55hTuxk3zlsuvJwfqVg+NQyul5Py3V+6hb986+d5xss+wDP+9h28+r0f59Lrf8wdbpJ65f7k47uxoZpgE8votlYx51pkcZMyHqHUOujV0JZs5dKNLooo7ZCGCjUuJpsGTk8UiXjRWOtw53XIi6pK1U6FCxVIuCpBc4w6GadLKroFGm/WjzLtR9gg+WxPrmF2bGfuTFfww6zJ1bfP88Gv/ZB/uugKXvzWi3jE89/O773mY/z9hd/m0ps6QW7XaphNCXSaCbMa0WS3q1isCOu7VhrJDXXB1iC6+5X2RL8ApfptCQtNVWpBfQ3nABYqLTKwFgFCxtreY+xBv9BIZCm2pgNQNtCzZWzpIfzPHHBaQLnWjLWSakRZMjmcxkebyPXME047Djd9J6NadE7OJr9sF9592Rexr7CqyFqoi00CdkmgMSDMlsmCzWSjFWtuarRCmXAlyyXWjzr2YNLetFS3OuvFg1J885bb+caPZqm8Y970vIjxsa0HkI8ZW0qjGubhD17CHiOepmwnkYU5udHlqNSjD8pSi5YAznJsrrN26LI6RTtskBrs80j8qV0lPlTSQRWx6aLKS8/6retd0edhDbWzOhhJaoq5teyzcgmn7D+Gma6JRzNRoGaoA/QH0myAzaYB6o9zLPaVaF+q9Lxb0mH5Jz/5yYtP3JZEDdP3lgP3y/5aKvdLuoZE/Y5y4IILLnA33HADpuQGjzhIW2yHq6IoQlWnY+93Q3Kb3EzD2mZg5zeqRBtFC73qovZeG4gNWcmArnFRS29bCZvLE0/elUN2W0XdlcciysDJmpDhjY6kEV3qfJ7myAjYKUSGhdPbWtvQHLnalgKvMQQqtzp24Ku2LVkbscVOb5LiKpdBVuKM+yoX48WrSPPhSJzKiy7V7DTNpgw/iYj9sfUls3fygseeimYP2+ft7bu4i5BALHNAh5W2TL9LrpnnlpmCOR3Cy76FQKSJn6imOPXgPdk1haYM0VQQTiEVBByAU5+8Ow2aw1LpWnTbWL28EKWxZh7+66NfI5vchzlJSTd1EM2TVNN6Y9phZH4Tv3/qkawQhrioCTIjHLEOVUa3gWfhcop/GdyjWNkdPtTifinIF6AURyqBOEyAcOsXbJFUawSV2qj1lhWWVpGUkxooUQs03/L4oMYLoEZmsOnQLCTYmHbotlitNRiUcnijg7VSyldkRS+0kwbADrl26J1TzUbBbYLrVfj+G3P+/IM38MhXfZJHvewj/OUHv8S7vrmW6/NJfuBXcEdzJ6ZGlzIbt5hzTnj05FGpg0kpMRWCsk1UdUnjSn4GTyonqeu05QfJZFQ7nK2nKAL1tQNLFUzhGtIC4g5EbUAgPFQdojoj1QPGetbYZNVHWi8NcAm1S6ljrcE0pUxLXKzncz3qqg327HL04Ftqt4R5t5SpaAXr0934QbWSC384x19ccA2Pe90XOfdfr+ON1+VcPQPrAONLT7Go0h2M9fYH4XPlDDKRilUaozMVlgLl61wF1kCRSFZH6JZl4JEVFyoUt9R1iwYqCw1VlIovtWq90DXEv1jPUsr54GOnaczD+nc+IRMx1gbVYV/NhUOLOv2mQbRDBLZX6FkMt8lFnUQat4ere/gyx2uPaYvvU6M7cdXMOC9815X848d/wAaNmwlKfFBZhdIW5I8COc9rlytbaIRKcwl6NEJDPbO6QFRR61ljq1DTqNRMy5FEorkjxw67xy2Dv3n0cYxM3UozrsXTiF5zGR213dRt8MbLbuPd34XnvOcbPOGf3s8/XvJlPvLtn3NjPc76ZbsxPbKSjdo/N5XQ1nqKspykJ0rNISb+FvGoZKTFrJxN7Tqh0qE+0guAyORVc2iq2tcizuTSoJaMRT2cwGsDqKXDS81fJTCd7MRTL376siaSXJh4Jxo7qRy+Aow5BhIuL0izLknWI1WZzXGRjDEnx+/6eDm3+OXctWRfvtYZ463X/Zw/ftsneeTLPsx5//Q5XvrJW3n/D+AHGu92od0kMPnVShKPlDEZ0fyhNRmgzCDXc4gmLc0g2yILAyNLNRj01NXA0gZCrxK1EO8kFKJfvLPfHZl+UaVqAg4l1c6CSmphNZ7Z+LJJsNjyoaXmXM3UaiFHWAnW38q2jC09AHW5R7DWBvco3sGyJm9NyZ7Xc0cOMkE0GivnkRXIw/eEI1fJmZVPk2ktz3Yrvr+uw9e1eDehxmqJ7BqH9UmUM0yCBdaaLGg2w/ptqL3TrI2r1ZNOXs0ubg4nRxVy0mZxQXfU8/ZPfY5Nqo+TplrGdOOYQroAyUFkC0Bi2BT8+flnMbrp59IxaiyRMpvKbCuXdzFbq/aizUdooYGUhZOURJKrWDaakyzWKsN5QqwWO2bQPOmsQIAK53JSrcuGdEkqHeQq8U+OeIISq4ilb42/le2R0rH4mhE3w9JiI//v8Y9GO6pxlWqBmbU0N9p3iEw2CF/MNiUMpq6RnYlvgOvXsUiXndm895tHt/PbRz7ykc35YWLIgW3Jgbslb1uOMsQ95MAWHHjFK16BKT3ntB3LSDWlZ9WDMnNgWZn9IUAr37ZQgRPY1uG0HBwLG0ilkhKjCV2pqvSyBNnzPOERxzFWzjEuoyF4tpzHNvXIq6Er6XVlZIeNSxsMg03eKlU/CGHMQWZHjsVw8U97uThF4CODS1XhwCHDv9bpxIyseLRFrkMHzZSmeL3vkpTD9m4FA09nA1pyHvkwg7XOajG9aIK1NVx65dcoogaNiQkKcz4IdyTHwqgMy/NOPjL0j2uvkSOQY8qI0ZDo/I4ZGkkaqw6RU1NZpXKRyno4bloLN2+Yp6tDGDp81Xmm83uDKp8j6m7kkD1Wcti+48R5TZo4iBJkC2Ly4oRnAEoidL8IDK9fxYHBXAzqbQYDP2sCK1m47KBh5QtZRdbSQMktgzUyg0wyiYFXgTNQIxMGS1u9N3nQIDIoB393pC6kR3QojnRowEe0s4qODia9uMGMuq8X2GH3VnW77HuzvOz9Xw1fWD3rlZfwqvdcxsXf+Bk/bCfMtVYy25xkWlJZtpZQpSPUwlHRoHRxkOvCJRSSVy/6zDC2Q0dU9vC9OZLuFONVmxXST8vyWZYVm1hVbmJnwapqEyvzu1iR38ny3l0sm72NZfN3sLKznp3zTexaz7JLOcXyzgZG5RxuTN9Ka/Z2Wp11jKl+rJqhJUiUdtkUqR2OtA4TKcjW6BjBeY/4aic5OfDNT1GXDbK6wRwjdEdW0F2yijtdk29vaPOGD3+S/+/VH+IP/uVy/vuKW/nGerCveabFq3mxvRC0dUgTyzA7Pstqyl6F2fZihFqBswOCTQdQaD8pNE92qGzgiNUoolSqVK1hUWT0qcaJf2E6rWgBIj2LV3u0ym0PcjqsmeygPpW1t3amu60wxKLFyn4TcINOfbosW6iotITG9xq7GScYHUEnLVvFpngpN2ysuOgr3+Vv3/yFwK9Z9ekJTPzEKqRe9NS1MKhQwVvKyDToDwWivdRzVmqJYqxcoBCSqDymw6j6nH7Ick596P5KdwkKMW2CeFE1JvjwFdfzzxd8gc/86E7sK6uZ1s5Uy/Zm3k/Szpq0i4RczkzSFk4KL9E8tdIK7zPobdK8zJHQJmWeVj1Hq5xmrDfFuPTmku56xmfukCyuZZdiijWSzZ1NliWLKySby+ZuZ3kmWS7uZEV5F6sl2wYrFa/IppksZpnI25LdGaK2QPtyo65pxrG2j0S6OKLWYVMPIx476spR1RGIGqIRaCwhY4R2PcpMMsnsxGo2jazmG5sK3nblN/jLt1zAuS98F09/1YX83Qe+zke+tQn7O18mv+tdyqxensy5Ue07o9TmGEwbIFmVv0PjwmYfaF3havAC+QhDWtMjeqAsayTOSns1iARioE2wdxTaF1WKSsVHka3+uis4gdpJV0ACFjsPalmbHCu1uanSFiq7CbaMB2kVL364P1JgTDQQbU6A1pllDWwRRWLgEpWfd8ox0J2i1dBMaT1vkqeNssEAABAASURBVOh/6DPX0VGd1Bl4lSttGio376bSWiq6g8VCE2TCcCJ51cyyi8TzzGMOooWQdeeJWylt9bj+lnXovQfzQqZgtVrJosj0tDlRhWxUwx242ssu2Un9c2ikwaYy26opPEHfZOqtsfqCZbJTiYZK0kOQU5yVOY24g4fNLKgDI9zCWnaShVBgm5aUso8i8m5PPKwZG9GrAbNBpQCyjbfwyBMO4WG7gaY08Nf6xUqZnVpqn6oHY9SqWQArK61ORYsZzIFl47fbJn1IX5W84Q1vsKIhDDmwzTlgWmibDzIcYMiBLTlwwQUXhL+FZRtlJMVuYPW9Xs8iGo0GWaaNOeS27a0eoN9ik7BF4bUBhaJaG7wZ+LIaIu3pqdo//MExRx+wG35uLUQFxGpdoY3dE7tELzz1HGYwuIIygsLHwpaA3jBTe8VqLLMCp77s6NfmGRBfPHUwjMQTs+AV4RzoMFDYhi4D3MtBVORdIjmH7KB+zmknskznqUpogjyBWpZQ9nB6ezWL4xNfuZXbNkxhBkEup1VThwjmpxmrexy3/14cuhrND7hEiLwmzGuOFNksCRnh8jbzMc5F/SIz7lTREXzqy9ezYWqTxuyCAz2E8DWI45RWd4qzjnkIMlk0484kCWtT6m0sasXwuhcc8CYRgtiOacSBw7ZeDXrCKwjr1/K21ipjfZg/r9oQbA1qrdZ6O21/e6qnip7m0OLMYp0eKyd5MnnUiSST7LV7HezrO7lSsK91XD6Py+akBqxdTU/RvEbJdWCd0iDf68LHbpzj5R+6nie/4qOc85cf4K/e+zku+f40tzDJ7XLwrCtiZipPpTETKZpx0TTqOiRyJEWdTbjePM6MXtMhriURGwNJVS7juJTTJqYmFZ2NqsNYNctKZtnDbeJRB+7EEx+2ij84ejf++vQH8C9POIy3P/tkLnje6Xz8Tx/DpS86n0v+7Mlc9PwncMHzz+ODzzuHd/6/c3nTc8/lX5/1aF75xFP5s7MO5fxDduGYXR37j2xkN3crK8ufMlHcTpLNS9+V1J2cspvRmxfPZ9rQy/BhLUUkIw1aoyle662c30DVXk+UTUt1zpE2EzZWCVff1uN1n7qJJ//LZ3nyG77K2782gzn7unrKJInIZOx3szaJvIVRS5OkQKRhdIjviS8d5XvKV6kj0itqV+Uao00sPRBr3CjIBpTEAjXWHFEhnhIuFyQDIu1HVuCcs2gzmG4x6Beo7h71/fJf716LgFryV8vRaMPXC91rO50gGgW2J3oby7xThYjWXDM5yYwcQlf86A6e/+aP8355TYxPpgPFKrR5UtYxnVJ06nkdHnlACFcfrbjhxQenERYKxDtlLKgHuu4u1/TxB086gnHJ1vh4DBvvYHxiCR3JXmPZStbNF9TRGEQTzM55XD1O5Jbi40nGGitIq4ZoKqk0T5XLyF2bys+A38TS+nZW17ewe3QbB4xs4JjVJecctIw/eviB/M1jjgky+ObnnCeZPI8P/H/n8pE/OU+y+ngueYHgRedx4QvP4QPPP53/fs7JvPaJh/GXZz6A5xyzG084eFWQ/QdO5OwtL9wujYrlCYxHjkRrOm936c7MkceeLI6pFDtfE9UFkdZ41JkjmZ+lJT2d1qX61CAGF95TNEYoRifpTa5kw/gqvluO8pHv38mLP3QF5/39BZwjZ+wLPvEj/vUb01zrHDdqcn8ObBDMOyiEL45z0qQnPklOKYW/Iz7NCWYwB3FD7o0GmeTRUWnMXuSZk37oOk8mKAUuAifZdnUHLULQrLIwg7VLKF0jQKG4IFGtp1SrWuAkewZe6f8JVP0rwqDXr6jewYq9+Knp0EwTgIWrFrOPO2pXdl46Rlp2cb7C9MiXr7+ROzKwPQfZKWoW+jlnqUrzqZnUZAWcyhImW/OnebcWLeF/5An7sTSS3LguxfwcLhrnrnbMhz5zLWZ3qrvWslPLikp6kljYUihVtHoMHn3S0ZgNZbaU2VQ+SSUjkSAGL3BOfRWcESCSNDa1zbvKQjBKQmLHvNnjG2ssrh0W2XzmUU0eiefSJ/biwTfHqGQUOJ8yvmQp7fYcTG9gSdOzLK4569jDWQI0BNr28dKThi2SMwzJlYr7waZjAKG86Jcv4t37vjyM2K9ORMdFF13E1VdfbVQqNwxDDmxbDvSlb9uOMcQ+5MAvcOD1r389zklN2w6/UGsbu4FzjlhGpR3MFqq2SWQbju0/ZTD67h7CtK9TmbdNIjgqctC2LrsTL6tgRLnfO+sEVshwaEYZkQpdKeNCu1ciYyT2wqD9n6ILStba+GtUUMfanBBUKq6og2FQscNf2qhdMIxcYIVsAQi8sRmKiNIGVRXT61WUOnw0Iog7U+y9osUZx6wyziIUNHQ4URXoYIV4nmsO1yLnwdU34EbHdXBQf82JmfKJy1kig/KpZxzPuNrI5tAMQ9cOiY0Yo6ESDTZH9la0lJyWKkyiVHOnITRGT+TdmsHl191I5TWyjFOcCs0RJloT0bCfvGunHbIClRInfXPERCpO1b4qNfJw/sWE3yiYtNi8GRjbCVw2VOKpWwCzCENaM6BgTaztoKiU9BSSk1xQqmu9AIqsKVHkyYqKXp4p70nSlFazoTiSiHmQXGBvWZMRZiUQc5rzWfWxrzCuvA1e+t6v8ZxXf4g/f+OHuORbP+d2P8mmxnJuz1Nu79RMSW8U6huPT5KMTVBKf3SzHu32PJkM3aYIHfeSVXqMZ7OMza9jTI7zifY6luUbWdZdy/7NLifuvYynnfQwXvr0s3nTX53H+1/9GD7w8nN52TMO46+fdCh/cvZBPP3EvTnnoSs5de8xjt6lweGrHIetgEMNlvfjw1fD8bvBw/eFMx+YcO7DlvLsU3fj5U86mLc87xF86G+ewPtf8XTe8ufP5XV/9ESeedJBarucveI5lrTvYmU9z6qxiPFGTdSZJdJb/7LTIRMgBZrq5USr1SJNY2xBzPsmvdZSOiPLmWos5Y56lGvvmOcNF13Jk1/yPl5/yTe4fmPFvIz/LB2hDdj/cJdr8usUokaim9fcaG1LX9cLYGNhK7X2UEWgeUZ5D9i5Qh0wcE5RrcKFEGnubA9ayOKcC2B5e9tcWSKAMNncG/6Q/81uOaX0jggQOsNgKJEs1gEc3sXEkimaqR68o6oIJwfKXNxgU3Oc7+ks9LqPfJp//fg3mY2QDIKEU30cTZNLZQk0ekuBAzvADmTdsVCuyJoJBZoZNTOeenGzQn4b9hyBZz3mDLJ1txGPyrXS7ajcyWHVRZNANDoJLTUSvzq9LnXeJi46FHJWxvkUY8wzWcwwMncHSzt38bBVLZ543IP5i8efzD8++7G87a+fyof++vG85f87k9c85Wj+v9P350lH7SIZHJV8xUEmj1hFX16Xw8EmszvBUYJjVzd4+F5jnPOQlTzz+L15/qMPCjJvsv/Ovz6Lt//dWfzrnz9Ka+MMnnna4ZzxoF05eGWD3UcylhVTjPfW02yvpdnZwGgxzTgdxn2Pps+gmMfJGerECbNHcr1YK+WcrYuarE5odz2begmb5MSaTuTMS1fz7amUD3ztZv7+I1/iyX93Mc967WW89INf5cJvr+MHPdjoI2ZIWJ97ZrJY+iUG5XGJYi9Q0FrBlZqHSkAAOytqWHKJiwI+igiXZbB+AgeD+S1UaVAqrgQWVI31UssQOz2XlRkM6reMLT2EX8EBY5qBqi2y1RKJn8ZbFYVg6XFVPvyYQ6C9gVQv0BpJSsePcOHnfxT0memyLCz8ilgdzJlknW2+I82tEyhIXTlqHysmrNH9tAaOO3AN4/UcXoJRuRHc5Bo+/80fcaMMH4laXyrKXLIi2dLatIJeAS0NcOLBS9h3+WiwpRoSCrOtzMYyWytKzZ0iwm00VyHTRz0sOJwpCjO4LLsDg7Nnt4mRY1kTo5yXQ9KTiZeFbEGzHfFOKzsCqckkHpHOhKrQfIzEMLeOM489jIN2gRH1TrRIbf7FYBB/Y+lvL3lSFUEB2IAGwg22qsPgLOblJaS5OUdFRK/X47Wvfa1SwzDkwG+HA/63M8xwlCEHtubA+973Pve9731PL4sz7GBgtfYTsUE6GhhnVrENocT3twLbGGw/WABtOdozPC7sKNpZ5PCI44wRj4xxOHJnePSRDybNpijnNhFFCd41tO947F9ilkfZQRlBpCcwcERywETanLRD0QdFv/PhVzygDCMMQrUYK2ZV4nod8pXugrKkKlVnh1Ad2syQStDBw7V5zAmHMKFWFlpibziYFuC08evGHPCZGwtumqpY38mIEs/Y6Ag9zdfypOAhu0xy9BpIZOk1HKgrmQzETP1KctCc11Qqr3WPRVnM4Ep1cC7U5+Kv3s7NMwU+SYgjFRSiuVLsG+Szczz66INYrU6ZDJhSsR0+ZGtq6tWO/pOqeBh+Ew4Y+7SeMI+gxSYcmqVaR7OSRPN2N9TK47z4roGqBahBU09bcmdzr1K1ymmoVLOnuBC2ijhOJDtN6QlPprEyGWq1DiLWfi6PmKnkTBDumVbKd7rwb59fy1P+8fM8/bUf4aPfneV7xQrml+3HVLqcO9sVc6I1bTUYH0uJq67OqT0qGbWZnKeZ0R6PkYwuY3RypfRjgZfzbGnVZt9Gh5N2jnj2Yav5h/MO5p3PPZVr//nxfO5vzuJdz3wYL3/ESp55IJw0CXsCy/V8KxUvFZiBHCu2YI+fK1EI7LDrIiS/YKouVZl8T0woXuFhtwZoibCqhFXqsEbxg1V+sg5P5+2d8tLT1vCe5x7MF159Nh/+q8fxwjMfyvFrWuzq5kjm5RCgkBMrp8wK6fmInJh24ZkrItpuhNlOQjtegm80SVyGr9tqU3BXPcJN2TLe+JXbOe81H+KP3vFlLr254GYRb+u6Kxo25hWzVY9e3dUM5pqvkqQuw1h6IkhaEC1ArQepY1wNQeUoZuEKZ8eFdBz3E845tnRkWdr2Jg3fb3Af3CsqcacIIEHbrA1se6glT7WeKkpiMjmLWjY5dUFjbJRa8tNrdymaExQTk2yKx3n7Vd/lmf94MT+voetEXIVkS7FCKTD8QmcpRZVkGYFX3sBhuixXP9u2AkgOUSdrmao8Fr4nHNbgoF0naZXz1HJMRt4z1kiZaDQo1+vE3J4inYi0Z85SlXdQFT+n5W5jzdg0p+y3lL8890Q+9rdP5muveyqX/NHJ/PNp+/GHcqies9cIRzRgd2C1xlkuBWxgsmsyOKFyVUs+wEeCBI0BttxtPu0JYj23ya21GweWCaz/Tor3Fhy7BB6/P/zZcWO8/vz9+OCfHc9lLz+btz7nUbz6scfyjMN357hdYvZqzrPEbdKa3ERWTNGYSIlGImz7wTti7fONuEWiQ6vvlLSaK0iiScmtRpXMwgS117y4STr1Uu4sxuRkTLn0xg389bsv51F/9TbO/aeP8tJPfY9Lf14xrY1nOnFsimJmtWfMuzG6tXD5FrgYqg5RMUtDMj6ilTGoprNaAAAQAElEQVTmChLFZV1SYU/eUDu1VanJjM11jboJBsEpYS0jxTa3rkJrQCV6BswZIUzWw1msznfHageSAobX/8QBY7B456i1airxq9rcOlKd8f3RJ6xhdROSfN5YTZEu5ZIvfYc7NWFdta6kb7xWJBSaVesv0FwIJbEhUGkh7AZqbqYJY0o88dQD2cnPMRan5GVKli5hSvL39kuvRiOJKkijCCKTkxiZQaRaP8pha+Pc4w9hmWuTyKaqnRDGqpGwV2ZzyfYiYKiMDKWsgVcjA0V9QVJixw2+cvRBa7WOsCVVReJXVCKvIon2td7ULFFrCUURM71phonxFqtHIybyOZ74iIchfzypmjcdYneBFDxVt20ZwUKwugFoJtgMC/WLGEWR5EvjX3755Vx33XVGpXLDMOTAtufAgiba9gMNR7gXHPgd7fqa17yGRqOBlyFcFFLces6BMlSSLdOWv69BJkLYmM1OsLQsj/4QVhAMO8vaElGBVwtfk0o9m7nYUtFTzzicPe0nFXqz1og8Pm5SVLHO0+pTqb1ZL4YigMepjzmvnDafWgZLvXnA0GAHv3kQz2unWDxGPMKJh8rX5hTyCXHTDm8F+cwG9l8xwhmHryAV10YEkaA075D1FZ68NJMMLvjC11mfJzIYm0Sy3KqqCD8RafSmeMqZJzJagU2h9S+EI44jHSB0gsJyheSjxvuY2Hm8cNcl2J/I6im9Xu0/csW1lJM701N5gmg3Oe50GJGDYjKGRx9/MLJbWapbrfYmEhoCnHIGDK97xQHNNcZ3xOwFqBSXgrtjH44G9WCgzQmIVGagmVO6EqBVWUGY/5Ii6yiPSSM9FWdO67vRoqe1PqVxZ5sJt2roi2/MeNFbvszT//YC3nzJV/jebEx3yR5s8pP0WjuRNZfS9U0ql0IyIuye2bn5oP8S6RZXdIiyOVrFPOPVLEtKGbq9tfz+mUfzF08+k3994bm88+WP4U0vPJ2XPvFgnnLkSh6xV8wu8oaukPNrmeRuRV2zrIZJA9GqMzsjStvBPrzdVdoO+va8iZ7QYkVU+lcL7EFrV1OWBVVeUgus2JjnC0iFM0AOTeXHBMvlVFkhWClEh8gS//3jd+H1zz6K98o58J6Xn8/TTjiQ4/ddzi5pxkg2Q6Ns09JCaiQxToculsu9K55m7VmKsid+JDTlZK5a4/RGlrMp3on5ZftwxU+m+dPXv4vn/fOFfPRb67lT43XlkC506MeZBkg1d5FmJCLR3OASSq3ZzEFPbQvFtWItaLuDHAF9QI41PRiEqjhWLD46pw4qc64fmwMrgMrQKIFXtcNifsPL6Kk1ahWYrHGFR0Pr7kNJ7SWF4q3lqvkZmJVTZeOdGl2MHx3VhDSgndNpTHCXX8K16wr+9HUX8dnvzzEj0jL1l1oSHwhg5KIyDaCoEr8spYbKWbvasgbGDhtcaeddeEQ7LE8o/7zzTyW76+csHWuR6c27/e2TNBXTYodOXbTKWZa7GY7da4LnPeow3vSi83nP357L659xOE86fJwDNFWrNdhqDbZMEzMmGMmgKZlqqLypsZsRpBFhBddZT7LYoywycaomTIcNJVBA5KGmagvmnAlyLhwNgcl+KysZK2uW1mAO3RXyDq4Spj30LObYOnVPzxO1j7zk8Yfw5j89i3f+3eN4wwufwF889XR+/6wjmejcxnhvHePFFM1smqQ7S6K12tJEtaKIznxb9FU445ccqsFD0NWDRE0587Qg5FxsM8oUE8y1dmF6ZA++M9XkXVf+gL9488Wc9Mdv449e/1nefc00N3RgnYcp8XLaRczVCbXJdxwDwlmLUeQkjvDcKqF0oEcLUKmVBRVt5kmqAlvrhsFZQ+VD2Jwe9AqlYHsuukKsus3tVDYMv8CBsKasNPBJ/AozoQKbBIECTWV300Qc+6C9GXM5Xrbhpm7NXd2Ez3+zw5zqrXuuFxXy+sqONInWjOtlCYZAlbXwlpXuSqs5EhE57OFhq+G4B+9BOb1Rc56SywudNZdw1fdv58Zpaykw2TS7VH3TFkF2TCa0FDnjiGXBljKbqpZtFDdHwUvuzOZykpqBHDjJmfO6CTAQ3h082Hq6G4wnAlNQijTJ4EvNRw/daI1OUMlI9Drv1NJls7f+hCeddgL7jYHNQ1Nzo41Ik55ha9DwCgF2bZYqp5yBIqjCLGzOhrLFuTnXp2L49dU24v8Q7a/kgC21X1k5rBhyYFty4D3veU/4W1g2Rqm3PXmeW/K3DLY9GGwxbD1Im2L26IxILcPXNhZkRGpbJ9arLL045nEnHMyqtFBVQV45Cm3+pU8pB8aHjBWsLwU4mZxOsYyROmw/MbUZBezAV+BN//kr8WIz6/tF+GC8K+NjCh3SIx3oRlzG6Uc8mDUJyB5DNdr4IbHTjOorTdh87LnqJxXf+fkGdU5pjE1qHiuK7jzjOoUfuvfOOlhHeBmSaFCbaYu9WjvKYDd6zVEl4y/WYSIYFNZODYoI5tXuM9dv4Psbe/Qak2SVCiyY4SdETR10TjviIHYzezBri0YCThauSvK+VcFC+TD6NThgk6a50DShaaJWvlR3TZMVBYjuaeipTaiwWG3NuTMqmZFrSXOkydWhETsaWKw3qo2koYNBhXw6mBPE/jbWRvX75hx89PvwB/91Pee+9JM8/z8/wuU/XM/syGry0RXMlR77n/CQLOmUS21vVCVHpCOiqKFjqI41ySiZCU6WM0rOHuOOk/ed5PmPPJi3v/AMrnjlObz41OX8/sNS7IunfTSuvTU3R0Jf7kVpXJDGGXGc41wXap2CaxnNBpWMYa0vV6NnADvcp0rb4d4gFr68KpGLANNKxrsCh5BRNyIQaClReTVMBYnAOi1Apaa1PZPWbaynmtAzLBOmXZQ+UE2PF6EvPX1X3vr7B/PeF5/Ji887jsNXtmjO3EG9YS0NrRE3tw5602pdUwpXW+tnpt0j68xSa92gZ2h3c6aLBr2l+/Dd9iR/+fZP8/hXfYI3XHELt6unrcVcdOe5CO1GBIJlVMtvIWpAXAigsx1qBj6HSLwycFUocqLZAeZgNn4puTk456glNJV0udi3ufzeJpwQGIhqNID2EPAaoNJYpeky0aYkqfieyLF5+AF7Mqk4nl6H1BvMzcKYDkbdinTpambTZXxtQ8VfvO0S3nv1nZjmkyRoFAUHlaBQshTShFJSLj7YwlG+VrmBIgJDlHEq9yIs0ry2qhyTuaN3hpMfvC+lHI5Op+h4YpSNmiu6M0yknqeefBTvf8l5vOM5J/Gy43bnTHlRDwX2FuwmmExB00xh+6A8VnUDSpXVkiktNyw2eStFXyHZxQ58qRrFKYUIK0DUEOZTj61WiEKBns2LkcY2AzVVYSVRrjWnBa7O8fRI6i5J1SGu5+VY6IkHYAdIiSorhXs/wcnL4LkHTfDik9dw5auexAf/+jxefM6xPGK/FezWymnmM1CI93XG+GQTr0VVab1FUUVj1NNoORE4Q7budhJRl0izRHrQshyhU4zRrpbT9jsz19iDTUsfyBVrPa/66Fd5yj98lj948zd401VTfF3op4Tm9l5Mhxa1E5Oc0xm3FoWgpxIQnt+cWDa3enwk/URqIlIwCCZHqS4GdaVEQV/+837srEzFg2BtBoDqQr3ihXqhDuMO4oXiYWRKIzBFvDL+LXCkELsl2owpf/bxh7OyFdFQ27JO6I0s4+NXf4Ofa5GqGchBpUkh2Iviu/0Pmyg2KPOKhgTcawyb4yRWXvMj84Kzjz+UFfL4prUqJQE9UqbSpXzoiu+SIXRS4j1tjrbUvfpEFJQ9kyrYLSHYUmZTRdoHzcbCG8WiZGB7CYcFw15J11s6wBbPGfL309u2Iqt24q1NiAbwyjhjsNIh2LyJ1+a8Qk7B8KcpIk9LLzbr9jT7TDR52iP2pKHGmgJNsYTAVrO3VQyuIftAGosAGCaM/yxcTuWO+8dl++Ill1zCVVdddX8h6f7BmCEV25wD/dWyzYcZDjDkwC/nwJve9CYd4jLZqQ3ihQ3TNlGDX97jviv12hacoL89CK+p38EuYbGs6VoGQSkDtJIBWWvTyAoZfjr0jTZTmjU8UUb63uOeqGgT6uTAQq+5dNYBHcaCMVKXsqdzgZkpNdrrNJgZCYItNz2V7qjBeCt26vH9AigyA0lvBRHnwhzpwDYmq3z3ZWOcddye2MEj1iECbfxeBkPY+2UxOhlz88BbL7qCKp2A8SU6X81Sqa7ViGnpUPyEM45HNqDkTpOed5BNSaKkyUTLxdSaM6959zptGUWaXA1Tgsaxw4J9AfLxa75JtGJndL6milKcGZAyQpckmtcNt3LuiQ8QBkgSHWPUNUVXhaQInIyZforhdS84YGvJwOZErN0Kk1POidsWewhSFG6DAnTpYI7WM7ZgTQBVV6tPIRnoCWY0g5uUn9aU/lx1F99Y8KK3fp1nv/rjvOS/L+Yrt0xzazlKb3IXuiMrmCojQUUpQz9NpRd0WIjlOWr5gmZvimR+PePFDMvqNsvLOY7aYynPeMRh/MvzH827X3Imr/v9o/j9Y1Zz+CSsEnmrpJ+W68huf0Dbvs5qFD1iedOSGlFWiexcLdRwEJyItIe0xWBgMjmo2zJWf19B00c0hclRC0+pJ727kc49uATMsVAKbSHIBF2BxUUElcarbDytF+UUOkR6PvtD1Dv5eT1Dzs5C+ZAReOZRS3nL84/nXS97PH9w+qHsE8+wrP0zVvg5JhslDR2gKnmdXNIgaY0QxQ28j9CbAWhM0I3GuCuLycZ349Zqgvd8+jqe/bIP8+4r5ciqYC6BoinivAbU85mPJFJSxZufy57DyA3Qv2mtq7HaWTCWWeyc26rcyirnxSVLGdggFt87MPpio070IzCVZxjtS7h+can9cY6dRmJe+KwH8qjDH4T9nbGlcmQ565BJsSCeTM9TNcfIl+zKz4ox/vNT1/LyD17PFGC6sKfYWirCxoysb3js/nMYLoMFllgz0N5kZaX2tjQusEO4xJLzTjoWOlM0Ek+n2xGfPK2lK+jOzjC37k7sZ6e7aBqWaP+bcPNEvU247iYoO8KZK+5S0hEvCwqNZNBT+0xp1VIpTeRwsVe91Vaqwdih/jVeMm3Hu6ZId1aj51DSUneDykQYWiCEeFCjecXAsAlPqhFGqLSXZzTLLiNFh4kyY5nKdlEfcxib7D71iOVam0fzvpefw7+9+Fye8YiHcfguMc0NP2Bp91ZWs5Gl5QaSmbtgdl3ANzImx1NRygwoyWtHGYnzSZMyTsm1r7S1sDb5FhvjCdYnE/wsS/jSzRt586e+wh//88U84eUXcMH1t3OdPJF3kWiEEab8CG2ljU8G9pjoGaDiFyAI0xblztJqFoLT3eCenNsi30eudgpbppUdBiS/BK7/KtZoykljUEAzz6FrHCvl7GzaV1jpCLO559of3sLN0/0ZTOIRAtJC60J7UuWdZraP3Zte1PSlYrw5KNEKcuQ01OJBxbDttwAAEABJREFUWnBHP3AfovkpsDlPm8y6Fp+85gZ+OqOWkjmJGxJF0WtSU4quCJFCC4ItZTaV2VbBKa5WINkw28vwYZfXzfRfH5QZBnHAZsfmWUk5jMWjSmCFgYcQ2/+AIUd/0ZmHZsL8xrWsaEY87axTMYe58T9S29r2T7EctUV6Cdv3MKnxhjpApXtAjZUNQIWLHLw2zZe97GWLTMVw+B2RA7YKdsTnHj7z/YQDb33rW92tt97Kll9gmUKsTYn/Fmi0LcLAaxMJxoNtIluMWxHjvJkJCZkMxyjRlmPWgHYSmRthE/rDc09n1HVJ7FQZNnxD0qAVt0h02IzkMPHk2nZ02PQFwUAPm1OikXbcJejEQzHATKXAk8p5TcE9+aFGdhLVG/QkLkmyNqce+VB2FuvsEBM5R97tIluPgCiKaYv9X7kNvnn7LD0ZfuQ9kEHQarbwWYfdlo1y3H4jTNhQTmZBIwn9YyrNcK4Zh9g1hC7BfnIlGxFkVKK2WZbRBr5+K3zjtk3M5w5qx8jEJO3ZNo1WSwe2GU584C48dCfhUVskL42on5ZPQyWVcHvF6qv7MPymHBAfddi0ryvMqDfwtaZDUFVgH0EquTVytaeag2pW5ZrJoGckTDqsqzCcdzvqpBbYT0S/V8Lbv5nze2+6jof/xSf403d8hk/fPM+t8XI2JOO0dRit5DAt4oiOBu0Jn/OeyJVB1kaqLuPZNOPzd7K6eweHjnc5/6CdeO3TTuGy1zya9//BIbz84Tvx6NVwgCjaWbBMMC5oBHmsJCvKCKeLY9ChXid4FeggIl0TuRFlR6GWXjKgCXK2I0kGtZfc41VtEIkniktBoTS+knxXpKK7JaXUkhzHciLFFESCROvOK0ZQC0pBtQC5Yh2zdEdUOkonHkrO8Rpfeg+vvI0PoqjAHB9msNtPt05cAq985G5c/orH8B/PPYsz9h1jycytNHuzjDXVnwZ5FlFFLeEWHtHmtP5iaryP6WQFM72aTnMFd9Yr+acPXcXTXvFx3nb1en5Ywoyez5a9OaQbEoJm3hXGAnuOeTlRMj1dyYiwjWq+PUmipxV+W41Otzj22NfAg33IXqYkScL8/HzgaiW+1+KZ8xqI/+361fXWO9bsxigl8uzskvXASYhrV4HiquiyZLxFlE2xr06vf3X+nrzgCWexU3eKyc6cnC5q18tpjo9Qqm07y+mMLeNmlnDBN27lT99+Nd/LYQ4Qao0GrlSqLVg4bNUgjvTB0rn9Rlp9sIzqUsk2dImFYUL5Ex/UYNVYQiRetqIRxQ0yeaBiORm/9PVvBv0o7NTiozqBKT/7osBkxDjomuJ+S1WR5rcg070MUOhukGtoTSSlWteirVTbQrJa0ND6MojFfwPbcmPRZHuJgZL94BSZ7Gt9EqXUPqF2DUod7A2KEDf7/KDUDHi8ZMtpr8eL0eKN6RPb48eEytakye9+Sp++HF7y8F34wB8fxxdf+2Te9IyTefKDlnBQY4qdqw0sk25pVB0qOZsLX2tsRy1Ca+1fVdKBRLPRkP5pSP/YV4BxAWYXiM+dtMHGZAk/qZZyfXcZL73o2zz+ny7hCW/4Mv961Qa+qW4bRYOwyKIAVyP+xAKv+S/INWatdVv7nCrKVKmJjMTLqCJ8Fa7nokqgiql6kcoc4BdAkTNQXnxWCiTraFZwVcgOblvnBqU7cFyLcbaHGH/vwYZKnqNxlZks/eGTzyPftI6GLfZGg97oEt518Ve0sghSSG2yJ1ySXUmFyhyaYomwpFxMD9NgBTYn0r6aQZYK9+NPegjLq3ki7TfYPuE801XKey77JvJhCQ80JAO1HCW15bzNMWjXYJnE4bRjDpEu0aqV3GJ445pKtqtQbw72iJVIM1AUyk3+QmIHvNk09KfcUmC8EIu1XMTbUqDiItMa9Eo0jGNdWknNztKdZx+7EtMrmm3UgaihSVAXKX8wneVizbsPs6wGStt9AcKgwmcTsVC0LSM7i9kfaLcx7GurQnulxZY3uOyyy/j6178ugiw3hCEHfnsc8L+9oYYjDTnwyznwqle9iiiKSNNUBpWMLSDRgcGcBUpus2AaNxL2WGBp7DYAlQ1CjYzDBSgU20Ye2laETeiEB01y2H67EJezIly9Io/tOPbZd6S9K5HRENmXQnrzVvqKymmQ2kZVOzXfkYNt+vb8xlMDS2MbtPhm6UoG+dhoSqpjTtSZYedWxFnH7k/TKosM+++hk+YI6EBT6LBaJzHzqnvbJdfTG1khU83hNckNyVZ3ehOtqsdjHnFCMNyKTAabTYEBhQ4Bpaa1Ilx1gs1hVYBNFzrkSjgp9TazC3zg8i8xm8osbY6CunR1iBwdHyfWIbKevlNv2I5HNWppwePUKBJYrNkXah8AyZO1GMKv4MD/WCzG2+HMy0gsOtSSBztv2coy50XkQEvPRAM7jwWRsrUZSSCsUl7PLE7pqmxOMOU8Gzz8UOj++wu38NTXfIxHv+A9vPL9n+Yrd7TZ2NqJ2cYSprR2Z31MOdKi3Z6jl83jtb4brsdINcd4sYHJcj0rq/Xs15rnjANX8JKnnMZ7Xv5kPvjSx/CK8x/G2fs6DtBYu+j57G9I/f/svQeAJUX19v2r6u6bJs9GchYUkSQgCEiOkpQkKKKYMWdUEFRQEFBRFCNiIEgSyVmCCKgkA0pOu2ycPDd1+p7TM7MsCP6VVwU/9tLPrXzq1KlTVadO3x365TjqI6Zb6BDKQlhob8G1aqnylK5oXFIoEL/oY+tmCkpOPKozlTdBIcP+Q99I1yfCTHUFE5rlF6GylggrL7oJpKmGUOHSkBRVGXE5gURuhlyriAJaP8ZfriqZcrMEc5TV1Ed3Dj2C/Lvs/LIevnzIVpz2mUPY9zVr0duaRzgylyhv6TKWUJaco1JVzgtH3GjiRKvS2QG66A+PNnlCPoB89lrcH1c49sxL+ei3ruGq+xKGA/EkUAghJW2PEEmmlSCiIT1JJEv7E1+52Fv6cW4i5ZzDDHfnJjOUbWkFoHE9sx3P42OUA8nMZWJUBJ1gZOySaaHNUdDZzfDwEBU5JVSLULp54Gu6OOWTB/CalabTMTbENO2PzcceQf4Pgo4K5lxrhVXGOqZz7f2LOOoH10s+YE6PhuSHbYiSKRKAtk3SFJzmJcA0JCMsawVZZ3EmWkx+VEl6Y7867nOw0+YbUsltPmKJ2JHmAbGPaMj586g24JZaiVW1EC1JHsqgdYONMVNhGmpPR6PPVZoqNOQK80J7AlUxKJh4TCeLWKbvZ0CywW72T4O6E5+5aqfPASszDij2evFp/EkvVH3JY3IpSTYVyaZLo+lR2K9wRgFYTWq+4yv6+PTBr+WnR7+JM770Fo548y7ssu5M1qyNsTy2Fyyk0l5IFA9SSscK3XY6J2jJXjDedSaBuJRTIw8CEg2vLUdwu2MGY9UZLCrP5o6FOd+86FYOPeosDj3uIr59xX3c8SQs1hgXiVtzapkzPda8NyXFlnjOi9UrYtJ7JPjAHIreYypgcCUnVXAqgUQe38Q6nhq/W0r6OZOfrKA4mZAkpmLLQgq5OQnCoGCpp6yFmcdtWwFssKpj/VWXw+vMII1pBxX+Nm+Q3z0UU7xU0NwhGyMVvaZe2pnoM6NlkSlYWrCk9WYztelqsMEqvXTIccnQYoJaB6YL1//5CR5LoCn1ynTGoHnNtMIS2SsiQdps0aPILpuvQY/2XLWiKmeqM53xuanNJLxCT7GdWqdqM7VfKfrSfJbsNzb8XDOW6czycug7bUcT8nJmZ+gFNu1ROkoZNd0R9t9lG6Y5qGheAjXNyUm1spICgXYWr7Taq2ziW5FnPllYzAdmKz+z7N+YTu1wED27mykg1z7snMNrH7G/f2iOrFNOOYVln2USeCEk8Jzr44VgZlmfL00JnH766e6hhx7CNsPADDh5+E0Stkla+B9FLuqGIsjQGYJOIp75sSqpMqdQ1FM6kFGgF7K8cfvNmBa18TJQ0Zvxkt6utds6ktTQjGA7knSq6ajSuaN2RSdmDRTxl+6Xm5SP/eIgKwyCSVnkdkArLgOgXR8mSmQA6PDfYcN1eZndX1UUqszrQkruyL1MARnoo8r/7eMZv73/CcZdhTAMCVpN8vFxOklYa3onu2zcS6R6JXWRarJTMxqLmdH85yrIJrdFxaWOyJooposopOHgwSb84aH5NGIRaLWho0xSr5Prkl6TEbj2rG42XzPC3rAZJdMZCnPfYupDXaB+J1Akln09TwnErbpaaqKiDKe3xt7F0I6xoHAeOzBnluwuYlVraq7rRIzo+rxAGFDrJ4Rbh+HUWxax3zd+zes+eRaf/9Wd/DFfjvEZazJW7WEsidW+qbtFRljL1KJOOraI3r5OusueqvSzs7WANSqj7PGKfo5842Z8/4N7ccnn9uBbh2zKWzfsYsMOmCEV6FfzflHoFpx0hkyZBjlgMY+CLp9SJpWqYqE3SDud1DAokIh/QxtPS+Nrq2Y8iURp+2dyoqiciUdZOBm6wVIIFXdqj/MQCDJIMTjFnQMrs/3J1kLmcEIghCJeEsoGydOppgIMmeIGBROPtS82ykBprRWjWYCivrWtqaRTzG4hgRz7xnW54Jh9+MSeG/CKrhYlOYLTsWESvcUOXEgtqmr2cjJzPKsdchhTKzMgh9RYbRrpcutw3cMjfOhbZ3Ps+X/mvjaMyylAqYNQDpu8oZmXnLvDCtq2sS1Doy2Y8S6f4FSsmpFu5JeG5Rmm8pxzihatFT7fx9oLcv5Y5yYusSEJ5SJokvSFOiRJWvjPTV9mlqBPpevr6+jDtma7tWbRMTKPFVaaif19v5p0EdUp/uB7K2E4q3HLnBbvPuFCfrNQTizvaGlOs6aEIzmYDJzGHDjxoVnJJvUNG576caYTSuRYuTI0VyVhh81WgeYAmWuSlnPQYotFbDwoc88jqV1/UQ9CWaiq4WR7VVU3TAwslUMHKtKrslASQiGQIJzA0jB5G4/GzyRyhbnycvH291CXk4/17BQ3RAoNoUJLF0vNeFK6eCyTBFwLSesp5EqbN1xjxy6PgtG1MapE9aCi73Wk0G/RWv/2Wzbm2s/uzoUf34OvHfAa3vrKGWxcbjCrPkTXWJPupERnWZNo9CoVvPQYl0Ha0mhiAprY34YL5BhH/aZeZ0zHNAYry/PbxSVOvvoBDvnGxbz+uCs47ponuHkMHgUWCU1RcK4qGhqp1jn2z0xbcl9qb8lcSl2Drot52zsa6r8lZJJvEIZqPflIDsUvtiaTy4LnkoDmDIMEqt0JyR6T+WR1+7/WWtTLpi2pWuEs2mJjosYiyq6N04vaucMNrrjlDuqq2LBfdMsJnItOoIWZKVQ25Po2KCjiyk8pkShdFozu/tu/mqA+CEEm3RnF+ZB7B3POv3kc22JwodZloDMkIqyUpWux9pVcVGCtGpht1ZmNEeksS2RzhbKnnPVptpj6wEEmHc0FJx0qyiz/pQzJQlKRBCRzfXvJK05VT4gAABAASURBVMg8zgSu/SsvHEBtzVYLP7qAjddYgV02qFFVXZfoC2vnNCdeczmBVLVFxgoLeH1L9Pp+xrOUnj2j5N+WdM7h3AQS6XAQBBisg1qtxnXXXceVV17pLL0MyyTw35aA/293uKy/F6MEXnieTj75ZGyDNE6mNsgwXMqgsoJ/N+wA0GGDhaJtR4lsOYrDY3JLtgUi+x5LWlzViiPHwgIyLnM5qraUPb/rxi/DDc3V4VUndKISBuRmYAuZDiWDpVEao2K36oLIS/PLRGRytdGbUSQRWRQ0H24SgZxU7eYIVV2UVuop8YbXrUmoiSrmwqm1i0gTyBSXiY78EPz8yl+TdfSRyYAoCMqhUdONtTtrYX9ItVeZxZzqAmTzbVAW5Po2Y60wPhSfeqyyOkxkALaUd/6VfyKNRMXe3OtCjCFQpaRFqT3Evjtugd3pQjLEoVrYY8QzRby68dIRlipj2ed5SCCXwoTlHsmzLERowjGhukhSNyNeItedDfs76S0P5nwcAQYImSez/TFd8b5x9f28+5QrecvRZ3DiL2/kT6MhrRlr0OiYxeJGxngjIZWCBXorXUqGCcfnUR17nOn5YlbuaLJ8upBtV+/lkwdsz4+POYizjtqXYw/ZkjdtsjybLxeiKyq9Mk+7dXXo0Bv1mjxrZcUDc1ylMabryCGFeMFJhzSmiTye9nFKeQErV5gJz/1Y6QQcEyFThrYuHhKW+lW+5GP0ctGcgqWRfJ4W2prItBcXe+VkOJmORN8LbpIZo5OqvSHXejFg+51VMEzWs2iQK9Fo06thd4tG1BxnDU3j4dutwqkf2YEjD96OV/XErOzH6GgN4JqjpHFbjkQE8WH7p811KSCRk2e0mdPuWoHxvlW54O7HePMxP+OXf1zMfHXTooqvTsNRptVIidSnusQ5FepxbiJiy1hJ5U+kl45npkzKcDh9e+Hf8OSiYfJRkImsdeF0lQmsD2Xk4y2m9c+SDqbKRaOAitQmrOvS2QEnvOfVvGOPLWkveJBqVmd0wRy86NDZRdjZS9A3izo1HhiBj3/jTK59pMVI4MnsV2zqWw/WJ3j1GEz0I31XAkIvrpzUJVSoiVEdYyJSo5f1w+wKBHmdwG5imTLVKFVw3/0PK4bVVjvUfgJFwkgWSJXMVODA/rmN6VYB9WW6ZTonPWIp5KKYLoVMcTSJoqD+sr+DlU3Bq55Xj1OPxQ0SMYbiqDBCUxUK2pawWlMIQGeG5Roy+xJKgu7/dCnsJaNXQuqX42lmnrJRL+z3qml86aBN+NmRe/O9T+/HB3bfko37PJV59zGtvYCOsblURudTjUepZJrcJCbVmeVyMKdp2m7TbDaoJzlxuYu0cyZj1ekscH38eczxo2vv5J1fOK/4Z7THX/gXbp4LjwNPSp7jrkyr1EVS7qbtSrbzYI4J05GW6Ju++8lh2XimfOgaKEGouVgiBxFc9jxNAk5z7QUMbqpoUleUNnlm0n4Lo0qJYqtSYvtNp7NKX0SNNq7Ywzq5/W+P8mgdxkJoq22s/LJ0X1MDNgdODXUGFX2pv5xA3yrVOlETvPa+7dbrZJ3lu+mJMtL6EJnzZF3TOf/621mYQkt0GkW7SR7V3EUhbTk4tZR5867r0h/GlPM6LtB+oxcD1reTLYZBnIgEufGiuDNIhxS8dJ/Mhp6RecEVCclH8tW8oPnThkpFh023a1FrD3LQLlvRoyY2lc4OwEJ+nlyCzQRNk+KqMPm4HOkIxUdRsiK21JdlLpX8d0e99wVJ24fCYj8okoyOjhaR448/vgiXff0vS+B/l/cJ7fzf5X8Z5/8/kcCpp576tF9h2bCmLgwW/4/BDmYZeujwyIVUR4Rhqj87k0IdEmYk6LxXDas5WWqFDko+p1tZh+ywFmt3O/rycRJdxqJKlbYOgFgX09RFkE/Bll0CTgYMGS/lTyDZS4To9iFMyMLSTvNiSOMmnZ0RUTzCVq9cnbV0S6hJdIUE7eahE98MbWUxBvxhEfzm/seKt8zIcIjjnGqpTI/PWLkjZK9N+wmtDZCS6z9Fisd6DRTTHMnwy5U0tHVxIEhoypgz+nOlC1ff+ieacQl0MQjLCscGKZUiKnK2LVfL2XGzPspO9NXGa34NIqzHqz/jXFF7RMuCZXh+Eki1GhenIcNENChh/xxDljc4CdbHCls4LdwkgHFgjvBreTNOvnYOB51wJVu973S+c9Mj3LK4xOLOlRku9THQjGm3mwRqXxKqQYte32ZaPsbsbJhXVMbZa+1pfH6fTTnjg3tz9ef25vtv2YT3bNDF5lVYUX30C/ItiCNQ9zhdGsD0SoyIZ6Y+PiLX/pAGnjQISX2otOopH6ewaGdtXNHCSZcCIRSkdUax6GMqbi2sv0B9GCZaWdNMX1J6J2hMTMHSKln6keSko0vlGBGDV554FWkkHEFprROnVVQSjC/lKIYuStBUoi40hKajuJTZelIS5Mgj14xkDcq2UHRhNydKd6WDTo2tV9fsjSsZH9ikxi+P2IH3bjmLtcJBOpJBqpUyrtQJvizYyFsQj4Ecgl77LSobbgU80ipxr5vGZ866hpOuuJ+HElgoMbQclCuBHALiRHF960lxbiJhNroZ697Scso4N5Gv+yTmp1bl4nFuIr9IPO8vL3mJjh6b6lShyd/LiVEyT4I5dvIKrbbq5YL6sWlAt59e3Ti11dCnvLdu3c8n3rwr090w0zrLZPUmUiSSIXmt6mNaDhl5bQbz/XQ+/J0LuPgRGFC7cRGTj5ZYXifrzvouBxGB5hXJCvGTESgaSCckb2mc2JBjA+wStsXaq9EVt+iwxnFMKUH7dMrCRx9BS4FKDqH6ERkyfdlw2gEkAlpX6LJM4ClQ6JbieqzfAmprOlNAcWNJwZLHyDhJcEKftN5NryxdICtIuKK2EfVkij8TXmd44BKcQgyqg3GdR5BrFIZiNGVSbSaJCGo6MId4qrqF40rjtLkoibjLPGhPIpduZpJbKyNqQ4fKllP9LabB+7fp5fQPv44bvvZWPr39GuwyO2GF+mNMqy+iW+dUWWvfBVWiWq9krbBSk86WKMmp4OTkMpS0wiolR7XaSxL0MBr28ki7g5/f+gCHfeMCDv7a9XxKzqzzn4DfJaCAAfGuVYf8FYTS7S7xo3dvtDSQtsagoxKbJ2z+VVY8avO0dJG57OspCUhwShTfJivFl34CeQgT2zxs4aiSk6Npdgi7v/ZVODktabYJSjXmjiWcd/ODtCPQjkYap6haAWkUGG2XQxCDT8mKjdgTukArFDpMF4A37bwFleZCqj4vnJ9EZR4bGuPi38xlVOVOhKSK1M2u8Y5ceeZgsR8Vr16DrddbU+t4lG7ZXOiFnBPfBVSveJxaO0QFAtN1Xrofmw6vF0JegAT78yCxNqVU6yfTGiYPCcKISHtkaXwxO6y3FtusCtq6tbdIboGkr+dp8lW2PU5fRl/B5JNpzjNUnbwoVPZUqOh/8rF7WJJoE1mqk66uLq644gquueYa42KpkmXRZRL470nA//e6WtbTMgn8Ywl84xvfwMuQtQuE1bS4hf8xFKfBBHWLyo7TIUEBnDZsu1VZgRCpWijYgnFFDZW7FPsDneXQoSsVa+lkeuuuWxKOL8LrDWysS1XmQ1JfUouIHJ1uOtScGQW6pPnC4M5E9aX52MnnJVufSapmGHmTRUYhn8KSllwCRyDDvZyNs+e2G9EB9GgiEs2N85KnmpotZnOnGeGca35Ls9JNqksgWE5AWUbc+MIneeP2W2LOhT41SzIzE0UIEAnQnKC5URIzEOwyaSyEdgtDRmOpSkOFV9wyj0W6mWdZCSe+83aDsOTJ9JY8q4+yw2s2YIYI6sEFXoZeXAAyUgLBYiJkj8aOweLL8LwkUNVcerW0+bcZHdNsjruIEVdmkS/zsOR7zSMNTvjV3bzn+Iv48FfP5geX3sbfhkKC2esyTA/NrErsKpixqes/UXOYmi6Tfe359I3N5RW1mAM3eTlffueb+NHnD+WEQ3fioA1XYf2egOU0r9OJ6dda7lXYrbTtBVXxJNYo7i7iQUnFHVJbVAUKoxdMx4x3g1Wz0JDjyTH9NNgIJ2GVCmQ4hbZsitDighpRwDoUjQnttrZOOQbjytIGSzNBx9ry1CdX0RKoarE8FGL5k2FBvmiSSbMzuTdQ+BScyv6uqktADpiJTjPVcGihFHJxYjzUCqnmTSrxEB3xMCsFGe/b/VV89+gDeOtOmzKdEYKRuQTpsMY5jjZggnJZc+fI7P/0FNfx3T24acvRqE5jDj18/5q7eOfxv+K6BzMG1d1gDqEmyClejMcmqUigvYa/+zjnsDOpwN+VPv8MsUHqvCAampZEgfwKBOLHfmXqtL8Q1GjUEzLpcsnKhbw5BGmTsuLdgjlH9tt0Fp9610G0hxdQiwIqOnPsYpy3M7z2NQXEYQdj5Wkc8c0zOefOMQbVZy6UIkfqIVbnTvR0BJPm4kZ5qQSUE+rbetfsqL6q4DR1m9j/+Ux6nKOKgtN+l5MyNjRApEp2P4u0JgJDjmqAAtWYCFUFEcZ0ayq0uPFiupc6yHgKihbPRG9FFKxiQdlyxVyRVsMiz+p4I22RIscrtjSceNPIlRsLKcXArPlSKHhW2kImP0oW9GyMJoviqFHzgmErFOO50lHkKUkYVXUq/wDmNJIPixVCWLMM79phA0794H787Esf4OP778bmK/ayAqN0ji8kX/Q45XiMoD1K1hol0VmTaV7sn3G1RXy81WJoZIS6nCAt6Ufb/qlzeQYL005+tyDjir8N8vFvX8q7jruET/34d5x/1wgPNaEuMTXkvGg4kHlS6LySSM0LmAilCsRyokwO9+8CDacY/98VPI+M/+0mmmgNwL6X6MeSiNRTZUt0VI76rqor1sYer1uNHt+iJBvRxNyqdXLJb29nRPXtHKuWwmKb1PaHM3pmG1mi2DtVSY/NgekfVu7QKjUHVI2Xzazi0hjnAwGyMOSCX/+eBWqjVa1vqMrZn6thrJTNvdlVhgN33wyzdJrNEXytolJwOqScLUxTbq+RugyvvcnnKuOl+7F5sZehoQ71XAn7FZbtXZn29GI2tLlGQUhaH2aaSzlo59dS7NcSWRTpy2RpcpUcvSUFTSOGQHGUXxyMS20uunGgbQWsgbNK/1nkOou894TSISY/afHPIuHEE0+czFkWLJPACyMBWwYvTM/Lel0mgWdI4LTTTnP33XcftkGa1/8Zxf+ZpB0Sgo7lifNCveRMpXRUyGC0Q8TJUA+VH+kwCYojRGU6yM0AyHSaVIipJhlvfO0KrLv8dKIwl+UgcyHQUeQjclcip4TTZUJnHV50nYt1WFlf6vQl+pgsiqHbTiR5FnF9eR3szhB6XeBGeO0m67P2DChJ7JoG7I2QRVWVtuSeKPLnhRnX3/U32uUuwrIIxuMQVmjp9rby9Ons9bpZVCTukuaq0WiIjJf8IVBb1FcR6Ct2FDOsGcTLYBxPRmmNhTKJAAAQAElEQVRpjher7JIbbseV+ykFNVwzJm/U6dCF0aUJvR0Vdttq9eINW0MM2ZyjvlBro5WKhvFscezLIJrLnucngVDNOnTTsgu8xTW1yK3BPboB/OiuUT5y3p/Z7rPncdhpV/Cdmx/nd4srDESzSCrTNb9lWo225j7Xmkzp0FrszVt0tQZYyY2x85p9fGy3Tbn8q4fws0++ns/t/Qr2WCPiZdKNaeq3W+jF4WTIk0mD8ggnmB65XIV6lIt82zinhB7nnPTJoy8mMhP1n1AiK2D1HROfVIEhKUIvdVE76Q+mpwYbrAxn1HYCqviMJ1fakKpdSshTiBSPRFNSy1XJGTFwomX9W0jxyZQzQd1qGHJVmAqLKpYhQ13ENP6EUPtaWaiIt5pQ0b5p6VD7phOsu9x4kYMx91XiRKN2XgayV/9OZARXIY/khI561MLTHM9Yvgzv32VFvvXh3Tho05msnj9Od/NJAq3BTDdxp1tg4GN8Xiezy7+cKNRj0upMhqLp/H4s4GM/Pp8vXXA3jyW2IqFtPzuBwjmloHgCsWNGu3MaaJHz1FeqsaRPJZ/WbqnsfzqaqWaiEYsdEg+JutR9QXLMMAdWaL/kEaq1PmLJzC63ido47TNSHDUYx2UjTPOt4lK8+eoljv74WySTMZoL5tFRqpGlZaqdfaqe0x5ZRCrHfqPSxefPvIYz74KFLRHUY/PSbCthTAk2rdaX5SupGpKTvm26LF2SIFZdbjYtX2E0qEJYohWVaQVeu12smhOPUyoQNEyciAXKNrjC/RYpZTqWYf0ZXYOqFXqnwiWPV8wr1+AUGqxe7kJSOawnYPGQXLLKpfMGNSse6/tpkG7amU5Rz9oEpNLAVLUT0U8dTEH3d9VCVA1ZsVZL0gXTdR0C5EFT+tqGSBLTxNny1DGPKmLxgk5BF9qaYHM+perD+M/UrKaydTrhoM2m87V3bsaZR7yeLx+0FXuv083MxqPYL+t65fioVLRTlLRmwhppqZNcTo9ydwfV3ipOTsiGzqJUnPruGeTlXhYO5wxk3Tw0WuKKe+bxhR9fwUFHncM7vnk9371thLsbIFeodAtxg+QGiZjScYqpf1Tcsln2eU4JZLhJyUlsRayoKt0phKmE5ZsOKApZJiimZbZCCV638XpUtfdlqSeOajw6UufqPy1AxVqv4FW9IGpE1Owpu9QKKNYT0h/ry+YMfWYK+2y7mb7FmezOUC8D5H/ggYE2V9/Zoq4SLyDCbe2ZEGIvA5U0VWaNPgpbq9UYndiTxbwXiib2ZWeFtwgT/fPS/UjChNoHAq1pJJfca6JMNt5JKAFobvMkpax532XzV7PRcmhvhpKqZSTYeWJzZ7IPQCuXYt4tjuiicxRSldiqTlQ1FTJVz8idsqeg6H/6cc46m+jFOYf9+uraa699KnOiaNn3Mgn8VyVgy+2/2uGyzpZJ4B9J4Jvf/KYOzhCvU/e/4sSyLdggpiywBWGhksg6ofjocEKHjh36biJSZKMjJ5DRXiTkwOjWfXC6Enu8dn2qyRiyra2JckTVTpw8UGtRcGBvbHLRLciqxkv1MbHY4T9xYJsUMpwd3pKN/TzbJS0qSZO37PWawjEUNyYk1lGSMa83mtai0u2xy93FN97JeNTDWD0pnKCSNF4WXq43YAfs8BpmqHKYpqC3k90d3TIhMuUgg0CB5kTfTF1WzIgwpDJOorCrMCr/cP8wDywYp6mLYaNVJwwyytUORgeH6a/kvPplK7C6LiJlEapIFyY4NSpequSXGCeTXaFMJj7io6j8L4ZFmwkK/8x3jgwfVZwKJ0auPpVfxI2eQXWe9ljes2FJJaMxkfiH1Saq6Pup+kr8n4/RTFUrEcxeNwO/qbgZ46PeMezhwTE4+9Yn+Ohp1/GOL53HsWdfx4V/mMP8aDkGysszXppBqyS3U1Ap9pZIs9+RjTM9GWB6cw7TG0+y0YyAj+23I2d86U2c/O5teNvWq7CG5nEF0Z+RQ5dQESN2eQ/FjFQUlIcpsYUqM9WVvUohUvFoj1SouLuYYwSn2RfP+ACsgMmGauAEdWVNUK0ifNqXVX1ahhJWsUBG0aiIizQTH+VORP7Rd0FXNadC1TVejFRQ8JRJdzOtpazowivPylCIclV94rHxyKEorwnkcmJMoTDC86JOpvopJv1IF2dPWHIY0aKp1mbRXL2luliZf0n2Pz0dni5AS4tN5D384gGbctxhe7DzGv2spDns015bicco523kSyYIJcXIEKGNAC1SWtVuFrkaZ/7mTj592uVc/kCDYfVtOpSa41H9qQtxZ9+ZvrRW8lyh1wxJCmLTfvmiKSZVrUQlqebSaij6PB/1IRkaTSOgLiyQWqjPvKQSy8moN4YJdOuxfcX6zc3L4EIkPHABI7qIGscPjsIFF91EqVKmZ8YMxsbG8LoYj41oP2wHlLtmiE4HdY231TGDY08/h0v/uJC5amzrKtLawByyGlQqRVa2eADrE/soQ72KP+iIYFp/QOxV4ALNtzJ8maYr0Q6slvJt/gsKaugmqASibaNCc4xkrqSkqbp6vGCPs69JWJ7BiY7lW4jiBkuLsuaHJbBmlmfhElgnUwmNC8MkDUz5hKk2U1Un9siJ+WFJXaslTLV3qlXoiLXKxUMu3ciEVDKzOIqz5GP8Bs4RSF5eow6AWglCKUBZ6FF6BVV6hRT9TZv0cfK7tuSik97MF9+5F7u+ckVWjur0tRbQlyymK15EpbkIL0dDMqbTrziPHIEu0Vms2czAycGVav7RvKfdsxmVM3de3s3tc5p8/cKbOOiIn/Lu485V/DZ+83jCfGBE/Y96hYo3hTZeY1CGQgwaqoatMxpJbWJ8NrNiX/WQDAzq/Jky46mPSEzWeyrv2WJW79nyn8p7tn7+2bynqDz/2IRcnCThRMRSiio28RRpRW2eFUBo6yKjSwvZfu209zYbU82aWgUp9SQlq3Vz/nW3MKrK9vfJTNyKmkAV5CJtUrbxgaYZW0tqrPIc1IltC0Z3lw1nskI1pzOtk44PUe7opNE5mx9cdGMxR0YhF7VyZPyILe9Fn4KU/ebqkNe/mhnaG9PxEfWh2XXWoqiivrygtPLs2JvMfckG+eQkTYWFIMzhJ0hEOL1EnaHza/9d1sXmpkvr3c4k2yW89oKivr6cIMnaNGpmlLDHMi0s4Iv8p2U9LVFU+rd/OfdUJ/bDAuvAOcfXv/51iy7DMgm8oBLwL2jvyzpfJoFnSOBb3/qWe/LJJ7H/Ras5saw4jmMLdAnMirC4CBax/8cv25t18NupYQvBjvNIB5KBIlOFgUrsgHcKVVbkW5mL1HmgmOooPw3KMlo9kVg8cMsVWW+5Kp3tIVxbvDcTqrUquYzM3OgEJTIfkumQ43/98//Af662TWIC8/a0MrxdyuSUinRZ80KeN6jECTtuvCFrVsEMgLDTMdJo4CTtillwnuKt4oMtuOh3DzEW9oCrqrxCJAsrikeZXR5n/82n09nMiCJHKvnHMrBDvL4RJUgdqDpeYZhDmIiM5jJwXQy3S2gWOe/i3zBc6iHu7JFbbJiwktDSha+3V68tFz7Me/bcAOPRbJQI0VT7nKpiupGIeJDFemOXyCiExENbEKMqV8WCk/8jzCfLp0JrI15ZGqK29JOrzhQyxZeG5UOqgRtEu6Cr1lP0lDVFeyrrmWEmwxvNWZ4loj5B0ZqJolFWnsiLpF2I7Z8lWQ1DptIkS0lVuXD4GGHVK/orWqmgCCm+2yozZ8O4Ql3XeEId3CGn1Um3zGOfb17PTkefydG/+gNXPxZzf7ObITeNOJpOnFUl84iKbl1lOUJL7QHK8QC1TI6rbD7bLx9z7D4bc8mXDuDH79+Gt23ay9qavH7AnCZm0CuplB4nngKD4qEQCDaHpjQWKu0EL9gydyo2FMUqd04pPaCEwSrKmYChuD74Qh3UXPsKRc5UN060iscixodXShVtP0lFawLFbCLRFDITpyrhaVCTgrYtHYmEQt62D01B+swz4KxMeRMhuryqcyNu+Sz1mRq8l8Sm4Mog5HJa5cWI1BYKHiZiSjgw0QRBQKA9wIvjADRnUA5QS4qWWkV0K3+asPMqXZz6zp04/tDt2bBrmOroE/RVAnK1T82rEqnfvAVOe0U2QpA2aCUJcfeK3Dg/4z2nX8fnLn2CxUhmIbSaiujxggva2ptj7J9N5HGAEwemnuNt00CwqhYznTQxgH0/P2jo2n8aBMSU1HejDnnQSVN7WOqV4+uE0ShJMoDxYL20U2llFpJLb0ZdB8NyUnz/5rl86CvncPeTo4wrPazLp6+GZNo/CWr40nKkTGO8HpHGjrDsqJcjPnfeVfzgd/MZFOFqoNE31Ytuz6VIZ5R6VDaB+MqV7YRQg64mylDBtA4IzPvSMqYruGZE7ivE5S71ZXXUoGgtCi4Gn0iWytfT1hy3JVc0s0565FTVYHq5NCzPgOpMQJNlP2/S+FEbUZ7q4WmhUx8Gq4MTs0swVeAVsUdEVMlPwmkup2Clhly8ZkJaICQ1HTOI/9yV1cIQKZTe23jEiddIrX+DF5EpTPCbqVamWhQoKdNgrQ0V1TddNz1fUfHXrwrH77sOl352V37xkb05aoc12WvaKOs2H2VWc5h+eX37tJF2SolL7TEiOXU94+T5OJoUWmmDehbTlB3TiKqMSR/GA+2RHSty40iVr902l7ecegF7H3sRnz7vbi55sM2jwKBge21DYSIsefIMMiFH5yBYuUGqIS1OJAeVkap6TK5+VVnxTDqs9SdCVjIFkVAZmI1n/2TRjhPLMxgVC5dGUbn4slLBnKTPhqJ/9WK8iqMpHv4uXJr4PxMv+p76slm1GfPFme6msidDJ3o2l1YDKwz0pSaBym1+N10e1lmxh1qQaE3GZL7G3+aP81sJv62qbRue6iM6hbxN5pkKBKNd5Fu5LRjRrKhIux52dn1499cwc/wRutX5oNb0WNbNI+0ql/x+mJbqOmNIizos5ASplpUpY6/k9Soxvd3aa9Cnl7Iua+BKOV77hTlelEBGD6VSqLO1VbAgci/JR1LRPg1tHxDK/kd2PklGEGhSxpvUXEZ30GCnzddhde2VNUnJ5jQNA7xeZmdZBoFBBXpMLwxecdC31iteObprOKLiv1D5keCKOv+9L+M10Pls6/Smm25i2f958L8n+2U9PbcEtEqeu3BZyX9eAst6+HsJHHPMMdRqtt1Ds9kkiqKiknMT23ZDDgz7J2RF5v/Ll5GzFaBQj53fBZwOCKbgVKEA+ig+lb8k1OGfpTrIvZkEVH1GWTUP22MHpud1umW0lysRrVYDyhEuhDxPsYMOF6imF16aT+7Ah452u02p0kE2prkOI7IkpjUyQG9HhY54jDft8CrkliJLm4XYal3mFMpNkLr8QVPiO+NXf6FV7gW72MhIr3T0EDfGqLUG2ed1GzJb6hREmicZDbmuD6GgZkseUcMmcMIwlFGBPgoSXZxC3S7ukFF5M/C/2QAAEABJREFU79xhqPZqLtWj8hrtcbI8kWOywabrrMza6j4SoSBrFXpkPwRJRUZ2Iigf1dWNUjlJYTaKfBFKCmA6Zjr1XOGzlVke+riloOhTT2ZDKoCMeNM0v1RozYq6FrGB+4yJyx7Y3GjoRZhaQ/7+UzSRUYPmzHmPJy/G7SRjm8Ok3VLfNnDwDuEpQlY3VGbgUP4EbdnO6C4meNrqvIFnkQRoF6khVZkr3KivU668n8O/egH7f+p7nHTBLfxhAYz1rMqQHFZDvhPXPY2w1im9qusyVydsLqLWXMAMBlil0uS1q3bz0f2242fHHcKJ79+TA1+7BquXoDMD+5VVj/qRuqhtpvFkGoNuXU4gU0mmUWrOFc8FFfI08K98PEvaMvnJFT4bir7UvzOojhP0KCV+FFnyWE4myU0AtXMFEnWVqNbSUF2jY1CJKtg3fxfyf3ysveltEVpdG9cULP0UlCuZsgTuqaIlMct7JgKVhkJZsLnpUmjztOM6vXz3MwfygTdsT3nwccoj8+jQOqc5TmDnxugYNe0tXgpdrnTTyEpCjXrnClzwu79x2Fd+wS1PxIzr0jYumrFQKldJ9eIhS6V8hTA8mc+Lfdv4CiXxSPWMHxuPos/r8ZqlQJKItBc5TYUXlVQdpDpBUnNnOUcgx09HKcWnrWKvMP5ynSPDCQypwW0DcPhp1/K1c65kUVZjTONrqqzS20WqvbNUblMO2oSuTTI+ClpX3dOXY2RkhKCjk6Rveb7+iyu49A9D2B/5puogCrBPoj41ckUzxAqoSCxjH+9yC+jvqeAl75L2Nme//AlCEu+LqphO2DgwiVl1tdETCJMpC54fjJfJlhadgqZGY1SB9WEwwSr5d8+SBq7g1b4NNvJngxcBg4JnPJY7hWcUKWklCib7YEkIkqlg5QYHk2UZgfJLQkUwHe8F+oRZwiYz4bBt1+ZbH9mfS05+Lz/83P587I078LpVp7GCG2VaezG92Qgdqea3OaTtvA55m0AbbVQpk4dlmlKyhvQgjrppda3AcGk684Pp/K1R5fzbH+aI087j7V+8gA9+5yquur/N30RikfqWqjGoJdGQEsSa47peLBrvthYME3LzKlWXdgakuVRANXI1FsIgLFQrUHJqvIrqyQobL5LeBVZoORnonYhiTz3WZiKlQsmmiBc6pj6KXhVa2qD1Dmqhh+KjMtXJl6DIxKrwf32maEyFS9eXHDFM5Vkdw1Ra4y500vTQ8g3i3ebX9rGDd9+adHg+XZqbVjsnDrq48JpbsL1IS5lY7eWvmqCWQW57kmRf8G1Dsl1B9qSqFVmpnPS2N2619mxWkdNERhBRVT11dtJIHBf/5m6GgIbmUYGk4SbaiUCgSYykK50qOGj7LehKRumRDdYeHSJJ2lAKkAdctlqVZtyEyKnmS/cxFctN16TX5tihXAHnJNOUsAwV2f/Tg5j9d3gFVSBrNwk9tNopXu0CL3maCA0qt2AKWARVVj0sFJwQCI7//sfGZ7/AinSmfuELX/jvM/D/0x6XDev/TQL+/635stbLJPDvl8B3v/td99hjj2EbZqlUKjqwNwCtVquIW14wZekUOS/MV65uUxkj5sQIFQYCOmDMD7D1qp7tXr46WWshSTZK8bN+8ZznOvizOrIoVVMWg2i8lB+bx6yVSByShQzBSAd2GifI6iKtj7Pl2suzoV5FewkpDCqFzWSyTptt8GVGNAlzpBbX33Y7jckLlDwg1KUrlWrEqrWcvTZfzcw8kIUmXyMyG4RM8qeApZ3oGwpjU3yoAoZYRqPIc8FNd/Jk20/wGacYf7mPqLoEVx9gt223KK5qXs4rJwVw0gWXi6g9zr4sIWLKR50EliWIkpxwXkB47lB3Do3B87RQdAsjSnSM+hQo+rC+VFA8GcbLMyE2VOqKYIKPXDxk6Kr7NKTKTTXOTHBLEIOMct1RSFJdc+3fL+iNrRQen7co+QT5bfFm6GbtCXsMfeTNy81TZSAlVnmidrlx4cW5YG+fxzU2uzDNlaAufCDhAz+9nZ0/+wsO/uo5nHTt37hppJtFHWviO1bSRb3C6EBDPosm5TAnzMbImnOpMp/eYB6r94yy8/ozOPKtO/Gzo9/I9967De/YuJd1I+gWS+qi0IOS+jab3ClPbPKUk1wFypt4LG6YSL3Q34HmJiSWqk4hU1zzzVOQVMWm8bwUtM5sUkx/UptHFf2rYa52pgMirid7Cpav/if6nch3ShfQvLspKE+NnvcjluUagbK6ePd2q3P+cW/lbZutxvLjj9Mfj1LR7a9rxmqML44JdUlP2gGhFnRPtUr7iSewt+F/GHMcduqZfPOGQeaIk1FhrOHpkgM8a8VkWjSpdDmTjL2cNLqiUMliqmlMSZdFp4u6mjyvx2mfKWeecluKmAmiYsso8RqZnLvymOFbbaaVuqi5MpHK7W9W2a9iRsvwrWv/zP7HfI/bBjKqK69OrotqWKpSCsJi7yy1R6hlc+gNH6WSPkxHdYzO3iojo8OiFOBdSGtomHKtj6PPvIwf3D7OnACMnVQX1s4gkC7lAtjc6Ytc5fYDKJdTyL6rHBPlw/hskDwVXS+Z6UWDitXIg7hO5ZCzkFwjyJSVQklhqKg9uYPnC2sPIjYF072lMVHhqW/1ZeMogAfNAcWgpuJPhU6DmEAmNZ9AoPleAulxoH59AYza3+Gpjp9fzPZF24vURcGyExlxqG8Kqa4nb8W7Nivx7fduwllfeiNHv313dt9gFdbs9kwPY2ZWAyLbYzXnuc7Equa0GoWar5Tc/ij8iOZfOlgNqqSui/FgJovLq/K3ZDa/nl+Tc/Qy9pMz6+2nXs93b3mSP7VgkRgYdJCUIulGqvXQovh1a9IiyFKcZOpchPcV8pYqZ+GknMV2IoynBC1UF8zhkqiN2XcGiVR1VeZA/izRYsm40XwUYOrjlYzE91Io9M3SWgPS0HQJPKlmJ1sKli4oqa8lnTxLPLdKyrdwaVh2gaX17bniRUX7yvQ1gUixLdeEV0zvo9sF2A/J0iTkzr88xL3yGJoTy1TTBxKJ9oQkDLU2S7Q16pb4iYXCsSSnSZqK2OTjFa7QBVttskFxhpkkGJtPpey485EFXPXnNoloonZI4IE6zqXXagaaM22RbLISbLrmbGK9LDZbB+0HdjYW9aVDqTZPH5SxdVu0e2G+XvBeHY5SqJnUeRB6saPFmkuemRsibc7jgK1fw5q6wtg+kkrGgfQjiG1mpfvSRQqo3Yv4MTuobP+jFM37ddddx7K/ffUinqyXGGu25F5iQ1423P8FCXzrW98i0IY5xavXAe6cK5JhGOKcwwyeIuMF+8qw/8JAy0hvwdDJbxzWlLS3pofsshEr6oac1hfiS8rU4UUs51WeyDgrkdlt5X/gAPuPi1eHfltOrLDWQZxkeFlF/R01fH2IQ3bZEnsjaKILxYgZUbkcXEGpJkMOzNlx/jX30pAx1cyQwSs5K0Rvu6KsyS4bvYx19Pq6GasuEJjuZDnSHiGWAa48yyeRlWiwxspQh0Y7lqH34BDc/NfHCPpk0DXN8lZmGhJFJSp6Y7nGrC62Wc/elUM5cGqckcQtNCzFpx7L96hTkNboayKqiPX4XFBx8eT6fjZYOxU97ckLnVJfFuoygYUy5HGWZ1KcDF2oUYe6mkcy7gNxZVIxUrnkYkjVKi2uBIFqGVA4AclKrYy0CxBpfam2ZYko8tqqmuqYvIt+IdeIU1XOXIlEaIlyu1RhTHWGnEM2OwuBu0fg+9fex4e+dQV7ffB7HPntX3Dtn+cxEE6H6WuQ9a9Co6a5qPQwNt4QlZjpXRGzuwLsj7CXBh9mw344fNdNOfl9+/K9I97IcW/enD1e3sWKGrr9E6jOHGrqK0sVUegmIRuTpC2+ZdiXSiXlTj1qaIOdTGYKs6XSSr7Inil+bb4NXvKfyMvF9xQycZ0XyFRuc/TPh3ZnSjXnU8gVN4jcszzW0zMgGSOte5bK/1SWzZmNbLqGVUthtQg+d8BGfPndB7LxzE6q44sYfXIOpa4+8iwklQMl1h6da86nLzeLJHUMBD3MK8/iO5fdyEdPvYNh9VzpmcaiufPp6uqicNJ560kF6iNQQKoO1RZbW9LtXPJE+FdDI0WulpliQq646R86HxyJ9sGEno5Onpy7kLq8Sk1Vc2W4Q57dI06/gW9fcjP5zJexoBGycFHDtjzpbkZ7dIygPc6MUpM1y2N8/QO7cf4Xd2HDmSnpogcouxTCMg3dYgNfJY+6GKrO4gtnX8Kv/tJggfpJwwndD7RXhkqjecrUzvZEGzo4/afcRDQnfyrjnAOd02nmaKOP4lpJxZagDpWhJ38KJksNW+WZUf+XQ2tl5NSpiPrnRK65sTrPDC3vOWFza7C2U6F6sPl6GpTnJqGgkEkRTjBm0eeA8fssRUVfT+V7UQzVQeAxTrQvoxy050EV6JfOV/SCoKJ5WEUC3eMVnRx9wIZ866O7ccoH9+b1L1+JrVbqZ5VqRkdjAD+2ULoxovZtHLEoZCIWkWm+26Ke6hyNpQ9jeY1Foxljncszlx5undPku5fexruO/Tlv/sq5nHTZn7l5bsKA2oz7MvWwIpRp+oim8wUSJ/0oBxjjhV6rK4s7y1O2vFeEuvWHWl/eq5pBOuakCWCVxZ49JkuDU57B8oyQoBys6Jkoqkx+iaxqir7Sz4wrS49RUbCkz6fSRtd4mQitzlOwvNxZ+plU/7m0iUDmIXtt/WrisWEC2bsteaySche/vPFvjBnpArEk4oRIYzVYZio9SBUxLiDX5mFcl8JQddD8wut32pjZPRWCdBwaQ5QjT1Kbxs+umPg7W800RAYTMqQpS8GkQuoDpaFDwQG7bEXWHKGjSxaYuknjmKhaJm63VepIZT9QSFbJl+iT504i9Bq95CH5mDjCUDORDrD6rBIHb78CHZomJ5FVSlXMS1nWi9VYzt5clXO1fDE/plfeFuckk8t+fTUpiGXBi0ICtvJeFIwsY2KZBJaWwFe/+lU3d+7cIsv+yaBFyuUy9qssi9tPWpfeWC3vhUAuc8FZx3YZE8yPFelU8mM5682AvV77KuzfwUdm0luhz3SIpeQy8jFY25cwCjnIcLOD0skYjrNAhlxEOrqYzV+2Iq9ZCYp/2uVBN1DSVhMnAxldlsYkynnKPvOqm7B/2heUq7IPlOkDvDxdHXmDN75uPcxI9B5i1dXU6Bv1lOPSRCE41MbmhpTi4zLNalbUl+nHudffz2MNT1zpx94YB/a6Uxe73H6JNT7I3ttuUVwm0la8xCTxQYQSRnmCqvFsTFimxdWRE8yIVc3C4Hy20Mr/IXJkQD0FJj/K1hjALpup+pwK7VKRqH8L26prSBRmquMJxUdISUZ0KFEYAhW6NJOsoCBYXLAkTNXPJTkzeiUK7E7fDmQgR1qjNg8lmcAG1c/0ht3WbWr1RaYuDApPCHOEPwrnPRrz2YvvZI8TzmXvL/6AE6+6nVsXJbQaEcIAABAASURBVDR7ViGtLYfzfTKmQ5pD47QGh6A5TimM6e5oEjlpwehDrF4d5wO7bMoFRx7Kzz6yG5953UrsNRs2Frsrqg/5tJApTlkGZuwS6prhSA7HUGVTMpaNT6RLgLe5ylUwBUXRmJ+OIvP/7WuK/lT4TGpOGYYlfSv9tMe4f0pzcs2hIVV9Q6K6UzD9t7iFhlRlEo1a8Lzgij7AaBqMpiFR/hRSxQ25ejBoInkaVM7z/Nic2R/Vr0h2ndpXO6SnjKVsu1bACYe/jsO234jVKi0q4wO0x0aJdIGIan009eLA/sZiZn1nVZq+l8GgkzuemM/ply1iuNWmNr2fZrOOcyZ8j/2RmCyJiiWAK0EQgnQkdUiLKGQwMfZ/Pm1tjYXipyji34tWoLf3Ud4iFBwpi0dHKffPot05mwWS0wV/gfd++SJ+dediWl0vY6xdgVSIZhB1LEegy29QCli+J2STlbo549MHs7sc+Bvl8PPDt2fPV/TTnQ4QlbuhXVMPPSzWWdWudtGavgKf+8n5XHL/OKPqK5aDy+uCpsNK4/YaY6qwjbNdTSJRFdpZjdz3STyiF3VBWiZzNVoqNGdXojATUgHtq2qsmOXECq1Wi0wSzIV/NczV0uhaH/8I1pOVPzNsiwPj0WD74dKw/cxQDN/GqrlB+yaa8yVwViAi4gPBCRLQxBCVXTSZDBU8yzPR3qSh6XlGueVOwOiYrqON1o6pXJW1pdJS2FSrxGvPDh1lxe2fQM+SUF6tLeH1M+Grb1iLH71vU07/8G58ZI/N2XSlDvrDEUoM4Uttko6S6GSCGlXVyIjEcp0EbXqWm06aSmpRlZbrZH67i8daM7hnqJ8f37KQ95x6Ddt88iz2/9plHHPpffzirzG3DMKD4msxoCgDKdQ1gETblP1yz+YYL5quJdpNsrQtaHYy0wXlS8sooHimGcoVyqFb5ImuyE4+vgjtW+Qx+Twr1MYVyHD5FBLFJ1DQtXl7DjjlPxeMAQ2v4DZR4p9BqgU/BTVBLg22evV0ejs8uRhNSmXGS11cfc/9zMnQ+lQtyaCVtIq4l3aFQiTbJZQihFGkClDS/Hsbp6UUim1W1Law02vWo9xcTF+X6DabtMs93PXYALc9DqMmONHC1qXa+CIN1RDKor35KiGbvmwlktEBAh9onjLt4mLKlC+M1IVHzazHlzTsz5yEcuZ5zW0QetL2KLNqbQ7aaTP0yo1aEzoiE5EEPK63c5rJSPJLJWPLfTHD7HLvPXbf+u1vf8sNN9ygQbyYOV7G20tJAv6lNNhlY/3fksBJJ52EbZ7muJr6tZWlX0yjyJc+wrXR2+5u9kC16rB/JrH3lmvwqtkdpOOLZI00dTnWSeYCivFMGh8vpvG8ILyEAUEpIpaBpQiBhBiOLuAtu7wGuUGouZhQ5lIoWXszuHxIcdnwcM41cxmWcT1sfz9Czi/KstqSJqWxAXbccB3WmoYug5neMCIK2I/kwKkDlF9YbDLIllhhiusiKTukqNtWHftF0NV/+At5dRrNeptKtSpnTpuwpEtss8EMGfy7b9qHZpW+sn1nYL8iky4YWYNywHkgABk65A4H1o3lKJ49b4jM0x7ZwBieljmZMF4smtnXJIyrKTjlGSgqWkwlFhScyqrVLCDdzTXatEBIYENSnVhE7W/v1BMYz0FXIOwSPCLDd1hv9QeCCLuA2+Xmxjnwk5ue5Gvn/5H9P382bz3qLI787nmcf/tDPNTuYbx3DYaqKzGnVWPQdckn4WnLYC/7NtNLMcuHY8zO5jGz8RjbrNnDpw7alV+cfCg/+uTuvON1s7F/crqSWO8TH7U0oxS3CJMGJTkFSsTkQqrvQGOIkxj7ibz9QkBNNA+gqSNXu8wclUx+5IibjL04A43VGHP6MthYDBafwlTaQkORX7RTqhjfvxaqdqEZBR31a4/lWTiVZ2nDVJ6F/z5kOB9TH5qvNac5DqGvGmB7xioVeMduK3Dc4bvT155Hrb2YziChNTZEJp1sa/6Tgvsa5BXauv773mnc9Ls75BRKyLRGQ+1JCrQXeNUukWh/iY15DSiV3reE1NLPEyb6RIs1j0QlSDHasb4zr0WkdKa9qHvGDBY3Y0Z9jRMuXMxJZ1zLaDQd178yI2knaVIiCDspyckQtlv4kQUs50bZd/N1OPk9O7BqGboy6M9i+kXn+MO2Y5PlunAjCwnsF6/2K4yoCwkS+6e8A0GNL591CTc92qahy1hGIPmEkoGqaHWEJJJaqjyKvCz2hE7CjvPCD0e9RRUneVEgg4l6CouY09iccjU2S3tRCwQn/KvhlI6hj8UVqGf7/teQq7o4WsKnxS3PkE6WmR4sjaIjG0fRSpWWfqyhpS00WPxp8EXKiqyvIqEvSyt42tPSmZho/7LxRd4RBVBWQj5K7I9255JyJh5SaTBZg2rWpGL7XBxT05z0ZbCcKG40Dd65zSy+88Ft+Pmx+/PJA3dg61W7Wc4NUksWEdXnEI3MoaJ1UnJ1fGuM4UVaV2rb0sBbQUXOrj6SrlmMl6exMO/kiaSTJyuzuX2x40c33cunfngB7zj+HN594mV85ue38fUr7uW2hXCfFFsBi0TLzoERH1HXmZBUOklENwtKZL5Eqn5yAROu86DxWrQASjv0Uai4ycqgDKUozjynDKtiwD5KW1DA4gbJaiJtCUOR0pcEpW+myp81tDpPx5K+irZ//zVVbqFh6RqBElo5rNQJO2+1IUFSx95pjiawQOvylzc+SUt1cE7zHuCzXCeWJ8hzfCreMxVKXuNjmi9FA3UQJ6qj0H7wX1Lem3Zcnc72APbSJkkzGuogqfbw44uvo+0hsfUtCSZ6Gafljh15gdqVXaq+4OBdN8GPzScSDy6IaDbGKUdqGGizVT3Utgheol9RWXujbAhtwgSSTy6HbCLbdf2Vethz/dnoHRuhTYTNleaGshLmhZbcvGT6vyK2SHeVY4455n+F3WV8vkQkoJ3oJTLSZcP8n5PAySef7O69917MaWWXTHsb4JwrxmEbahF5Qb+8jn+vo0g8OVtKObInJ2AGut5erqXzat/NN8D+HkWki0mq1+7OVWWwgQvzojrP7/P/i1aJLlaBLK9UssIHEMqk05vS1627IluuBvY/acG8C3EDeY5wstxzD6MS9SPjcN71t1KZtSqttESeq715H/TmdjnX4JAd1ydCHxn1Zm5ZPJFxiFOe2mMRCw26nGKviGW4pXpDlhPqKgkX/X6QRxspQakDdUKkG4SXQ60i069D2P21r6Yf0NSqhSLGa2YExaSSFpsCRQ2nXI/XdyAUCqDx8nwhHsCso6ejMObVcbAUTAZSuUImFpZUZr9eMVjceFIWJt9UzKWB0wUjECLaMs7aLpJBHeqq5NWrl5QoYMMwm9b+Z5Il60RDbCpzsXDbMJz1NzjikifZ95Tb2e2oqzj0Gxdz7EW/58zbHmVO2s1AIidV1s9Yu5/RsW7G6j3ESS+E/epPfUciGI7p4jafFSvz2G2dgJMO3pRrvrQ/33rzZhz6ii42VpUV1V+fUJM8QrVM3ShZMK5pbYuWCpzXjAdUKdORRQqhM1QYhhj/6GJgbxrtb7A56ZEPJAS8GhoU/Dcfp84MCp7+GC9TUEmewLPAKc9JF4OlEErHLG2hzX+xtoyETfrzCJ3a2XSXJO8pyJyXlmcE1pfxsBQm+JSeiqdiTasOaquun+cjWq5Nra+TVAZ2W3OVaMqauoxFKpolqltIKc45/k3suG4f8YK/MH16Gd2Vpb8OV5bjJgupymmDlH5keJTR8RadXX04Lw1qxSiiIpO3UxutBaCtpOm3StUjE+tJ+ba/mDz+2VBNij2mLom1XIC2MxqBp+EdbY0jl74OL1xIta+fgZFhbvvjn0FOJ+t7TM5za1+mhJNjncYApfFH2XxGm5MO3ZFPbL8K/VKNkio15bhCe2NnEGHOjO9+YEde1RPT2ZqP/XKgVOkGOf1piYNKD3Pybj5/+qXcMheGc4otymukoWiFSrnJOZOI9WJmjFLaLhweXdoZSu0RZlU9VdUt9h4LBdSmOO20rghCUheRah26PCLQWnx+CAnEXyj6zwwtbwqRyi3+bGEwWWbhU8iwMU4g0cglSM2+02xNAcXRCNR88skUPhPKskc8WmCw6AS8JZ8bE5Uo68Ib6swx+aH9qfAwyHlhrW1MVXFaI6Si/0q+DHIGoRdCaM+0v91mv+qxcVVFryOGGcL6wPs26OWMQzfn2iP24Kdv34b3bTidjYMFzBp7gtnUmRZ5jTunLCcTop/q8p2oXdslxOk4uWtS6gykH44BOaEWRz0siKbzcN7HbxaHnPvXUb57+1zedsov2fPz5/CG4y/kM+fdzi/uWcDtg/CARCX1YkA0x9XTOAFNV6KlxVnPFeosTlyofjRrRejJVS9V/aWhZPHkDgoolU9CoqEA+mgt2Vq2sRSQ/uECFfwfjxErqljk6XBk4jqTdJ4NRS9P00/T0aURqr2X06pL9PfaamVW6gnwWkto72mENS6++XbmaLEnRETitUyOy1VZaxnZkUgehlK5rGFm4gWCwKnC5JPD6hribpusSbutM7BUk5BSQr3ku+3+J9H00FRLk0OaTbQxs3WiD49vZ4gttnvFCgSFnVZWHzmZ2WrapxTBmvMS/hRii0qgtZdqXSI7dfmukH032xD5jCmWbgDxuOSvfR3ZGugFJ1JWL7k54cX8eO+xe9eNN97IlVde+WJn98UsymW8/QckYGvoP0D2f4HkMh7/FyTw9a9/XTZbSqlUwrmJ/dN+smu8Z3YRssgLBOMmkKHlZMKIOQrrIgdUMDw2QlmnVyfoMFuVV8zqYLqcL1krI/dl5abk7Tq4jJfuR2PXBZcAMl3IfE0GluY0TBrF/znQDDv7e2KFnRZoqzJZqXxcFmzTwfV3LmJePWeBMvKgTKkqJ9P4KD0S7yYr9bF+H0R20QjUQQJ2aY9kD6s3ME9WJiI2X9aBjGRcgCVFXlcxaGliLrjuN7SrnTLajQDE7QbeeG6M0OPb7L/LWsUU9oXI+LQWaiSnSC6L0CnqBQsVTDy6KFv/Th0ZikzLeyaMp38GRkRON3PuGd0lMFkZig4mv9SnDbDInozLhp5oorTlF+TUr5dO50IqJErHTMjDRthUvC6MCyPCkKA7CY+mcNNjo3zvmnv48Lcv48BjfsE7jjuHo370K866+U/8fl6dOXQyVJnOcHUaw6UeRuig5bpIgyqB5rCsee5wKZ15g+5slO7WQjaYFvD2HTfhGx87mDOOfDNffMtO7LHucqymaV1Bfc+UkLtzRCkjiEfR9YeAWPZ1gtdidM6rFrRbLZJ2isnA5yA/JLlUELsYGoBIcxeYkak40jULloaaLUn6JbEXKmIcCKY7GikWTqFgyQa3FIo3vxq//RMQXUgoJh+m9PNfDbGPCfDZMEn7aTwt4U08G7/SraLc6DxPtLWOc9FKC1CMpap9t6qbWJWUWRrUmhU3foD/AAAQAElEQVT44ju35J27b0oy/69y+CwgrJXIWk1KYUhjTJpcqoL28t7+5RgaHKfVSojKyrNLR6BZ1+LIpFOSHvaxy2dIS3qWqc9MWdm/HBqNQMooNVZ7X0isrQtDLCSmsyoIp82gYX/TqqefhpwIg2N1xDS5xkTYlj6P0luK6U/ms8vLp3Py+1/PLmtWKTcTukOI44xyLQLRzFwufkHbI1//2G6sURqlMx2D5jjY/3HQ/tZNuUaqLh5PuznqB5cxP4NRcadA3/aUCo7trtZKYbzVxv44cabFVK04ekqOWZ0V1KPNboFAzSKNzilE82TBxHyZHigl8apY8lfcOvpn06pePKZ/RuCZoeUJThDTaPhFH0tC5Qck4ihhKvSaYy+9eQrGzAQmvnV+q52u8Uay6P65v2wwk6XWeDL6DwM3VTohm1z6TZJie5QT44EPCAO3RK5e+1agJgan0C6btm3l4k5VcdpLgzzWnmj6kNATJnSmKV2iO137wDrSkV1X7+SYA7fi3GPfzhlHvZ137bQJG87wrOCGCAcfoScYp7sSy6ExBK0hSlEqJLTqI+TqJHNV8pIsnaoO3K6Z0CGd9b0sbtcYiGbxeNbHn4ciLrlnHseeeRWHfuE04Wd8/LQr+d7Vf+PCuwe5awTmiX/7ldaIhxHnGMUA0k4aKmsJySQkEc0CqmHIFAqSsQPFJ8BSn1wFfwe8pBQ+KygkLOE4oYibhJ8J6yDTl7C07ll8CsalxS18JrQfR9pfOkRhLS3KV87uoaY8fES7kTDY8tz96CCLUq8a4DRfFB+lw5JinnacULzMTWKydotQ42zHOW05rTsVr2ju37Hv9lTleCSV9LKEhl6w5Zqnn156cyHXVGMMKwGmN9oOkUDUf4Oukqdbvbxx6w0o2x8el3OtQzaa/UkPLxa08FU3U42X5pNLvmmrjpeTOXVe4k0wJ/7Gq8ySfbKiZNbCe2mqZBV1ar5UHzlpM9n/TloaSF//FyTnnOML/7/7Pw/+L0h+GY//lwS0tP6vKsvKl0nghZPA9773Pfeb3/xGh+tTB2UQmCGBDocXXn0LDoqDSLFAxo4ee0FW7uollYFU0kVxusT3yYP2IJv/BOWSzBUn/pujlOxQ46lxqdpL7nE+192pAZWqHA5tGWBtlu8O2GG9Prp0uQAZZmbAm8XkPLlknEh8CySpc675Dc2wQq43i05ot2KCmtLDi/jAfjvRoXlRVdljQfEmzOKRpgmTuVlqMh5FhlZDNzYHbVkkNhuZjIumCq7642IeG6yTRVUZJy05rloEcl51lCN8a4TXvmptVoxgumiWZHh6XRbsooEMVp352C9cAtkvkfhwguUXkAGJ9EJEEXPqSQSkKxg0RgwWF7LMk9vFX/GifKkwc048Z6Qaj8Heti+BclNdVER84rH+M0XFj4pQE4q+Lc8pf6o8UTwG18bux0QWqsyqWJEkhe4aPKrbxG26cXz/hoc54qzfsvdx57PTp3/Km795Gcf/+gkuezLi7nYvT7puWnqL78sBedrUsEfwcvyFEkruxLuLiGU5O81zORylnDzKbB5it5dlHLP3Ovz2K7tx0Ydeyxe2mc3ueqW5GtAleMFYT8RYKmjqlANRKKeDHBFkZSJfQ5MHRTqUE7xMGKmy+i0mJ8rES4ZdDKcAmegYFJjOKXi2xz9b5r8jT+xhmKRlF1JDmmckusDEuoRYmGnyctXJ8CTOkwm58asQISfUnilCpju5KuaKK1jyWNL0Fc2qXW5MJv9qaG0zEU9F1URW9BEqsRTEi/FjyBRPxY8hVzwveFB1PTZGg6L/9JNrjD7sMs0p2tj6NkzMjZcYXXFxt31kVdX4xK7rcNw792bt7oR8eB6BdKHdGkWKgpQDan2MD6eUwx6hk7btO0EGuZS9JPnnddFUVVqUGaGSjuO07jUVqqMOJIr/M27yMqSiK+dSqd6kIidQWfNbFomiz1IEtjfJS5RoTyMskzZTAp0b5WqJ2CdQy0jzAXzHCD5+hMN3XJdvHbYl60nla9pbypWQupiJIi/5QNPDiG63g+rDnjVK8L2P7MlKwSDl8fn0ybOfjTSg3sb1z2SoXeLRpIsPn3QV82JspjX2SCPXeiWkqYvzwsGcrNqhflSufXegOSIeY1758tXVs3qRTnkNM5RcJuSkhI07BS1/vKooB6kEBEosDRUW+VPh0mUWVz4TvahhkVC41KM+i2ILTd42T6i3XJgKrUwOIFdUROOj+NiLsVR7UqayTLmGRKEhJWIK8hNoDsRFocjGg+BEwqBg4slAcuAZH+UaF4UM1OoZpUoaDa0RF2otFfZOro6mWi0VulzcP5W2sXi1dZnDpQ4xC4qTqZcpgXoJ0OgqVHPs11ldIi/XE6+WD+o9W83me+/fmiu//Aa++uYt2Xv1kFVaj7Bi+iQrhmN06iWBl/NKFCFWH17eVNtj5TRhvKk+M4JApSrKpONhuZusPJ3FWT8L/Ios6lyXv7RX4tIHHd+47hE+9bObOfCLF/H6oy7hnafewgmXP8pFf024fREslChMZ8cUjgvSUNRDMSwlNbaW+quDXniASm2tIoXVOZ3LWWN1bHpMQlK7op1KixdURqetCgbLWxqWZ0hUPgGvNfAUUs1crnWAES90KldNg4LiUY+mc4XuKcOKloayiraZ1zkbY7J/67ZbU6uPa1/J8VGF8dTzo4t/TSxZDsrZbm/grLsR7Rdt27s0jUFJCxl9pCNea1gxyirrrESUxHGX9vTltLFs9orV6Cpn2Dq0JTiahdx23xzumQ8mW2Mt0HxZe6k93odI8+gFdlq3hxW6PFXJNdF8luTYz5qSubdWqvASfoJKiUwvAHLtD521KtHQfD62//b0SCYdWoiSOC0y0FypinIjfKhNOlfUnqnQ4i8QEjmzn9n11FmcaR/85S9/uez/PPhMAS1Lvygk4F8UXCxjYpkE/oEEPvGJT+hA9bqQZdgf33XO/YPa/8UiO3wmkeNlHAlizQyfdIoNlYcyODaaDq/fbANKiUrN4NEbr7acIM4Ot6m6L7XQ6RouI8+MAGfGV0PGW3uAg3bbCrkhyCf/j40mlpyIhgy6luRshuzltw4wt5FR7p1B3mziA1kIehsWNcfYdoN1WGsGMsybshk0IYUphuLI0J1EkXKkrRZlvVVsq9pYO8bm0VpZH1fedreMxy5SGW0Vc8DEDWRL0paRWdZs77HTy8UNaBhgVp9Zl3ZJcCHFRzSddlizYWUHqI7lSiGUX3TvVWhZU7D8qbhCI+c0LNm4WLy4j6jOVOhEJFIFT46TTuUy2ic7UWuHDwI5hxI5PnJxqxLRyiOFQioWzRHYUrwuNsYcDGdg/zSzrnr1kuLCkPBIG256GH56o96gn3Unh3/tSt72+Z/xri9+n9Ou/D0X3jOXu0fLPFGazcLqSiwKZzAUTqMZ9hJX+xjTzaAlq7mrs0xvVXzZ34MbeZK+fIyZ6RAr+nE2mFHiLa9bj+98Yj/O/9IBnPTWLXjrJjNYKYXlhd4EOoSa4oZSTiF7nvbxSoVCNIFclrshU9q8ypKXCvSISCERCzOlDQr+0eP+UeF/rswMSDMmvfMEPiAMwiJ0GkvBvYPifqrQLtRtDUViQsW4MECVQZcR1BantME7lQvoYzdY6Q/SnVwOskxv2ZO4jf3SMNYb/SRuyrEsiirH6hVyk/CVzqVzGC3xVPRhtFUkqhPLQXHTWwWYzhZxsWBTYWn5ZwqKVt85h3POov8ibM697gcGFE7AiAR4nMZke24HLTp0od1z3X6Ofe8+bLXqdLpbC+mptKmUpKCNYRgfl5hK4qNMM8lwhcwcqJ2PQslE+4wI2/+UAFuUSNdscKrCc8FGuHSZyctgG4n3EJbA9gx5Yo2Ul2AMLlFHQYi3zUOT2lHpxuchLTkI2uNjZCOLqVUSZgcDfOn9b+TdO6+DXTZdfZTQWYdg8jUdMboWqiM86GIL5nRfSX6HL7xnD1bvSogXL6CrpPWivc7b2GrdLJDT7L7hmBPOuIVRtRtoIymia6wSksfj8xcw1lamxhHVSnhdaF1SZ61VZxf9iAOcdUimBhqQdMbylMB8620xZf4P23sNLRVMhS21a2oYTYUthVP5S0Llx5KjjbFQtqJHZVqo+k+fD2U4QfQnHvFT7NdiwPJNQKacausICHxEKAQuJLfFpfkJ0VwIrqjjRd4TuAhUBxeQKx8hF53cNvspoI/RV2CPsy/gHwd+qeKl45PZRs+gpFOfhkKHxCdLPqrgpqBM69gZLYM0QUV6VKAnN+5T6UVGh+aqX5itvOVV4YANp/GVQ7bkgmMP5lsfO5g3b7k+G/aXWDVssWLYZmYppdxYTKk+QI+cvD1VR9geJRsblpNSBPQgOSVhVWdpzVwqtLJOWuXppH2rMJD1sMj3sSjs47FWB799dISfX3c3X/jhhRz+lZ9zyBcu4KPfvoZvXvoXLv7jEL+bDw824QmxvUgY9mXGg05GXQeDeZXBtMyIDrmm5qWlfW9cdVRd/aJRTcArL5iEhlnkG5vPhKo87SlEqBwLFUw8eaZwMscIKLXkccr3gh4pDAWkKbl6LPZO061UOiRd007Cq9cM2eBla+LkrMpkC2VhjYflUL/5kZio3AWEJOqjLCe2VlPhhFNS+fZ4fXlsygNlOvXh1Fdbe3hZJfttvx7VxkJqQYrXuZDpxV8r6OCC635vbr9CPnU5ILX9oK2PsFymPT6Cj+WwVPuDd92KcnuYlhxXgZxrpXJJwmxpSDZ+VXgJPk5zn9o/p3TaR8KctDHI/q/bnLU7IWpJIFqPmopCtm3Nh8xXzYjlC/ZYoYUvMJqyn42F3BaDIubQcs7Rkm1s8X322cc0WCXLnmUSeHFJwL+42FnGzTIJ/L0Ebr/9dnfGGWeQySisydkQhnbc/329FzLHDAfrP9ZXItiOb0aSTniC0NGnw+rtu25IX5jgsjqRWRltM61UoPov1ScIHE5OrHx8mLK8Ei/r8+yzYVlmObhQplcSFwZXXcZAHASFsbVINtP51/2GMVeWWeCwT9ocp7MaUBpeyEE7rE+XZbs2qJ2TiM1W1N2CZ34Cc5yprtkbkb1NI5LBEWC/Lvr9w/PJnG55sjwCqVypFhLqEpDHCS9bc1XWklNS2ShL91nFgirIMERXgVQjsMuZ7qWoOVkAqS6tuYzV3JTCmJEBZNEpFFniZSrUMJFpVFxEda8sDEu7sOUahEEBLsv1pj3Hq8CrslPoCkMk1zgyJn6x5rCL4KgajAhDk7C327oPYJeBhzzck8MVuhWcescCPnrRPbz1xzez3bHnsfOxv+Bt3zuHL11xC2f+6XFumN/iITeN4Wlr8UQwm8WlFRgv9ZNo/MXlLU0kd0GGso9K6s3p8i9HWlMOwOYwM9wo6/en7LJahWP3fw1nfej1nP/hrTh6++XZWTJdPYWZGdg/X+iQ3JyguzsGiRXnciKVS12Q3YiK1Ye61LcZ4AU0nlQwZ0kuwutnVwAAEABJREFUuWNAc2QENE5M9oYJk1ItRVDfSP5YHYtPwU1FKIotOQX+Xz9O/S6NZ9DzQSD98mTiNZUzxi4whljzbk4ABUtG4MWUD0RAoagqMiGTpzFd1JYAtJdOGKzWQHCh+onwQYlQF5SoVMVgcctD5bnWUqaFZMgldedDdaDORM7IWmCdWuiUbWK0l7tJClkGppaWbSjqW0Vr8K+jaGF0xAGmB7adGqQaGAL1h0GX2Xa9TarLWZf4tV9lbiJPzynv24odVijR23iMUnsurqQdoMPpUtim6RJyXRKzwHoQk40mvpXSHM+I1fNoVgPfTRZXNC6P/e0TG58ht8VrA5+Ck2yn4s8MTUheSmo3Rsm1qKlNw3716MVzpM5KWUBPZw/jI2MSoGdaZx+d6mOWLrSz6iOc+Jbd2XuVCO1SjGoPjGqTF906VEU/k6CddoIyLXpo0qcR9igdSDjdWppbrAIf2vd1rKSFVpFihdqwUvtnikkdX3IMEnHZHx/kW5c9hjmzWxq/IRHbcxYNUi5rz9MYvC5yWWOEUtxineWQdsDERT2XfNrkqc46+7eJTq0D2xtEKEBcgTkZDBrhkrhqi9uJ8oaqajhMlVtoaatjazz1DlvzYp1YjnL7FZvNBZK3XcAyrZtczjODJg0xoyLNq+QzsalE5JJznmpQ0nGmoDkJNZJAaVuiXo5EJz0I5Ck2/TJ9U3coiURHJpLgcNIzpsA/93GqZlAw8ajPImKZTnxpLBQocie+zNGotYWh6Fv1rK7LyX0mJKQKU29pDdsJ1lJ1bTxSAcw52JT82tLTVPRVpBFklF1Kj9ZBt/YdLRdmqt0W+vrITqvy44/uyOkf348vH7wLO6wS8KqOAWa1HqZz9EFqjblU4yGqQYuOiqOsF3VJu0E8Mgx6eecrHvmcQI6RZGAe5ZKnXI4Ite9kYaRzqsKIHCtDpWkMVZfnntES1z3W5oe/eYTPnHkTh550Ifsc/Uv2+cIV7H38tRz2oz/wiQv/xqm/G+fKeTrDUnjYwePid6FgetVQ2BZsbGQpLmvp3GhSokVFY6xKEGZJFJAtUsralPNY5TGhVvwUAuUFeYspOMUlMiSwCaAetCmnOv8S2S2GqbLMOXLnNScBU7rR1vk4XvYMh2D6nAGv3XwD8deko6+HVM7the0yF95wl7iAOPZEoqHqRbceCvLYR/kWLIH4QHNH1FHUfc1M2O4VM7WPjWF7VLudkJVqXH3n/fx5CExOUTXSzgAuArKMUujEakAZ2GfjbtbqC6hVyjTqDXyWoKlT/8a1KrxEH5fFOK0xH4/QHyW8fdf1mJZrik0emqBA0ndCLB2LkVgFVG7BiwFtvYDo7OzEnFjOuYIl730RluXE/OpXv1rEl30tk8CLUQITmvpi5GwZT8sksJQEDj300GJ3tY12Knvp+FTeCxnauZSKATvSZaZgyGKZTjoYQgXr9MPOm65NRzpCOW3JaPM4a6Q2L9XHyXBO9MbRyZDsiEfZd+v1MYPZYx9JULKzWKbZbylihtYNdy3g/gVDZOVOGVNNXDnAycSrpA02W3UWr14eGZ6qbJaCTYZFhaeiXqnJJ/DYJUR+H6tdGHCJii664XcMuSqlcjc+LOsCOYr9M65Go0VHVw/b7PBqXQVhMTAoDC+BZ9g7xtTFmPIGNb9TZZYe0zjqutyMyyNWF5pKG+oKzdCeQl1tm4Kl7ZJhv0hoi2ZD9UwGU6hnEY2sSsPVaIZVxoMyI64kniLxFvKkaDwmPCDcJR28fmGLs/7yGCdf+zu+cP6NvPMbl3HIl3/FfkeczQFH/Jj3nPhjjjv3Ws7+3f1c9fAwf2lWeSjr4smwj4W6VAyEvYxEPYyEXYz6DnJfA1+FsIbXfIQycMMg1VvkURieR2V8Ed3ZCCuUGmw0u8pbJbeTPnwop33mAL5y2Pa8YYN+NpFxPTsH+bToSaBTcb3Ml7Gd4sW3k/E3gUQpQRcJNN/IeEQXU2SoO7VRYfFYNFVMNYs5iifjuvcrZhQDhQaLO8WXeuziOJVloWGp4omoadIUJnL+U985OZnGZ/Rz55BqFQgU0f2H1JwfGmxug2biY3G7TNuleipu6RzpugtIXUQelMALylNEDU0WnjyXpDNIRDeOU8w5MwUrc2rvpb8W5qi++EjV1ICTgS4YK5ko2hOFUMBT7Icm9aXhrNKzwJxrhmcpeiqr6Eg96ZGYeBqmaukiV+roJpBu1sdadKrDHpWtqDYnvX9ndnrlivTGA+Sj84mkt7n0KkMClfMG7dFeuoc4j7TOOjqmIa1mTGNaJBoDcngPaBIGgoDF3hdYqDlaoLIpzF8qvlDxpbFIslsUegY6y4zolmhrOqFMpdxDpP9CbUqtxpju/S2qnTXajVFyOanK42OsHDpOP+atbL9qNzYesUSt0mGcF3KQ3wAfo4u6I9BuGGqunDZRpwuLJhcnnYqAkuSw6/rdfGD/19PVGmZ6WZRGR8VFLD4cabVCo3MGp11yI9ffD7bXGZ+2l93z4FyQg5B2TrMRy+FZY/bs1dUfDAFzRcXksVhO/cXhNBZFM1gUdPKQPNG/kyf9+nkplz/Q4OJ7R/nF7+dz+o0PcdpV9/LNy//IKZcJS4XfVPq0q+/l9Bse4hd/mM/FfxnlyvvHuenxJndqE344BZPtYslzSI6QRZoPSw/KCWD/57tB6bphYVhmgS+z2IWMCLafthyYQy4NwBxhuXjXMiCXQie2iDQPysKJtg9VyatBrhzJLvAKldS0Y23URBl6lKfFpIhVUPB8HtuLDEXbKTpTYZEp+U+Gk0GOJ5HuaDa090WKB6SakVT52WSdIhD/xqKhSE9+OdXDoHLj38shWZGudAN2LncBMmNYtw92WSfiK2/bkp9+bj9OPeLtHLbzhmww07G8W0x3Yw5+8GFqzYV0MUZXNaeznBImo2SNQUKf0D29F7tAJ9prEgku1Z6UlKq0whqjroPFVGjWZjJamYadOwtdF/OyDuYmVR5thDyghXjNQ0OcefujfPkXv+bdJ57P/kecy35HnM8hx13Cu792BZ/68U2ceOEdnHP7Y9z4aJ2/jgc8kZeZ5yoMSj8XEzKMZ4QJDGt/G5WujLqIUclxfCnUlVd3ZaYwrviQygeEQYOdu9KvYen7UFTFsFB0FxRw2FksHxuGOZKjnct3jMDNWkbX3l/n4t8PsWCoQSInmulSa2iEtvaC2//2BA8OIB3VitUkugT1BiXR8NqfcoVSf0x3FQXLUL7FvXiO1cbm75Bdtiici+a081ofdSn9oiTiwhvuQ6ZBgdgaGVoNNEmilWmvSLG53+t1mxBqTwyk7KlsNq+OXNEXL8mPk4wjB50+I2osYs8tXsVqWiChCVHbKNLrQJIxZAptjmxeFX3RPFEknRI3lUoF+8WVnbmmG7Yu58yZw+c+9zmNUBWWPcsk8CKUgH8R8rSMpWUSeFYJHHnkkdhGa5urVSiXyxb897F0j8/Y3i1pR0JJdYrDPVTM6TTTY9weuusKbDi7RDY2QDWIsPqq+tJ8ZJzbLzQiHzAjylg+bLDfZtPluEBmpdlOEprJrtUuDDb7522DktRZV92G7+jXvcmsp4ySS+nTm11G5vO2PV9Hh+oUTy7ZW8SqKbSgMCCm3lZqguxXLZnLqE5OhDmOHpHtduu9j2FOocHhcTPT8LUuokonmXhdODzM5df/icOPv5qTz7yDk867g+9c9QA/uXUeF/15jGsfzbhtIfxxFBaL7iL1bVAWCxSfL1h6sUKDjWlYcYPFl4bsViw9pPJnwmg8IRHdJ/y+Bdeqg/MegtN+n3DcNYv4zMWP8dbTbmX/r13PbsdcxG5HncW+MvI/9PPfcuJNT/CTPw1zgy6Rdw06Hk26WVxankbHqjQrK1MPVqCe9hO7GbholiZkmiakKkiLo06oynEVBuAyXCqBNetyAgzhx4bpaI+xYtjkFR0t9ltvJl9+09Zc+Pl9OOMD2/Kx7VdnBzkY1wRmCDVNSqhQNjGZhzaxLl0JhKJr1qHe9MqLAvYzHvupg1njejuMLlUTEIEsFV+qr6g4KtaUF82pR9kyNUG1MCM/L+ZfvbpIVaZqeqyeNV46tLhBFSefTOEzoax/2zNFe4Kg/erUG79CESo7yXNiySBJE6paN+UgJnKx1kxSIHKZ0hmhQtP3zIHB7OrE2gtNw9TALJyEkwCsnzAIicKIQP0G0nmD5Vu5CSrTfMR6i780TYtbPwabT0dGmjTJk0YBZ7/AybTC8gZO8K4Fuc2KmHleTzbR3pyYam9jNWgISlmZRhuKCzmxbN4jOYqabfDK7laxtJrPv2UbDt5+M1bqkC7YL4gq0qCSA+mwvuQEalPWpTZrwXha5Zd/hp/f0+T7tzc49Td1jrjocT550WN89PyH+NAv7uf9Z97Le3/6J959xj2868d3844f3sE7fnRnkX7vz/7M+8/6Kx8+94Gi/kcvfIhjb17ESbcN8sM7Wpx9ty6zfx2krku6D2vYZaKvr4t6e5BGa4BpfVp7Y/PZ+uWrc8pHdmAtsRpqpHFCMWSbwtgmQez7MNG1OSl+qRikgP1TpbwCupxL+EonBGmLTs2D7lzsuUHEoTtvQUXOheX6OvCNIVzcZDxpMyT6rLQOR59+Ofdoj9G2xrBI3vKnR2m2JbdMfKG9oTaLVmUFzrsHvnfbKCdeP5cPnfs4bz79XnY66So2OeocXvmps9j0M+ex41cv5cDTruJdP7qSD/74Sj559g18/qLb+fKV93Dyr//GKTc/yKm/faSAxS3PyqyO1bU27/nh5Rx66uW88fjz2O6Tv2Czj53Dlp86n52+eDkHfusW3nH6PXz4nPv49C8f5bjrFvMtbZJn3Q9XaAy3SA80lTypcdh4xpzmV/G6MK64rY+2tgZXcvLRCbkKbM8hBSeB5CKQaa/K0I4FLYUtFcnni70Qya2+FyHsI0IWPAemaj2t2DKnoJmcKJuiY6Fg5dIBhFxJ03GxoFWnZVG0Me0weKyqFxGnPQHjP5BCa6c1B2ZFvFsYKLThYcSwdhFODiW0BxR/e0/7TSQaVmIzXlJcJwHTFb5Gjqv37LguP/zI3lx0wmF8+8P78oGdX8mWy+esVR6kc/RhSiOP0ZGN0am9PY8bjAzoBAtCyc9r3w+IdQCkeUAuRxahetDLmETCbMv7noeecrVMV1eVTq3VyKe00yZ1OUPHS900ZQ80O2YyWJrOw2kXdw6GOtvgsodjfvCHRRxx/j0c+PUr2PbIc3ntZ37JNsdczc7HX8tbv3kt7/3er/noz27nyAv/zJeveIBTbnySH9wxzE//3ERL+x/i8gVwqfDLuXD2I/Djv8K370g56ZYxvnLDoM7gx7XWH9Ce8Efe+t1b2e/r17PrcZey3efO5XWf/CkHfuVsPvDdc3nv18/g5PMu5+wrriTqqFLXuqOnn3ZQYbAZcsGv71NcgpZeeSlZIISaaSco17ZkCyagOhTzHxSlNU18RSUbztsEG34AABAASURBVAzYbI2Z1FpDdJRKmL6mtT4uvfVunsjA7AwF6GgBs621vxuBksvJ2hn7vGYW/eWcrkpIKN1OzHgT3ZfqI7EQ2UKvD/Lq5Ts5ZOcVoSVpBIID01mrU5IQI82HslSgZyoyFSrrhXqcc4Xjyvo3Z5bZG2NjY5SkH3bfsvxlWCaBF6sEtLX991lb1uMyCTwfCXzlK19xDz8sQ0ibq70tcO4FPgHMGJQRiMJ8kpVQAzMjz9mlSvDOUspUuZ1rq+vroG03oqQ36Xa4qeQl++QyjCGi7EPihY+z3zabYG/6ekyIssSL6U09RFUkPsr6ulq3jr8taGH/XC3Tm3EfOALJOR0b5JUrTWOLtcCMavTJ9ZZVgZ5ENr6ZZshYhkQ5FMJXngwx60ccYN3a/e+XMhYXjUHqO3GVKrkPhBKNkbqMkhK1nj7++uhcFulS+Kvf389Zt9zH96++k5MvuJmjzriUj596Fod/9ee8+0s/Z7cPfY89PvJD9vnUT9n/8+fy9hMu4QOnXsOnfngzn/3JbznmzN9z9M9vL/D5M29X+naOPut2jpnEV869gy+c/Ts+99Nb+NgPruPwUy7hkK+cwwFH/Zg9jziDnT5yNrt99AIO+NxFvOuEi/nM96/k5F9ex+m/vpvzbr2P3z42yh8X5syNuxkvrUBaW5WkvBJtN0tGsl6jd68ggc0mqU4jjnppUKOZlok1tjwtgUKyYML80kWCVBe3WNe8xjCMzqe7MZ/pzQXMjBewajDKprMiDtnqFZx8+O5ceMwbOPbADThw/T5eEcFykrs5rdQrdmmO0lSzr0w5oGK7ebuUQE6xIPTY5R3lywxE9h/kqmdf3oMPhWACNnkGKy4qZpprCqhWEaqm+C8qFF+Zvu2ylyvMVTIRKqHH4gqsJwuegUxpg9UyKPkffgJv3E90Yj2a88pSgfcEQUg99tSziKYk2ZIGN4W6xjQsLMo8I6o8JCwW7IJiGFDcMORAdy8WKHxSmCdYfKHCKSzQ+pivtJUtXWex5mmoFGJ0DEZ36X4sPoynGVZohVXaQiKnTOorZC4k1YrW8iXTBaCYa/G09OOcwzm3dNbfx63Y6kglKOKINhR7sdM8eUlMTgdfihirJyhFJJW28iBA3IGS7Lfjy9l92+2oia+kmeAD5WrcUXcH9n+ZihSPRWewFfODS6/j6xdcwYnnXMk3f3kTF93xSIGL73qMS+5+nMv+OIfL/zSXK/8yr8DVf12AwdKWb+VW91d3Psov73yE71xxG9/41U2c+IurOPX8a7nq9nsYbEGuFx+xpDRq6yzK8fKwLxpdxKZbbs57378BPbqRZpJIW0ik6HWF5nSx46a4gNrl0py/NmhVtKDwSxRjUwOTm+iH8lqUyehW+7ftMIsdNlidcn1Azq02xfzEKfT1Mb9eZ36S85UzruMR4C4pVJ0quQvwZS3u0Gs/yXhk/hDfO/smvq8x/fiau7n8L4u46dEWfxrr4IlwOQZqK7O4uiLjpZmMuX5GastT71qBZu9KtHpXptGzIiPVWSwK+1iYdTI/72Qg6FO9WTS6V6TVtzLNnpWod6+gvBWZE8xgrpxmi7pWZXHnKswpz+JvzRq/ndvm6vsXcMkfH+c87dE/uu4PfE3yPfJ7F+vFw4Uc8tmLeMMnzubgY87i3V+/kCPP+g2n/fohfvmX4eLlw0MSmPxcGORmYSiAkcAzLsVp+pBWWKIZRdjx5CQPFVEsVa+5swyD8p/2iOZUWtUK/Xu2alN1/mE4RcuZXidLqho9oy12CVXHIPXBK25lIGVwMfJOIu8sxUdlGIoEmE9ZyxJbJ4mmXz4kzKFd0iBDnZ4Rba2bmA5iukTP0KO29susbnJ0orDdqj0cvtOr+M4H9uScz7+JM487lOPeuR8Hbb4Om8wqs0ZpnOX8MLPcENMYpjcbooMRqr5J6FqQSZsThdpn7Kxut2PGmw1GWy3teTFNnUUxnliMJhm0tde1XYm43KGzrI+0exZpz/IskGdyYbsqfZrOUNdKDHWvxtzSCtzX7uGu4RK/mZNyzcNjXCY9/cXtj/DjX/+Fb156O18999cc+/OrdJb/ko9/+4ICH1P4iVPPYwqW/8GvXsRHT7qMT33zKo75/jV8+WfXFHr27V/9hu9cditn//avnP/7B7UO5nHTY2PcsTjnb60aj/lpzK8sz1zfyyNZFwMdK/Nk3k1TDjm8QwcwlEqQOvKufi6/9V6k0jQ1VuRUzbK6JC75SN6KPMsTIKOFTGtWMUqap7JqHbzra6m2FtEcH8FVu0gq3cwZbnPO1Y9pZlVBj+kKeND5gs6ZXI7LLi3xmsr22m4L6ovn6eWGylXHdETZL9nHSf/C+ihv23lLVgU6TMhOEROPbbjajJ3mLJKsQmXbY9kWvhhgTshyuczg4KCm2hMEAfZPCm+55RZOP/10G8m/nc1lBJdJ4N8lAVtm/y5ay+gsk8B/XAIf+chHisutbbrPdvH5jzPwdx2kmDGob+xTyiHQoYXezsoKQXaD2SCM66BzqtCZx+z+yn623WwTVckKw1LZL83HTnI5pzI5Mlbtjdhvu1Wx878aQGtMxlkusTgZcejol43ekCFw/tW3EXcsx3g7J5JBXdzD9LaymjQ4YJftqKhJJKSxvpDEvRqZwZ5nlsKy21ZUICN3npxUc9ZQLxnzMrhKbyTxXapfJteBblVz+zVXuYdEN+BYqA+NMU+v6geqyzNfl7InyivxeHl55kTL80S0Ak+Es3g8mM5o7xoMdK/EnHAm97c7uUNeg1vmNLnuwWGuvG8x59/9JOfds7DAuXcvxHDeXUoLFj/nzvlc8KfFXHLfKFc/FnPzwpA7Rrv4Uzyd++hncV8vg31VBrpKLKx4Fsj6XCSlG9ItZFzyC8o1SlGVkpx5kRxSQRwStktESVUujyrxcIO40ZShm5Kb3qpNoZSBIlLmKEqIsjFKrSE6kyH6smGmx4uYnSxmDTfE5v0xB204na++ZVvO/dwe/OIjr+PoXVdml9lg/0xrpozfXk2G/e2hskjahcoMOqd44DXRJlwXaC4jnPQhwEvugvLyMCIPBLsoFiiRhCFJIPgJpAoNufeguUR0yRPRigm01sK8pYtcLCTF/FqPqol9Mn1NwEtiPCtU5R881tk/KP43FWXS3VQXNiMXOIfBAW2hHnmGNSD5E7DL9nzlPS48pIHdrwq/ngOXPwzn/jHhe7cMc/JVT/L5Cx/gYz+5m3d9/3e8/sTr2f7LV/O6oy9h889eyKs/fR4bfepc1v/42az30TPZ5IjzebXSG3/iHDZVuOVRv2KnE67jDd/5HYf86E6OuOA+jrvkIb51wwJ+ctc4lzwINy2AOxvwtxSMl7nix/h6UuGTmt/50rwBX2HMl9HMYPu4QcX/0pOLls29ITel0hXMi2ImJC4ncY62Jrye1umohTTbrWKOU+XNEX9D6m2ReAwVbr5pH6962cZ0uR7CpgSaidLwkPQyI/cxrjOC/k4ea4zzpNqMRd3Uoy4G45SRJGVM89OQ/rWls2m5QlapkldruI7OIrR0UirTku5aPVubY5kjLfXS8N2i41nYjFksWmmtTKy1nEapRtImqEVkWkP09HD7Iw/xvhN+zecv+Avfv3UeN83PCxmPaAx1YVywMRNpJ7R/uxlooFFT/YLu8oxKcVpOY/EGCUIyJG/KFQVdavuRA9fl5bOrTJ8+g2YmyXTLNdEyGrF4ibl/LOO4nz7Ib/7cJC/XJM8Gga+rZZ0kG6OR1BkcH2VQ42iXaozE0IwdcZyTtBKQEyIUPRe30KBgZIxEe31bDsZUe3qeeALpR0AJH1REu4LXGeBz8StvUdISnUZCe7RFPCYetD8keBqSf11nbFO7R1N7QRJGZFFZzl1o5oLyY9WlUpY8a/iOGq2Oadw23snFCyqc/pcxjrvur3zo5zdw0NfPZ/cjz2f7o87lkFOv42Nn/4FTbprDhQ+l3Cyl+WMGDwGm0yOirZGgkSlHj5uAWMG2U6X+iUcEn1FLZFkazyhGw+GpT65kIrll2vMgFLkwRU7ICdjScJOVU8kqkXwTnZQpml+nCfIJ+AwRka5DHoD8JigHp7jEqf1UxbkHrQsnIPpO+us1J4Gg2dGMQYc8Gh1AVeX2K0f7e0A6CthQ6njg2iFH7746Z79/K644ei8uPvINfGm/TXjP61Zm2xVTVsufoGf4b3SOPEyHXohUAulVahqdg9YUtT7yjj7atWk0yz20I/VUiigGauOwHdEcX2mDpDlCa3yQcl8X5c4KJTnbvRMdOxvEvNN40yBgSOfiQtfFPFdjQdCJ/VPFoVI/g1G/4n0KexgM+xgKDD1F3oDSg2EPo76Lui/Rkkwbmq269mnTtZbzmP7lpTJmK6TiPVHc9oaG+mxK0C0XkDrxXp1BHkyDaS8TrT6qndMYH9WYpb+YE1oiT6IaD4vwL28fZSxE9TPSck6qFZljs4QoIi5AbFAkxIPlVOSg9mlbdUUI2Hq1KlusPZtY6xDRbechvnsav7zp98yRGgSqE5osnYOwqlRGc3wYe3noldpzq36W76+Qa327KFJ/lquCl+DjTdhZwtabbMBu69QoaV8yMQwnLckbnG0CFtNGoGlA5hT2SW3OnOZN+mLpFxJBEJDK/u7TSwrjwxxaFn7sYx+zYBmWSeBFLYGX7u7zop6WZcw9lwQuuugid8MNN/Ci+AWWMalz3gJDEZWNZOfahBGh3MkVFgZOWRmdLsXeVL53n43oaQ7JOZDooKMoQwdbLsMjdyHIsHBmMGIfHXYWFDCCntypilBkvYBfTuM1gPFljBivEyh4lJGcC1bH68AOdeC7yXHizVxSy2adN27zGszQdbqgWN3u7jL25hfJrd5OTBzcdd849zyyALv4ZjIA86xN5BOS8cWsOauX7V5ZoUMsRDmYXZs5JYxYEfqCQ4tOcYrkawagk0GPr1JXjVv/NMSckTZBtYt2s8WEkabxjIxSqlTIGg1ku1FdYVUSGb9JqUdGahdpUCP1nSRRj9LdNJVfl5E7kJYZTCuM+E7GVVaXYTwS9jIQdDFINyPl/gLDCkcrvYxOhYqPlXsZlFE96DowDGt0w6IzFopWqZdWuZuxLKAhvu1iHMtITsol0lJFl8syXvw2NAb7dZP9NNzGHmkogQyWQMZxmMSUXUzNNekUOlydWj6qy8Mgne3F9LTm092YQ8fow8yM57LRDHjDxivz0X224pSP7Mu5X3kTP/jUPnzmTVuw53o9vLwKqkI/CZ1yHNXyMSLXwistby2025DkmpSJx+w73f/JndKaFOcU0UVUqeLJyckUS4VEiAULnwkrt3oq1qOYEdZFhVz9FaG1UC3pH6KoGmZWFlAD8cdzwqmCQYEeMSldhkDxKVBwaZzayP4vqOGSx+om6tkkZGgqPi6MCiOqNTiJAecZ8o6FSs8R7h6Cy+6dz09ufpBjz72LT5x+O4d99TL2/dw57PGpn7HPx3/K/p/0hI1GAAAQAElEQVT4GW864qd84pTz+dx3zuO4n/yKUy+8np9efwcX3X4f1/55Djc8sJh76xXubdYw5+ojWS+P+xnMK8/Gfikz1LkyTwazeLK0HPMrKzC3vBwP0889YyV+82SL6x4e4fzfP8I5t/yV71/1e776i+s44rTzed/xZ/PWz53JgeLl9R85nb0/9WPe/MVf8L5vXMZRP/stp17zMOff2+T6efCERPqkbsgLNfeLNLZBYVSoCy3BZs7khH09A07l9lh2pkgqtDU3TSJGhUFCBiixWGvTZDem9XHHwozz75zHBXfNFS+38elTLmWfD5/BJ468nL/c9xDDw8NS0zbVWie4kEBt7J/zpGlDaeMmBDlmXGc3tuaIKiBHSR6WyIKI1IckLiDGF7D/m2ErzTG0peiWb3Wsbh5WSLR+M+09rqsPA6JlB0KSttVfBt5N7IOWX28w0GzzZCvmyrv+wncvu46Pf+un7PmR03jLsefzxbPv5kfXL+DKv+bcJ3YHxMuIqzJMRfKAcUDZRRhLpxCfytLSbEtSiWrBzACO+tBO1HQJK2cpLhYP7RS0mdZmLMdI7LnlLw/xi6tvZFjjyvME78Vr4TGBvBZSndZPmnsSaysHtgfCoEIlLBMJJe8oZy2dfS1KnTXdk6v4QB2rnl2mUu1Ntl/lWscGi9vFyl50qIrYDoiqVYLOTpBDEGsrHQKvR3R8QEJGy9Z7SfthGJKqThw4Ws7R0DyMaO8bTHLyruWIq7Mo9mXXz6DvY4GfxlzFn8h7+a08nZf/+Um+d+Xv+cx3z+dtX/gJB332LA49/go+8O3r+OZFd3HGNfdy6R8XcfsCeDAGqTWLHAyInUGFI4I5DusKmxpAW1C1Yv/JFc/Ft4WKPuvjnq3Q8kQPtXW4iXY23iWYyFryrfp6tIy8JBOSaMZTAsUTNMmTsHiGxIObImmNmPxY3KA+UVvkyPIOJFZTWfS+ABHEZVByIB8LFdXvVLpHYVcKvYKdESurfN0O2HeDaXxw53X4+vt25pxjD+EnxxzGMW97PftvsiqbzQhYIVvIzHQRfe0FVOtzCUfnE44tpJSOUfMtysnYJOpyEDQpu4RSkMguyPA+JW6N0W6Na02PkyQNsZdqfBn4nMwHeFvnlS5yOcOysEYcVmlLV0WJZh7S9FVaQjMo0wyqT0NDeWmlk3apojYlGlpvdRwNF6pNQMsJOmvtfyyQqmeTq7z1YMI1wWnPwNaI6MYjDfFUYlQvkyracyKfIy8cLld+Y4COWomrr7uWtoOm5i6nrDlEH4+yihlRgiJhGVNQv5FNEBAITthz+9cyS0snlxyTsWHCajcL4xIX6G2H7bltrQvEoyQEaUKtuwNrF2juVlT7A7beDHmQcR7J0JNr7Tn1Y7adl/45sZ4XPIaStRqoTDUVkdz1bY/LvcZmsRcONh/24sNCCgn6SWbEp/TIeDY+rSzXYMWyyjPJYgKR7M/e9iDvky0vcdJfCTXSFJu/dpyA9hw1QA1AMjGYnFCtIs/xgn+cc1JJY26ClTAMOe2007j11ltfBNxN8LTse5kEnksCUyv2ucqX5S+TwItOAttuu60ryTA1J5YZtlMMmvFrxu5U+j8f2vKJ1E1UGAeWKg4mHeg45RegOBrDopYn1ev/suLrV+C927+SjnhcL6JjqlFA3pax4h1UOshHE2pyVLjisEtFVoemTlCXRTpwjLZ6CyaMTZF7QR4zVILMY0C8FYaAS0FOETMMsJHLyMPLmZJk1DSWqq51ZphhxltUkhHTYLmugH22WItuNe2MHEmakYhOHinUMBs6VHVn55SzLiGpdYEMRmQNlEJH3hpgWjVlv122pgMVCUmzqfnI1HuCXWTaMqZSpVSEfCyYUU0WKBkQqawZw4Biw8r5+cW/Jg2qNORoMyu8mBOXYQ2TxjCBeEH8tWVoasY01AZOhrHTmL1P8Gb45Cm6mZKbISgjGEpiN9S8hXorH5C5EqmTJHxFcS/YPD47HKnmXhB9J3gZTQaXttSHGM+lC5mUKVEYh8qTwFJHrnlBLZFeIZmqS7IoIQ7aBZJIUim1dIlcREe2WLKfT397Livk83lVd4Nd1+rgkM2W56h9X8PpH9ufS45/Mz//6M4ct++reOdm09luJthP5s0Z2wN0CmVBo9O3Hhl8FHNfAi/eTK/LIWjO8FYuKJTNT6b/8gKJ6qYqiAt4Es1jLCRIcoKKVaJmNrICgdJTQPWRXmhClJsJk4/xIuRq0Uy95hYkPas5wUphdKdgcy44zZ8TPy5Xe0FJCog9ZaueODD5SucTOdwmtMxGMYFUlK13g6hiaiD1R/d9dCdfgrbIjwrmtFmkcKEwX3hUuFUFlzwBX//tAo689GEO/cHv2OXLl7PVZ85n12PP5bDTb+Yzv/oTZ9y1iF/dP8zNiwP+GPfwkJvB49EsFlRmM1ST4ynoZrEwor1kLKwxprloBJEuYhH2K4F6khZ8EWhulB8IXuNyApnT+vQ4hanGmxnQ/iNlyuWIiMMO0etgQPQHgh4WR3IAVGeq3+UZrCzPQHkFFgtzmc2fxzrk9IIL/jLMKdfdzyd+diNv++albPbpc9jhuIt48/dv5HOX/JWf/nGU34+AyUEB45KFaYOmAezLhGqXvoakp3UYZLH0IlORp65YXTM6pDYmyz8lcNHDkuGNCznkB7fxuqMv5A0nnc9Hz72Voy67k5/9aSHXzcuYX53NSLnGiNZW0B1BJaXRGAMpZ6I16svaWbyI6jKK01rTHtyyfZum5lbykw7oYQmkZ5npmw9w2uMIRdPkqzyEXOUGbCymIDnUJdtRu/SIf1ReKFwQgNZQnjiwm2tYxXtPS3WbvotB+pmTLc+i7nX5Szybs/80yJc0rnf84HJ2+eKlbPu5X3H4z+7ilBvmcusCVB9Mlugj6Wm1hORJRsmJP2yAaK3BciF8+tCdWC3M6JXTrGL7d1qjPiaGpUP2y5JB72hWyoS6tLWamiWn9kFIO24zrHOsJseA/RPh7qxBNRnDxTHtRLxrbNqe1FuLIK+Ty5ElCeI0VBc6vIBgaTtDslyT6LKi3JizPHOaxWlbZ2kT7Jdc0mGkCyJGIVPnwIsfH5IrnqrPtnTY0FK6HQQkweS+lKVqk4HqYJ36COQciCnR1B6dlvoYcz0M5t0MhdMYrq7AfD+De4cDbnysxQ9+N5cTrnuQD515M2884Rds++mz2f7zF7H/t24qZP/lq5/gp3ePc7uUUsuZQVEfFRpCS7D5EAfSI7EhPdCDwaksF1uGIkPppz2qUJRJkiyBU5VJeEWXQibBpBprqo0sF8GpIucsprrFk+NUT9KRqLOC6qTvA5szbZ2kgSeRbBMLQ49tEwXUrcRN0chIGgIRtdDgKMQr0WMfyzJJa2XRC8wSVhe20GHyVr0MOfENr+Ls92/DLcfux6Wf35MfvXd3TjzwtXxqt3V5y6tns43edq1dGmZaPEhXe4hOoaM9Qmc2Tmfxi8KWzvk25mQIfIIzh1DBj0bvJGv0kSyytmbBdEiOGgQnGRWQHJzLQXVQHksWt/IUz6VPqaTUIqIVVOTAqkguJVKtlUxSNHVc2haVCuO1f5iTJ9IZUxbdsnn8sjYkdQhbeC+dlr7neUYgW6NbY7N/nr8SiykP3EcwvoDf3vaw1i3iTqdt1q2ebFAopPjkGpuhyHAxONFXCyekTHzWX6uLl/flzM4X0RUm2Euu8XIXF9xyD0/kEMu2NhrOxi37IU5jjRRmekHiOnSLGcyOWuTZGGgfQHtnKPqR7KBS0tbK8QRRDfJAHXpszVLwkiquLDxBNgGn/iznBUExKZnGkJFrhE42oSOT6CQp8etIqUVV8tE2yGGOxpq361RlT2VygHcko7xn2/XYQEM1u9LWV0V0Qg2mYr9+dYr4AE2soLgDr/8CwWIFnPJf4Kfd1vgmeRgZGeG9733vi4CrSYaWBcsk8A8k4P9B2bKiZRJ40UrghBNOoFwuE4Yh9gsTc2QFso7MqTXFdCqDYSr+nwttCXkdehQovmz7d3aMCYoXb47Fi6LksgyCPGemit6w5StZvTeiIgNmfHAhtX65A5wDXSoq03oZ09sxJ2PG6VBlyccvienUfSr+AsXErXpeiielljxWmCklOKdElskWTAisuoxgdPmMWoPstMkrWE5GQKCqNiYbcyLjIVHajlbz0Vz5p1EWxAFpQUclMoASGZJVXclWm9bBa9atIZOOSAZRFCkm4zCnJcl5kXSCiOkxm6VIODEhaCqw+6X18+u/1BkaaxR6ldsvLtI6gd6ARjKKKwbq1LLmJNpUZCh3uwYd6TDl1gBhXW+Gm4uppaP0RAn9NUeH3gbXXEzFx+KvRUk8RWmTSBc3+z/6OMkAGbPkNqYMp9BJTk5GbiCDOnQpJTEdqU5Jo6n4jKpuFbUQOsNAdm9L+pPRLXl2S4AdoldtjVGpD1AZW8g0vanubS+ic+Rx4VGmt+awRmWMTWZ7tlqjm8P32pJPHrwbX/3wm/jxl97MOccdxBlH7MVJb9+Sz+yzIftvMpttVyqxhsRlb877JMM+8dgvufcJNRmuZSEUAsGJRwoDTcxgiMDWgsHyHc/4ZEXavjOVp0rlWkRLA+Wre1HLdF2YQEn9hIJTfStToEcx0w/ry5dASGNxZMTVGhcge1xzgeYC9QJtyTgxJVCZ8yFOcsQ5JG4SXbrRR0mkKqiKUqDpsbuOylNCn4snj/2X4Wgr1lQ4ppojkxhych6INftVxnzFnxDuj+Fe3VuueHCcs+6cx4m/uoMPfOdyDvzCmezzqdN5+zE/4WOnnMN3r/g9Z//2fq5/eJC/jFaY46czUFueoY6VGe5YnkHXyWjYS7M8jbg2k7g6jVa5h3pQpS7O4qBCElbIwhK5Lu2Z5GCONLEmLrNCh2vS8ap0vRaPUmkOUdblyf4OUlXxWjJKZzpOVz5Op60BpcNErt7WBLz0zf45ie2/qQgn2t9actqOuxLDrsyQqzBW7qVRncF41MdooH2t1M9Y2M8QPSx2ffx1POI3TzQ559YHOOpHF3PwUWdwyHEXc8Tpt3Hu74e4cwDs72/NBwYku2bJ06qVqAeeYR/xuPaCe1Tnqr8M8s3L7+UT3/s1b/nSr3jbZ8/j8z+4hB9e8QdufHCQh1qdLAinY462oaib0Uof9c5ZjFf7aUYV4gDSIAOXgF3eNNGxHGVpS+l2rDtYjI9zghQi8VHxKZ2uRZfWtF2aO7IGNcmxGo9RbY9Sbg4XsLjlWZnVsbpFG7Wr+kS0YkKtpUBKF+QxLm1ROGZ0uQ6ck0Z5MC9B6snkBErSgHZWpu06aEm+o9LxgWbOUBoxLFkP1GbwRGkGD7h+rrhviFMu+R3v+dJPeNMRP+PT372OM3/7BH8ch4XASNjBaNTBsHoZUdocLAs0vkeeGGe8PqqcrOg7cxIOETjxIqQuJFFemksQuZWVcJUu6OgB7b8NNUtVr02bLG+T68KfS/cySiSaM3wVI9tskgAAEABJREFUH5R1BCTkciBkSasIlYHX3udJJ2pHnihw2DoLyIowVDoKIFTXQehxSnsPXl9OdTDvQZqDYDqZuxCv+Q1KHdqKqqpfKUKvdYHOWswB1k7QgkbMqjygVKpQKndg/yqoKd5bcky0VD8u1WiKTlMyG6/0sKBdlm72sLiyHMPdK7OocyUeSHu55cmYS/+6iB9cdxdfOvMK3v3lc6TX5/Ler1/Gyb/8Exf/ebzQa9PpRYDtEabbNgdjgLYGYo0pEzTtYjMvkKmsELlTxMo0xkRjyBKNVxLDqcALeliCrJBNoPzQBaqVk0vXklS6phR5BDaHBfwEYX07yXKKxFO5PEUWVENfk88UX7nSS2OiVqZ2U0iKeDGfqlsSympQETryjB6hX7D/M+0KKltP7G2/PBy4Xi8f2HoVvrDvhpx2+I787Ii9Oe/4A/nJMQfwtQ/vzxEH7swhW6/HzmvPYqMZES/vzFiBYWYki5nWmk9faxF98WL6skF6kyG6Uu1A+Sj2f8ntjkfoiAfpbA0VoaW70lHVbdDNOL3aI/8+bFBLRuSgHaWajmFru1sz1+uaTPMNpvsm02kyMx9nZjYiPkboF/2+hvgYW0D/6JPMGH2cFXUmrxMu5tXTc7ZeayZ7bLwGb95yXQ7bbkM++sZt+Nxb9+TEj72dT777ADbZYDWtVJCo0DaoiGbGEpJTJqSChTn2LdjZprWUa58uq0y1qSk85PXbUR6fT95s0NPTR1pvM5JHnH3VYxoBRWucdE69uaAC2n/MF9YphVhBhPbaZmOieAi09khTMulSGHit1QCzx9NWDDpzcCz1ET+WMlri+WlFlv/fhnh4epe+GKflOekfLmNsdJjKNNnlGg6SRU1xs9Ursg9X7a3wRtnwZssHknMuOGtcyMNmQgknmgUsTiEOJzrYp6hskRcO5mSt1WokSVIwccoppxThsq9lEvhfkIBW1/8Cm8t4XCaBQgJLvj796U+7+fPnF+kwDDFYwrmJU8HeKgSBrFzLfAFhh5p1P8WL8Wm8Wd7y3fCWnbakOxmi1FGh3mpBS6eqjIpYb6dlIeioSwkyLVMd+rlSuUvQDUcHrcIsozhoeeE+4pZMBz2Ggg2Tv/gVr0WSDPSWMddFI9bxLa4J7AIjg4rmCKtUE3bffDWKmbKmOkgD1XWUZHb5wlBri9B5V93EcBIQIgpxE3SZyHUJKuviseumm7GcCBR3T2NI/SDZePEQqG2g0Cl0RZlFDFlBO1VBqmQsXH/tVcTjMlhkdEZyAvXL+dSZjNIRC8kgne0BKjKAK+1BKm05qloLqDbn0SMDeXo2wCw3zLR8iJ72QsrDj8HiB+loPEmn6nQLve0F9KlufzrAtGwxffkItbxFRRe2SpYq/HtUZRSVZRBFcqb4ZhPXaOp20yAfH8OJ1+V0m57VHqFreB5di55g1viTvKoSs/tqfbxlo1U4fMu1OHrPTfjx4XtxzZcO5pYTDuCGz+3KBe/bnNMP2ZAPbTGbg9frZge90d6wBPYWXFGmSR5dEvU0TV9XjviEUopUMifIA1wWaV4DwT8dudJPgwipfSFshXomohZRUYDXfwg2115zHtLWLLcmYfFYpamg6prZFGeX/KwhPloEpl8qSAt4aYe1j0RjAqneDmdBmUw82d/4sstxqMtyKWnqjXgDKSNt6aNSmnWvdkbDF/lhKSKVPmbqD4Nq4Mfx4RhBaUT2udq3mtBKcIkXb67gRrkMip/HhcsegTPvjTnplsV88uIHOEROmT1Ouozt5Kja9nOnc/hpl/OFc37HT25bwI1zAv7anM68YEWGqqvI6bMii9tVxvMqme/AByWNNyBLUtLGOFlDfLhMcpCE0jZZq05SHyNXWZjElKTwLm4T6XIRScfCPCGSnoVpRiROO+VY6B6bw6z6E6wUz2cVBljVDbKyW8TKfnGB6Y3HmNF8nOXac1gxXcDK2UJWSReyarKAFZKFrChZzAobzHR1+t04Xa5FJWqDHLiFp6cU0CKViGLMWA7SmCBu4DR/Psjo7ugSLxWVR7SjaaT9a7GwY3VuGaxy5l9H+chZN7H7seey0xcu4pjLH+D2FB4EHgFubcIXb1jIO378J/Y58SLe+b2r+fq193Hpg3X+PFZmYTCNRUmJccr4qAP7px0dQUBVl/eanESlTDxJPnmaIOZE0YFz+DCkFEXUJO+qj+gMI3rVrg9Hd5xqTTfpGKvTNT5C9+AT9A4/xLSxR5nZeILZrbksH88rsEIyXzKaX8Qtz8qsjtW1Nt1Dj1Abe5La+CKq9UHsFyRd4qsb9eFyKtJZb782kwMFjQFXhaBD6IZSL07OlM5qRme5KX7rBFFTvLfIfJtYNOryKCxyJQaq01jYtTJ/Ywa/eqTBFy+9iwO+eik7SqbHXfsoFz4Kv0/hQgn1wz+4iX0+fQYnX3Q5I919DFXKNEshaE+W8oFHH/syhCSU8MZXA/LF4zDShiQgDdWuWqXRUaPVWRPrVelvlTwtkbZr1NMuoZOS6nXKsdKly6+hw4HthWG7hW+KaF00Bdeoa+9pU9ZclZKYQOsuVV4qXcoTjdnmUvqtIYNoBZq7ULRJQq3NCeRtr7URktcD8kYIcYDEpPFk4s1h547XsHLpaLs+QnNkAO8TwjAn1JsRAy4mSRvE8Qj2d5aCzjKBdCXRhTdOcpHzZHIex5HGF3Yz6HtY4Pt5wk/nr3EPN80P+MGtj/KJM67jgK+czzafPZcDT72Oo698hHPui7l5GB7IYQAYEUaFlpAGytRen7lEfRgy7D+v/EBz40MHTjlxS/Jtok0CfU1A+p4mbdK0rfHGBGpZkp5XtC8i+RRIJQ/zlJmtYZDuUUAk1LXLMpzkG2gfCSSfAhZXcbYUFC0ecaPVkglaW+pPHSs/ZWIfjSdCyUykye1LpcVjfVr/mVKa62BsTE7gBl1JQr/qzRSWU5E5tuysepXir9Wy2FMZ79iwk8/ttCrfOHhjzvrg9lzw6d246PP7cc6nDuD7792bE9+0NUfvviEf3XpN3r3xcrz5VTPZafVOtl6lg81mh7yqJ2bNaJgV0/lay49rTT/CjPpjz4nZ44+w4vADrD76EC/X/rhBuIgtuppspzc9u6xYZo9VO3jLBitw2Kar8YFt1uUze27O8W/emVPftx+nf+IAzj5if+742oH8/iv7cP2Ru3Dhh17Lj962Pifu9zKO2m0VPrrDShy86XR2fVmF7dbu5jWr9zCzDEHWxrXHJVvJEcnXSZySw9STK+KQIhuKvSOg7AKtVKgAEhdbrtPB6rNna68uMVKXhpkTQxQvvelWhgDzP+ED6VpFPVgLTYj0yEga5d23WItVKhm+JS3V2vMupPiD+s6TSx8n5lltRAtrtATKkJ7mBkVfyMfl6t1YNJAzwVMIcuQFWUlyVrnOsVgvLbGf6UtM9WabSPtZTzws230rzIZXLcymD3VuWDzQWWFh/jTFtpwXH5xzBVOx7Mu//vWvHHnkkRMZRe6yr2USeFFJ4O+Ysb3o7zKXZSyTwP+CBI477riCzTSVYaRYvV6nUrEjGqbeKCj7BX2Mj6kDbYqRcrms+1ImYx72enUXW6+zIvYmnrYMEl0uVUjaHCLs8DIaKYAMADPOc5fiSHS4ZoLKeOE+xo/ZvBYaF4VBYAaoHBzGL7lyZXAjntGlItZFJfVlnHMyfOp0ygjYbf210ItVGdVgQy8GxcSnrUA2A7feP8Tdjy2gHXXg1UkgQ5pSTQ1gpe4u9t5yOeROoWz9FcZIJvlJlnj95wraAU//WFXI8DLCYxkngTpavb+D/bbZjH1fuxGHbL8xh+++NZ/Yd0c+deBOfP7Ne/Kld+zLie8/gG9+fD9OO+KNfP/I/Tnz2AM55ysHcsHxB3DhV/YX9uOs4w7gx0e/iR9+9mBOeM++HPeON3DUwbvy4b234p3bbcCbXrMWe6+/Iru/cjZ7rLcir1fcsMerFJ/EHuutzO7rr8SuL1+e1ytvv83W5tDtN+DwPbfkk2/amaMP24vj3rU3X3nHbnzro3tx1hf355JvvJlLvnYIPzt6b05679YceeCGfHDXl3HI5iuy/epVXiGRLZ9CvwQ9UxeSmYBhumTWpzf5PQqLv1WisCZI/eSHyLEptLnUtEHg1ErIwaYBGax/j4kqqNrToOwlj5VNJlwxS2BzNAUPyuVpec5yTLdMxwjFgIFifegex9RHrBm7ml1VUaaGgumoF69O+qNJB+lk6K1EAmHi4xRYv9Zefgo5VZQRhWRBREuOjLqrMEoHw3SyWJgvDJY7mV+u8IfFcP7v53HShXfxoVMuZ/8jfsrr3/89vvCjX3L8zy7l27+6gbN+80eue2ARfxoJmVeayVjfaox1rMRINIsBerF/plT3vTSDbtq5+pQKh7oYmCOqImFX5PSpJuN0p+P0+ybLRS2myUE6szmXWe15zI7ns0K2kBXdIKuEw6xZqrPFSjW2XqOXXddbiQM2X4fDdtqUD++7LUccsjNfeMfu/OQLb+Xnxx7KOV99i3T4YC444WDO++ohnKv0L044hCtOeSeXff0wLjzxUH5y3MHS+zdx8gcO4th3voFjDn09b9t2A968xdrstcFK0rEeXjPL8Ypqg1WyxUxrPcnMdJBuvenvbixkhhtjVlDHfhHY25zPtHyc5sAgLglwlKg3c8bqGYmcdVnXcrSEsc7ZNPtX4YFmhZ/edA9f/MntnHD1I3z49F/zxk+dyvev+yNX3beYx9IexvtXLerWazOol3qIS526bPTjojKpdD5tp2RyeDsZ67bX+sYoXZJjdzBGbzhOrxvGeOuWU6lz5FE6hh7mZdUWG/Q6tlmlm302WLVYv0e8YXuOPXRXTnzvXvz4C4fwky++g59+8e2c+eVDOfsrb+Ucyc1kd24hx0P4hcJzjj+Es49/K/Z/Y/vpl97OT77wDrU9lJN0mT32bbvz6TduxTu2XY+91l+OLVes8sqONquFkleymBntAclyIT3xAN3xEB1CpT5ANLaQ+uInaTWGCOVYKQWZ5Khd05ytPoVSBJmeoERc7aZZ65eu9bLAdfKk6+Ex38cPf/1HPv29CzjoqPP53Pcv5DePDjBU6me81M0YZa2bEvgAfU2guBB7rTkHeUDaDigHHXRFJWrK6g4S+ksJnekofnQuYX0+Jc11VfrZlcyjN1lEb7qYadkoy2k1zW4vxJym63bFbLFClR3XnsGe2vfeuMkaHPCal3HgFutw4OZrs++ma7L3hquwyytms81qPWw6u8SG/Z4V8mFmCaZnM+JByWkx/Y1FdNcX0DG+kGmM06++unXWdLVH6FZcK4xpvk1vEFMJ24S+Bdk4eVoHmoRhQlQNKHWWNP6UJItptxu0mi3idkzuA8KObqr900jjTOeWZG1ysYtrIJlb6By59ilX6yWr9dAqdTEW9jAYCZLvQHk6i0ozWFyeyT0LU8684Y8c+d1zedcXf8yhR/+M955yEZ8540p+ec8cbmVCstcAABAASURBVJ4zzkM6aBcSskiYJyzEMywMqeu6+mkpngh5qYzXfpQHITniQcAFBGFIKD0IAmc5ZNpPzDZREwo4WBI6xfOlkSFimC5pUBRxOZ+KuDK9qk4gE+0JoPwJqLB4jKgibqKmKmLIgOIlkopzwfIKKL945EBFvGOdah4QAjmdS0mbihxpHa023QVi+pKUfvE9w6DGs4U1S7BxL2y3WlnrdwZvee3KHL7j2nzyDRtw5AGv5oS3b8HJ79qSUz+8PT8+Yi9+8aUDuPiEQ7n864dx1TfezWVfezuXn/yO5wyv/db7uFL1fqU25+rMP/2Te3LqB3YWzW05/u1b85l91+fje67Le3dcg7dsPou9X9XFDqt5tpgFr+4HO49npTmzxfPyKC2sIKiYGQrtfK6qLJTTqkRKRELkc8qlUKUZWohMfXJFlKPvyccE6lXPMhVP6i2taKiquCbst/OOBJrHtFmn1tlJW/Xmjra46neLUUeaXqdZ9Kppj6jrZYTpiMTP2p2w64brFL/0juQYLZVKtLQG7H+mENmcRZrMpFFMG9ZIewWCExmjJnXGILYs+YLAad0EmUfbplRO9rgzdgPxEuKyACsPOyT15hDIXpL4oZVqn0vZap2V2GfjLrLUijLMplfDJU8QBBTra0nOiyHy7Dy09OK8Wq1y1FFHPXuFZbnLJPAilcDU7vQiZW8ZW8sk8NwSOOWUU9xdd92F914GZhv7KexUbYvnL4I3IJHezk7x1Gg0dA7KSlCG8dwRQI/ib9vttXS063TIKCnJwNTZB2VPksqwVjk6+HMCxXTCukyHbUKU5QVcruwX8Mm8HfyZDnuDMWJbSggyDiAD1y6QKDuVIZ3IsDZboNQaY5VKzoFbvpI+kEkOaRArYmNUS2uq/BHhwht+x1jUqYt9pBREToMWkUQOy1032xgzVAPdPapqWlRQGBRGr8fJeHLGi+ihZthH5brKqizF5y16dWFZXqQ/sOf2Mmw35GO7rcaRegP6/tdUeddGZd61QYW3vrLEAWt59loZdpJ1uY2Mz600eZvKQN7IwytFdx3h5cJGGv5ru2HbabDvGo791w44ZP0ODt98Jp/YcVWO3mtdvnzAxpx40MZ8/YCX8w29cTWcsv/LWIIDLL423zroFUWdr+y9Op/faQU+sWUvh28YcZg6e8tasNdqFL+e2kQG5TriY3X1v5KwnKDu6dK4zQCuKC1WiaRGpcDjtGaUpXlrSbPGCV0dT0OCF1IhFlrjYJ6hCQsPCQz7FGL0qlrytBw0l4JprKGtuW+TyOYzxBK94FoiYWgoNGi+jaB4VAVsWoMU7BdCJb19N4QKAzkZpfbq0Cp7cheRyhGKQnWjfNGRPhiroZizcWqYaBooXhorz9KqKALqzDLN8tSFp5ym2C9yKiJUFkJbV6pvcnIiILXCdHBALZ8U/iZcJ3v2jHtbnHDLAFufeCObHnsTu5xyJe8+93a+/tvHuGp+ziPhDFrTV+XJVsBQGhH7DnzUXcC5GllSIWmF2g+8dNBT0tqoeI9yqWrdV5M61XiEvnyUvniA7vqT9DXm6cK+iPW629ivBvZ8+TSOfsPGnHTwa/jBe3fivCPeyKVf3I+rvvJGrvrCXlx21G6cfvjmfP+wjTnlwLX50utX5NPb9vL+V5c4VPrzRinLeh2wTgWkRpjO2Fqyi5TFDVOXKLtUvSyAjXrgdUrssmaFvV/RyQe3XZFP77oaX9rvlXzrba/h54dvxxWf3JXbjtmHu7+8P9d96vVc/Kk38N337s0n9tiE/V69HK9bOeCV0QL6Rh6hrxJRLnVQCapCSdueZCEHTNQaxdUHCaSH9ZFR4jggj6bx58eb/OLqe7n+z2Pk015J3VehVi4QS1fsb1cl7Qa5dCbL26StJrluXC7JKHQIj3cVSnKG92u/nT50H+ulD7HLrCbv2mQmX3rjxpz+wT25/EsHcMvXDuLiz+7I+R/dih8etiEn7bs6n91pBu/Von+L5Lf3arBhN5oPeKWtvxK8TDqzpgMt+0KmqsIa0pk1vcoCyVqsvrID1uuZaPtGFR66bsT7X9PHUbuswjcOeCU/fvfmXPTpnbnsmN351dH7cObH9+SUt23HZ3d7BYdtNJ3dlmuzkX+CFZqPMb0jolLt1Ho2XcpAOo0ulOhyT9rElgnE0B6DWOvZKe4UlYxGx+oMSycXRP0sSGssTCs0g36yUj9xViVtqGJWFk0NSk5GLTqwvbSA8vKSZNkpPYYgadLtx+iXE3Wl9ly2mZbx9vVX4COvexkf32kdPvOGdTnu0I047QNbcd4nd+Daz27LTZ/fkRu/vA9XS1d++fEd+Mm7NuU7B6+r/XAtTnrD6pywz2oct9cqfHnvVTlRgvrGfmvxbe2Hp0ufz/3Q6/jlp3bg1uP25uZjX8/Vn9+Dcz/2en707j342pu35Ytv3IIj93o1h8l5f8BGs9l97W62lt5tNL3N6uUF9LceJBr+K2E2D8civB8iDMcIdJDk1CXGcdkU49IjycsHUKpBtQsqvUBNY/Y0RhIIy5J9JHjl65EOkrZRBUz+eWMYYu0iLsW2Kxc6dM+XsyChncSMjdZptDJi6XFcm8VwZUUeTmfxmwVVLrrfcfj3b+CQky9m76MvYN/jL+eDP7qF0379ODc8CY+A5stje7BmF4N6EvfQUtm4OoqdI8FrH/bkCqcQOI8LvdYPjAeIDrQ8LHEqOBGwJ89QQ4sJqoAqmzyCCLxTXir5xZNIizSoTQHU1KvvcBKReDGUFZZpEypUn6qbCLGQuEw8ZOTqBvGX+xyDdYtsowJRiCYLjA/VIfC4wmhSI+s6h4lzRGEsaJrKYq2isrJBXGo20dJlmuIzBR3pGGYo3i/0CTbTll4C5T0z3i16PUKv+uwWrM1UWwt7lGf5BcRDp3gxdCi0l0Tei0E5U7EZk1PRa99ycmh51XWCV5+SNFVfItB/aR6SUZY8y5KdNhzlqYry7PspqFslPGRCopR4rEh+Nv5OJTvU7S6v7mRmR5Wq9sGWnBh6j0e73KX99SbG1XosCYlV1yme2YQokv9/7J0FoG1F9f8/M3vvU7fvazqkGwRJJSWkOwUxULDlRyOICGKgqNj+VAQMRFBKVCxU/KvYqIh0vH7v5skd/+/a557HfQj+BOMR97C/Z03PmjVrZtasfd5FzRVcho3tiB23YPWyo9AYIxHPqdZC5hxN5WPjsbEZZ1ZJcw0ey3LSqcylmO2oplfY49RzJLkYjCekrYjHLJepdAxHLEcpxVAq5oh8SHchoqtZ51V774i2cMyG9zq30SeVDWI2voL5M9n2zxOehV/NZpOiXqjfdtttXHPNNe5ZyOIUS1MSeEoJ+KfMmcqYksBzQALnnHMOdoAU9Aao80ssO0iMdeeeXfuxHRTGq/FmvNoRWVZkq1U8B++wJcGS+YROV3/XICoE6PQkcz6HiunJZACkOlZFFXPZih1fp3szRnDGFzgZWOQGy8TWYhcpGWbKwD6ZjM5Ul50BOY12WG81NpS1WGqlmCkr+8qK6FKPDAYNX7HfPQY//fPDpLo8VGX4JDIuAkmAxgir9BY5ZOdVCeswWMZSwS4Q4gXpg9lOOS8Z0MFEUERJKYgXZA6ii/JAxdOlDDPuzBAt6TYwEMNAAr0y0HploPQJA+LD3vQaujS2skHj7NLFpVvoUX6v0CcGuuQo6ZFTpAMzZM2otfY1dKaJi+nCTMHoMsjJMt0gM3WGMHMC02mpTotB0T7B+iy1GpRkaJXEW9GgsRaEKIGCg1DwGpd8NRh0l7cRq8eJRNXJhZ5TVbKJKKhGSQaynAmJjOpUFVONSbnqVRJTmxZWNxoly2BxtZo/akE0wyvXiX8D7dpKbwkSrlVQW4qg2yI4peXcWeuCWfHGqc2pGjSdS1TeSsWimPFo69zCtD9ObdraChQt6suGY87sTPOUN+0iCDS2UNcYXyJ1gbjzMrk947qULXWg+yGPqL79supbf2rywZvu502f+CknXngLb3rf9Vz4v7fwset+xl3VMg/F3SwKBhiOprO0MI3FrpuFWYlFzZBmUCHzRQIX6rKcEsmZUmxU6Yob9GZ1+lpD2D8pHYwXy0k1j57qPGZmS1hf1vH2q/Vw0Nbr8Nq9t+PCNxzJ5y84lq9dcgxfOOsALj1pJ849emuO2n4NDtp8FV62ZjebS6HWLcFq4tsuZdNImSPZzVLcwtNJGEiszyr9cpD1S2dmSaami3aZM5QzKGcpXapjsLChojRDj/INdoGxy1+fLke9cax2BUlx+gRmqdzKamP9HthGzOzxIjjkJYO86YBNed+b9ufzF53MZy97A2eftgc77/RiSoWUuDFM4BtCSu58Er8+Cqn0DRJUuhmvZYw1JMfu2bjKHIZrmjf7ty5xAlp/SFeLkaO3EtDt6kRjCyjXFjAYDzHHj7BWpc7Ws8sctM06nHb0S7ns1L254cMn87V3ncRlJ+3Lqa/YkqO2WomdVwnZQHJcSfxP1zgkVmyt90l/+rQWbN31uAa96m+6g37a0FDpVbhbMGrxPoU7caMWtzxr0+p2pzW60jG1NU5fVsPank6KRMZs1V2vBFtPh73Xq3Dijqtx5iFbcNkpe3HF+a+ULryOd77qYF6913bsvM5s1inHmu9RZsbDTIuH6GsOURxbTFFyLWreI8kzVJuFIKRY6ibq0WxJnkkk+fauhCtNo5YGNGKHDwIK5SJeY3RyBCKKxp4vQy1An4Y4lS2UirRGF7PaYIkzX/VybnjfIdzw7sP43Jv35CI5Vt+290a8Yed1OXarVTho3Wm8fNUi22k8m3XB2gGsAph+mmNgmnRsUPul0Rlk+fhXUr7BZGHp05XewUop2C9X1tAcbVCAl6jdPdaUU3+Tbo6Rrh2/w0zesd/6nHPoxlx8wjZ85JRd+Nyp+3D1+YfzlfefwFff92oufs1BnHrgzhy59YvYTrqxblhllXgps1pLmB6PMM1V6ZEj2f42XDS2hEgOqWLawPaVQhQQ2J4pR1TWbOjOLmj/9y5GakuhFODDFGd7mJzSWWOctF4jlRy9LsWl7h7CUpfKVGi5IjXKjNPDaNbD0qSPhXGvhLMRw91r8lAyyO8XO773lyV89pZf845Lv8Yhb/8ih593hfalG/j4d/7CLX8d59dDcK/ksVByG5V8jcqFpnZBxxkN7cY1oU5ILOoRf5OQKYwhn+gUpN9tePATcKKqS04dj38sbGjnZ1YmB5q1Nqxsqi+DCIG4CGiJJiqZKCnNy6Z5zJPKcZMITdkVLSER31Yytnydq8aqBKp6mZCoE9FMEBte0BSRz5VkURJbRYNKRkJJKKhKRcVtrXYrLonTJzowgU76U1K1Z79Utl8fGoqqp62MSG0GgvUTKi1UOFDZ0CBeLIz0BCdJ5FAhl0mknkCMWzk7gs0Rpy0Na8tgqmTtaWhkcaZKyz9qflKCxQLFBZ3fahgtboyXHjXSpZz9d3kJvjai5V2HMKQcg2tBAAAQAElEQVQZlblnwTDX/vQhObIhcOTTbyZdnCWkWqMVDa6kvXD9AcfOG6+l/atKozZOUCqrjUhtaR3IQR5aZezjNS8ep/lTc6Dx5jYjSs4TFFhBj9PAcqh/11YmMeXJTL9Mv3W2RVFEqrmKXBO/ZBEHb781W+ktoZ2VEqNsKimR6nutj6KcQQo+Z54Ov7vvvvsKnonnjMimGH0WScA/i3iZYmVKAk9bAjfddJO78cYb83qxDhu7qFqk48Sy8IpGs9nMWbADLg/oq9VqyTBIZY61MEPidXusxSaDXTJKhsnk3GnpdZhzJWIXEOtgzGTcQKqaejKnAzbAnFvooFXKintkjGggOBk2XhBT4kUGk75zlu3iE0wYWsp3GksoQ2i1vhL77fhizHgMrIwu89DUCBMylVF1xeDaH/2R+XTTkBwsrUEBMxd6snEO2m4D7A+KFpWQd+FQXcnIdjULG2PW9WRYI+pFJdWOChYrEEY0IkdTbMfKD8zqFO2yLFkozivVN8G1QDTRhc7+LkJDNHaORIZOpgtfoouhoemgQUZd443lsItlkBoaog3l1Q1otDK0nXgMVdY/Ac4pRyDReDowg131VJQ2HKjPTAZWJuPT5GZIHMRC04sHVa9r/OIeND5D6pWvdmRm0pQTJwl7aKOLJOqm5QrUE0+1lZKEMsnDAlkYSLaqqAef0pTDwC5iEg8qsRx0l9QsId1ud+nUF3h9C5mYkP5iVCnIEZDLNZetmM2LBCSaBEPsI+m/IBnbGDTV+ew5qyvYWBMfkklnrFklgemkDGxnQHNHi0ThxAfEGk9TDqWGHFfjciqNqqGlwF9H4fZH4OrfNrngxgc5/vKfsfe7buaoD93E26+8jU//+G5+eN8Y9w2FjLZ6cMGg3lzrqtMYh3QcsUlYLhDJiA+KuhpJX1PNbaCMYuCpiI+epEZvfSGD9fnMas5jjWQuO0yrc/C6Xbzl5RvywdftzRVnHczXLjiQL5+5O59+046cffA6cgDM4hXrwOa6Ya0sXqcJuqszICoVtSmdGHKGXWqc9KSovKJkbpeVQBILFPc4QulLIRKfmlMLm6hySMecHEGh5BSRqM1YaBG5ZDl4jcPgdAlH8D5Wm5nKeCL1lwqm+2OuxqgbZzRdqhrj0o8ESQvb6zJAfmkekMxv/vZf+MNvvs/SxfeSuhHNdZ2adCLR7c319tIKI8arVVpNrb2uimRcVHyUZm2YbnOwKt/LiVISwqbKLXwIFt7HnGwpW0lIx223JqcfsBWfevP+XPfOvfnKW17C+w+cw2s3hF0lQJNnj/iRaHPeTJ6avfYFNIWCg0D5Eh1tiHsv5EJTAckgSDPJPyOnmcoLTgiEv6Mqm5cTRc6PLFHrqTactECWiRokQ/RRDJ+oPcF4MtkZTI6zQ1i3AEesBWe+pI/PHLMZN57xCq4791AuO3EfXrP9i9h99R7mSNdmx6NMp0Wv+gsbCXE1plFNiesOgkG0+ZGMy3FQj6U/TZzWovd1smQpgRsm1LxEjFGQs62odW/7bSGOCDKvfWKUvlkF9pYDaL8XgdSUmSMNOdHA/imXRJzP+wApA+KhjzoV2+vTpkYYg/ZIp/MgU7vo5YOdIQGZJJDhVMd0zPJSOVst36VJnudVJnAxoXbakBqRaEnnSFn626d65lScph56E+gTBjKYqbg5y1YSNT43D+GVqxU4a4vpfHzfTfnmSXvww7MO49ZzjuZrbz6Gz7zmYE7beSteu9Xa7L1yhc2LNVazfxY7+iDThx6gb3Qu3eozyjKK6rMknbBfZJQ1nqA5TjyyhIIc1QWVKUoZCoWQghxXgc9I9dKhPj5OIwupav6bmv8kC8SZEBbw5QpRVxf1Rkxd+3AjCanLGd4s9FOL+hnRvM0NZnFHdRbffKybj/y/Bbzpip9w2EXXc9gFN3HyZ37Je775V36k5fAbbXAiiDCiHqpCQ5BYKKWeSuwpJp6CwqHmFLx2AK91K/g2lM2y/VV180dlM81ALOknOULVM3hRryIGaw00qmWIlGMoSGZWOsxpqpYQfA5P+yPRYkDagD7ZBETUqFoNNYnmLTRnicE2PJ1PaN/SMIi1PhO1n9H+D+mbOWEMTmlFLbBI8+aUHqhcTjV/uZ6pbh7vpD+BOjGRCKbJk2Gyys8lFbBzOA9rQBbOy2lALeW1dEbUJZU6Bck6ypHmMlWj9miwMhnyobhYkWZCpA3FaR0HgjnnbDxWVM1PSMhik+CU49SZQcmpHKkattauIg04aKcya/WHlCUDL71LdD4k3dO44jt3YPqimthc2Thr9qVy0NLTlO7A/jttxap9BQKtZy9dQfxhH81BprROFI0TKZCtb5NpzmzelhVeccjUtUFETwriKRNiCT51Ic4XaTUaZGGTLBmSjV7mdXusQhcQav9xombLi+RPLgOFOja/gs/656Mf/eiznscpBqck8GQS8E+WOJU2JYHnkgT2228/NzIyQrFYxDmZJVmGHST2K6dn0zjMwWYwnkqlkhFiObIstEYRjt9jO6J4KWEhRbaSzvuCEAoepwSDOa0MZu4ZHj988+b++192gluvj1sqFhMsQ+OwkOxMMyZRmUiGTVkG/aq9ES9eXZkyopBjIdPlBTLMsLQx6T7F3xbBTXf8Dtc3U4Z+ii8UyWTgIUflSmGNQ3ecQSBbqlyGut5sI8ODyMt4hqZ0ADk21MPfPcaZJRp3DX3FZlzJmMyUmOcl4qSZojsHumkoVQmSvyIKOwLxa5f/UO0rJq69cn1OMw3UC4ELsPwMcn6sBaewwYsaAumqBsRySFVjMqyMV2mDhZWt6hNPJqPX01R/hpZSTZxGU4WdcyZa5JuzEeJBJcnDoTgOQTyjNlAbSMbtsOlXKMdAweStMrGcG82WTG8Z+eIEM2hLctjZP3mz+4LJqQNNMQZsnnQ5IwvUiWpkBim5rnqgCTNYmtpHvBixoSXisIN4WbhdwqucE7cRLfHQ0prQhVsVE6ElGI2djcETu5CGUCVkWKWH5EhapJE/pnJ/VOFbH2zx5TuXcPb//oo3vO+HnHDBNbzukis570vf5Mqf38Ud80b5ayNgni6WS+XUq3YPYoZ9Uu6To7NCMy2SJhk9xHTHI5SqC4hGHiMafpguXWynt5YwJxtinUqDbeaUOXjrtXjLgS/lkjccyefOO45vfOAYvvXe4/j0qfvx7lftwOt2XY1XrBexzXR4kUQ1Q3za5d9gvwroV7xNU/olh271WxFVUY0QCh5KoaMoFLzDoY/mzblMAT22HibrlfKQwypXACviPAQOIzindZgoOyaRw8DWZK6jaiZ/rHzenrQsn+cA8opqQ3PmCPQd6TsUXxXQnMeKSew81pRT+mcLOPey7/P2d13J//vt71gyPESlu4tiVzeJ9AqnKmo/a9TQBgnmSe5WO1lDjqwxjTGhHKaEjWH6tF92Dz1Cz9KHJOsW+2+xJv9z+Mu57B2H8bkzD+KsQ7fghB1WZfs5jjUczMQQM13yG5Q8+jUW+yc1hVhcJoLiRZUpqqytG6+wPSmJpO3I3AR8CLYmA5VQGh1Y4X+ETjmjqu8i7fFhURekSO3ZqkQyJxe3WsZ+PVIOoKQ2ja+CdC6KU+yfQ/Uqbbq4minYL95mK76hCu0jh+jb99uES1+/C7d8+DVc+tYjOGy7Ddm4P2AlRpiRjjAzGaa/NUo5HgM5WwLJIyp6AhuP2kN7af6Li1x/JBhd1nCawQnqtAbzeDJCodBgsJLSrf6LKlo0r1+qstVxzTxCSoE4p55MpRxobebAPk6iDNR3mFNQvhUTnPN4384LghDnfFtApr/5maGJ09xg/OiFAjQkvDaczpmSHKwVnTld0qdyAhWhW2prvyK0X8L2KtzdSulpZdIlsL8HaH83aWsJc9e1Qk7adVXOOHhDLj9lZ649/yBu0rq98p3H8L7XHchpB+/EQZuvysvW6GWdUp0Z9Xn0jjxCf22e2hlhVlinj3Eq8bh0dZRA+uwll8B7Ao0JzT0ugCjCFws4UXym8cWkzZouznUylUdOGlcpk2o/Htd6G0k9tahC2jOdpGs642E/i+ISi10Pi6JBHqwXuP3+hXz953/iTZd8jpPe80Veq/3tTR/5Nu/+yi+46udz+fkieBQY9lAPBbFRVXhcopdGUFVeTWgIJmGDREemfCUteyS+ZeFOQM1gsLgVXw4anqmUAYXReHJoTKRiIo+DU56JwupaW15fThH5bSQTNMeCnpwfpZMjJdM8Z05UQDon0eEV9iQYAoUjIXSJqkhHrSP1pababap+zpc6c6ZrljE5f3Jc6yTvVmmTaaJ4BwrmzXWasCYz71DzShclxGlvRNw5wNKNKpP804pFJGUJw0VqxdZfUiNtjYvfpvL0WLKIRITVNaiGUvQokmmfw/ZV8etLkRKVmyT0aa+Qmsv5vB6F5ihOTuKWeBn3JR4cD/jOH2NJUFKUmNQFQe4xU3XVxQcUgM1XhrWnddMbKmLOMbWB+oj0ciGRk1apesSEvpc9JnOLPCHZkv6bsDGlzmOwcCZ+nPTEYP9sNVNe5jRKKV2oAyJqLZaN/hLW0GZsFkxsNhEpy2x52aUd+/6/OY5/pa/Fixfz5je/WSP/V1qZqjslgRUjAdvzVkzPU71OSeDfKIHLL788b81+eRXkhzU6s2UQ5an/pq9n2EzB/jmb6oaypgwKTjyeICrJZIAeWTz7b9vLDhusSjE3ThwEZUidoONVF8lMbwTRKZu6SMmhjAvlyfCZaGwFkclbiAyjjnHS4UbGTmBmld5EI+MgbFZlyI9w0pG7otERmj2ly0wYyppSHYddFaGhZj9z7S9pFQepyhFiRlgqQwKVLejN3v7bvIgNK9Cf148pVSLJI6WpNszkwwVqSRETkUj+eH1PxAMFA8mu6COZkJ6iZFpUWkFDKDkoBp78Jmnyjy1sCJUWaD4CGdih5s0LqD65s0u5mENnMszmLFi7QvQEWDlnsnEOOvAKL4cAxKe+Jh4nOgGN0cY6GcrEco3KNCPSxS6kIR5rwvgExkQNlk5e3nqR7yMfj4UDqZxR47Go20NZb2ct7jQHTo4soyi8DJpnzFDOwbJPJiMwEVqZpyk0FG4KRmPNJZmkbo4sObqc5jnQWK0fQy5PtSRfRW4sWzwgk6HdEhriNdE82OhRKpp/qKn8qLBU0B2NezL49oMZH7jtMd501Z846NI72POdt3DER2/j1G/cxefuGuLWRQl3RzNY2L8yS7oGWKJ1Oh6kUFJlQ9CQKlSJk3EaaZ1Yl584DAhCT7fSpjeXsJobZdvpnuNfshrvPXonvnzaAdx64UHcfNYeXHXydlx84DqcvG0/B70Itu2X0S/+ZgiDgqL0ifYK5gTomaBdohWhRKr5SjXeWHMlvhRXcv7YcrP5ngwyZQlO89YJo5ptmGQFy7N9cnJFzUumnhIh03ogKJL5kNQFtJSXZCpsc2bQusEXiJOApi6fsbJs7ZlfIVS8koZUt0Z1xwAAEABJREFUkiIFzW9L7f1Bk/HBG//G8e/+Bh+45of8eUGLajCduptBzWmN0yvZVkiyktgU1K8CoD2D+jDEoxR9U3owho+HKbhxBt0Qu63sOW3Xdbjq1MO46Z378/ETt+V1289i2wFYRbXlD6SPFHM0FmlJhg2lJkIGmkdlofssue47JVnyBDzkUkOFnEKZkGKrypEonKi1THEF2wUdPJ2wiTMBtYV6aMPSbGry7UB5TjmOWM1K5+WQCSWDKNA4nMYhh56y0SQZFxQzMH3pUj3TKRu76dhLV4LT912TK0/dla+96yAuOW5nDl6/wrrBY3Q376M3WEzZDxPEIxJJS7U9SRKRGVyZLKwIRWKpTcPVaIRjNIrDJIVRCKq0ND9zVhugqZqxCU17RWKFK12Mx5nGZ4kFmrEKZLbrF5fpDMa5U/rTQaD2DOoHp/3DSV8M3sKGCJxBDDuVzftwWDCHQzITRDNtLkmUkkQZscLGv81BqGz7J2EmS6kSMxSfI6wtmG4dukGJk7cf5AOHrMkVr92U77xzT37wwSP4+nlH84ET9+SUPTfjyJeswybTQlYpxvRnDXqkbwUtkFa1TtLMtH8UsWWEHINpVpfzpQ5OUgykFYZQ1JyB2otSzX2q+mhYUn4Sn9CKq4CQah7SKl7thBoHxVDrKmRJViAeXJXF5Vn8pV7mB482ufrXc7noul9x/AduZOfTv8YrLr2R11/zCy7//TC3jcCf1eJjglYcNVH79a64UKj9xJpD2/alkGT6L5AChoLRIEty/cmSFi4jB3YeKKyiLAfso7nRnk+qQRlscqyssoyYL0klUPM49WtnUUEJkUPnbYyXPeS0NjIrkCPDqWOn+gbyDhMciVI6aCncUlosZAqrQeu3Ax+AwT0h/cnieP2Xakpi7QSPIxRPHTiFJ8MrHgiWFohnaWu+bm1smmZcIpZSQWcsBlNES/Qt8WWQfmiOXdGBdCAXss5VG6qGroqPP4lTWHBFyTdQ2DY5g+mWdN6SKko+bq81WKnYIpATy0ch42lA0jOLL33rNqSR1MSPHo0RqnXpW6D2tL6MPVvNrzlsZ2UspRCrtDWq+VezaBPJybKvnEFrqZMiGXeCK4T6fCZSzbcBKVym8x3ZS6SaCFP0oACiUWsp260/i/2366ZHQzDOfSQ5SAM6rJttb7B4x+a38IqE2cyGDg/m4LVw5xdiZ511lkWnMCWB56QEbB3+1xif6mhKAv8pCWgjdvfeey/ee+z/Rmj9dDZpCz8bYeZT0jkAdV4Wm3DyIbsQLl1IV7dM54YuKXJ+eecxo60gb48LzaLxxDpsc9tQBgor8mODWK5/ne4yzJBFlYnvQrmLuFqjYId9q0YpGWf3F2/C2rq5m63Tkk0mS1ImZkRTFpGXYSQziN/Og989OkRaqmDtIKPJacCBLL0+Yf9t16dP/bgsxoy4hExtGGQ3SaaZwOTPE+TkcDLIHCxXLlXcoDZl2rStSQ3QKVljwSmQU22bCirVhtmGRVRUbFjo8TTFzG57MmBtCFnOg1dVtavwE+Ms61P5k8JWTimYRjwRkWQTCmpeHEx6jEeLZqqpcCDIHqYDixusnvFsRXNobsSggml7bNI/RcAck4mU16uGE4y2myZWUbu0JurD2NbQ8iqK5k0pm7yZnBdVUm7ejZoT62Y3KkXdKauhwiMNJ2NaeqILdTPsZpQiS+VMWaxSc4V7tH5+9liLL/z4Xt7+yW9z0NlXcMg7vsCpl3+d/73tt3z3L4v480jA0tJK1LtWZtj3Ue2byWiljxE5UMfkqGkYo85RCDxlXRBMX3uTUQbjxfTV5zLYeJRVwyVsMcexx/oDnH74Lnz4zUfzlfccxef/Z1/OPXQLDt58kK2l3+tIwWeJL3MktP+GEtgvP8wA7tJ4KhKE/a0ym6dAA28jljo/Dky/pdkoH5V/HF4tTzyT0y1J02CkDSs3gXxsChs1rTFqZSdgzYitiS68TYGcSomtBKlqSCZZ29TYBV8J2LRpuWK+JqvXSNSCmjcngP2Cckjjv2sJfOjae3jT+6/nkzf9ij8PeUYK06lFvbjyNOquQuq71VeZ1JweTXEtB5hTX07jtl+VRXLoV0YX0ltfxKpBle1W6+Xk/Xbi8jMO48On7MUpe23ESyRoczL0iZE+OQn6dZnuoiUHWoNAl38UzmWo5skV0WFjwMeiT4C4wakhFSH/eKVoYHk9T2ayE7I8juLPDNa0JGYkbyMP6CsV/qknn4CJktaQ6YguW6ZHBXFcUZY5siZjHd2Y99+0l/NO3JkvXng0H3374Ryy5cqski1iWrKU6brIlvSCINDCLHT3krYyLXHpQCsh1US7YpEsCkhdRpK26OrpFu8B53/gf3nXF3/Eb4dgiTaj4YpnVPLLQkddG0EqLSrI4QspmlbMLxMmYlBPlsvRq522jJ9OPMvnIVTdJ6LdFta2S2nPpygTHwemx4nyE7VhFIUt1+lLqqvUtP1CQjyHkm0o2YbSrcIEKmpuWgYzVN6wiuhm/bCX9oVX7bwObz1gUz71tn35wnmH8NHTDuN/jno5R22/AbusOcjahTF6lt5Pb+1RuqqPUqzOpdhYSDkb095TwxyVpDr/zSkgObf5VwfGnHgR93rUufTckeG077bH44j1MiAOSySFLkYpMOa7GI/6qZYGGS9NY7g4wNJogEXRDH6n9fiN3z3MBVffzAnv+hKHnXEVr3nfjZx71a+4/Ja/8Sudw38ahUfVtZYyw5pbW9dLFR9z2o+lg3HipAueTPun0znthXxtGa8qo6KPP3maotIv0wMs32uuAvL9XqLNaaYiTslYeRRzib4TpcZCE+djIVOaFbK5V/8EeTzLqVU0qOF8Xq2cQQNYLm71UL1nBifdcKptvVjv/xc1Dqxcm6btTjUiNWHfy8PYt4JOAQkjE9+xtLKp8WlXk8PYxqI8qyURGbHiRjswiWWq18ZEWfGcCYHWZK8KzhZ23WxNeqiS2j/Vjiosledy3njCD/5UQ+8gbPfMp6JS6hWrERg/6kwh1plGbtNFzRGoS381n61qjVLPAKaT7UGmoD719fgzwfPjCf/dkPGWkhFrXaPROdnWBTnwIu1tGgIUJd9Wna7eMtHQAk45bA9KLTSMRKUh0Yu3FTwEMfOPH6+BjI2NMfkuZE4sc7DdeeedfPrTn+4oxT9u6N+QO9XElAT+3RLQFvTvbnKqvSkJrBgJXHLJJXnHtjnbT3mN5gnP4i87Pez+T9SipwAvlgF83M7bUV2iK7lut2YwO3l5Mvspuay7zE5dOz69k09HFVjBHxmw5LCRGC8yVGRsGovIcEotzxfIauPMKAVEuogerrfT9iuTMINMNoLsXxIZZnESiQbU1Mx1P3uIe0dapD6A/KfonkgXIDe2lJduvAabzooI5FhQJsgwSvSdqNNMfSI4xfPNLVPAIpOhJFTGSKK6sZDIRMvUO14WiiEQDWIIDSmyGdG9gMRD7JDx2Eamt944XTQ68BPhDu2kPwnNiPUf6lltihn1+KRxcaB0vxySCf4LWUxRF52i3noWdNEJhUBwdsnJ1KgxLUMLdHPNusAJdIsKeVqKUxuOWNJro81NrDKT4FMwOFBBkP4hWVAskxUiMhlKqc+wi23+SwGXEuiVciFMiVws8cVE6iPMmroUNtVzS/GULEMmZBvo4xyoqRxO7VcllKrSxxWuFx2LRe9X/KcL4Rt/yXjnDQ9w4ud+xd7nXc9up13JUe//BhfedBc3PJDxx9YMHopWZmEwg6VZN6OauFqzoeGNy2FXIwoUbsnoTq2HJoHGV5TcKjLiu2T0dQ0tZeX6CFt0pRyz6cpcctROXHvG4Xz73fvzjTdtzaeO3YhXb9HLvqt6Nnawsviyi2x/CiUhUFzJ+p70aLx5zKhBkUSCzDRYAy6kDQ1UaShPCeTU4h1Yeuax7WA5qKQ1u1ya4+/LTaTlc6mwquVB9Sqa5rBw5xeKlm9I9FXXXlSPNdcKe9WNGy3JM6McOFpKs19v/DqGj/y/uRz5iev50B1/4K5EejJ7HSqz14Jyr+aixXh1lEpPj3jTOJKMICxSLFUoSgaFep3yeJVg4VxWSersuc5KnH/4Pnzl7MP40sm78vbtBnmJVHim+hPBtNogvwlF76XTjsy8pyYnk5mtAReQSesSISbEYHtP/s9FfEdG4kVjSlQvUduGVHTyo2zJB+l0O9WJPBOoWt5Gp67FO7A+re82H2HOd+YiMld8HN7ibX7FLm2opmvXhBatVpVUTmYnR4edFh2YrFZycrbMkYPxkI353oVH8vG3HMFeG6xKfzpCVl1Kqrp0ad/QSxTkvCINlCZeGgUyradiOMD4vBrDYwGLCrP47iN1Dr34y5z1zb9xrwYyX6gLofZtT1115fbItN6yGoyJx4YyM+MSzcXTpxqp5hmcAsug9pwBJT4BprG2XxsSZ5qaai8C+9WtQVsVhsDqC2ResoZMgk2kQ4n3JMEkTOiMSD6PJtsK0CNME+RTZYboOsJucmi/euOQC/dZiS+/fku+/659+MF7DuP9R+3IW/fYkP3W7mKT0hgzG/MZqC6ipzlKlxyJ5iBwmRqQ7LG9XHqLzlMfFEXKYk5zgWB6IZqm4i9xulxD6gKyFJJE50yakEoHDJnCWhxkmaNWL9BMp5GWViHuXZXFxZn8fsxzw1/n8qlf/JGjLv08h1xyBUd+4DrecOWPee/37+HL94xzRx0eElvmpKxq3Y9KCEOKD6s/gzmw7Zc78n/mvNgQlA3GUD7bmv8g1sW6hjlCbRK9zosgTDFqL48yVAY1GIhqUlJNcqK0puauKRqrwQRvJQSjkxFq3jqIFDZJdiCdxmDpauQZPlo+Go8GLjkiufNkVDqUp09QJ+pUziji3TYSRfOgRXNFCtRs4MlM37QXxkKDiIZ4bqMs+6MsKdoYwuW4d1m7qcmJkp6kJT1QYpzDS14KKDXIWpi+Hr7rFqxcTihaAyqUSM8WNxKu+dEvsXnNQKylGE0UzlePhi5W6Vb8yL23oDC2iEF5ptPqGGivSjVWbFAObD6Z6BUbsOUZWLGfIJT8vBjUuDM0OrOxdW442dyhGeZRSnXpXF65y3Zs3Q/dkYQT1qWzYNVWLPf/d+/muOrt7cXuQqkcdYnG5JzLK77zne/M6dTXlASeqxLQFvRcZX2K7ykJLC+Bz3zmM+72228n1KFkG/Xyuc/SmM5MOzfRJd/LRCk14fUHbMzqPYGSxuRPqcmUyHDO0dThqhsJyBBFxo0sihU6KJ354gVyiowinYsOHfA5UmVALAs2ikryzyV6e1VjqzXnsNkMMNMrUvkgAN1dsU8QliWBkHt1z/nOb/9MvdwjkydTAbWZZnLUJAy4Kkfvsx4lq4BMqdwgtm1MjYkHJ1hMzU7wRfujRNn1VkPiVsSMJ3nPMkk3FTIJM8Ep3+f5mdKSCcTKawotxWO1n6jFVLAnVZ3MAkrPyX/gK1WbHSiYP9anjcEo7EsAABAASURBVFi3EiQk8ouBycIyzEBMbYwyzmycxpuoJWfKN/4NeUMaMZI6uuyii0EbynVCnmdmnUFdqIK1oSGD87mcNC3Il6FLUkZ+L1IHTrIy3gyaPBXPJpAQSFkMdoGKkyYtTVRVrBrsMjSsSkuEecDDwlzdOX65CL76mxEuufFvnPLxn3DYOddyoi7KZ3/+m3zljrv54b1D3NfqYaRndeqDa1PvXY1aZTaN0nSy0gAtH6I7NH1yoPYHLQrjCymMPERvfR4zw2GmsYQZ8WJWd2NsO7uL43bcjItffQhXnXMst15yPFecdghnHLYth2yxMi+ZHrAWKbMks4F0hC5dxoO4SiCjPaxVMYez/GwY7FdtGhr2MbkZJAiwxAmYTmYq0JlfCysqYVsBhZww+VlWoJ0ocbYD/9J3p/dU7KVoSsSiUYtbw5nWqOkDSocgCvGhI1NWKoTFiDENTq4JHlb847fdzesuvoL3ff027hlzVCvTyHqnMdxKGB4eo9HQJhdqBXf1MD42TKq39kj/KmGTQn0xLLmP6clCtpzhOeuol/OxUw/hspN24PAte7C/Y9Wn6vaLtgExYD5IbZ3tH1IZM8am0k0/XWS7jI1GcO3LbKIRWJFOUQu3sN7JtV3XfM2uEiYem4UOdIcmhyrrro0TdRPlnglx6skQaL8MFO6g05/RTrvqaoI/JKk2jHdLN9iQDZ3yHRpFBaIwIHROI08FkDRymHTs/6pqf+S8pwFbyOty3uEbcfNFh/Dhtxwkp+Espo0+RndjCd3S9+7IE3nVToRmSKNVoGtwDn2DKzMSl3mgVmRhZTW+/PN72P8dX+GD37yb32ov1/KlqhbiqA+cnC6aC0KNLuBf+mSqna8fNaXtjRwOpIpkGunyUCGVRxpu8KIqyt99JiVaO6kKmJw7iBXvwNLsKM71QMy4HCmBNkKfNAhaNaLaqEbeopeYbu13A9qjJWZWVjtraQL23WQmb9h9Az70uj352nnH8LWLXskH33A4r91lC/ZZbybrFcZZy40wu7mIwdoC+sYX0FtdQmVsCcWxISJdSr3aMlH6wOPDCMKwnaKDNSh34QsVsqBA4kNiFxFrDmMfkWkNurI4C7uo6uXRSCtktBUxkhRZLCyIS9pLV2ahH+BPQxnfv3sRX/jebzj/s9/kpAu/xtEXfJ23fup7fPimP/K9exPu10Ja4mFkAvKDYY4t29ubkmsspF5fkr09hqgofQgi6bYn1mESxzF20fYTM4hy3LKwhoXGSEEpAam+rTWfwXJQMYuL4JTXgYpLOZSqtDysoPsX0G5Dg5UdgfjiqSg2Hyr3RJrZKNE40CiXRyq+cv0StbBI/jh9W0vBBLWhKLjc0ymzXKL4S3NYrhPrXuL36jxBash6Wpq7bbEuhcYo8kfivScpdHHHfXO541EVU2OZaqgiOuKJFU8FtZDX31w23UvWWZVuOcQi7fOB9K1Zk0JYd/kIY9XW3OZxNC+qmRllxX4C8WEDlu6Zbd2ME5xzmikn27suG7zK6t0hr99/C0oal6cOEoLJQIFn/RMEQc5jo9HI59S59gRceeWV3Hzzze1IXmLqa0oCzz0JaPU+95ie4nhKAk8lgXPOOSfPso3b3j7kkWfpV8ewcrJvmjoUkVnQF2XopTinHLArfbXFRMk4Bb0Bj0rd+ECmhlkN6NxxCYkM5GyFjs3LcPS5MZLJOMpZEV/kiPMovijHhqNXl6hodIhXH7inzE9yeJWwS4INxy6EFh9V2td/fBdzqy3Sghm2GZEuO5HaT0eH2W3TNdmwV5Kq11QynIBTrifQdwAyPsAumrndZAJyLGcgpiqTP8pTVh5Eda2melPZomB9R5oRQ6imvDBRVMRPAPWWyoTLiDSDxacFq2v8RmrZemhT1BJqleWoriV53Mp3IBbEtnIkY5MzTvqhCwqmUDJA8/zJXxqvRb2owcLY7csiRsUHE1ARyQCNH2SGTsCLeqW1kUpm3k3wKcMoVCRQmuk1qSfVjcXZL1+EpOVIFM9yIz/C6SKbBiVGxIRdcM3x8ecMfrgEPvvbBZx+7a945eXf5aVnXsmB77uad3z1Vj79q3v47rxx/qCL8wOlXhZ1DchJ1YPTBS3VZawpI7Q2Pk51ZIhWdZiwNSaDepyu5hDF8XkURx5isD6XtUvjbDOnyO4v6uaUl67Hew9/GdeceTDfO29fvnzydly498ocsy5sr7vVKnVYNYGVpDSDgv1JLHRrTpKCZNFLo1kmzSpQ7AbxAZ5chPLqZbqMOUUMlqhmaDhyE7gqWtXYJ1aJQk/ySB7owou0CrXTDouJPE3U0lyKtW8yX46qOXWhPP4h8natnSeg3R5a35mNiNAF2CfVl8HGYhhrtLBxzNewP33HPA47/1t85Na7WRKtRxysRsnPpNj0uPFRwqSOL6udUgFCCbcouYUZ5ZklerqaNJfew7TsMY7beS0uf+tBfOl/dueYrft42QywX7OY06pPulpRdfRpSXiBwl5NavFje4mSaIlBPYr7HIlGYLwaVG3Z4xTyy5BJTm14ySKQlgeiuUyNmswzFZ4MRbG48p9Kjv8wPW+zBbr0TYaTZjn1bwjUtg3P+DR+DRY2WPcd2HgNmcaaSRjJBFLFY42sJUdHI03UapZX6bSZZDHKpldyXCWCVQCpPseuDp85an1uO/Mg3rXLJmzlhqg8eg+l8WHKlW7onqaSZcaHxxmuNgkr03HhdK29lKqcx4srs/jKr+/hpA99mQ/c8kf+om4WU+SxepG6nCzNLidHSYbu8Pm+Zju5uv+7fe8fpYsBGvoam4DpoZ0KltZUmiSLzXkqGTh15LT35EhDbXshZCrkVNqPQw7VVjzLofMHMZ0jVcH249ok/7Y58F55+TxOUMvxLj+rg6hMpJcwiUYoCZFKWVvixfgyhGpsQJgOGGaoiY3U6AGS/dm7r8ynjtuM75y7D19/xz584oSdOWfvTTlhyznsOtuzvl/C4MjDzEy1x8npEI0vIRpdSqE+TimNibQfOy2MROszrUsKLTWclcmCblLfSxr1E5d6iJNEMopJg4wwiihoTZbCbs1UD4Wki9aIVkJNDrBUHAZziKNVGPezWdiazn31Ab77sOfjdzzGGz91M3uf/lV2/5+vcsz7b+Vd19zFF342j18vgb/VYbHGOCrUpGx17SVNnVFNQppKMyknosZvEBbwXnOT+HxJOJ0jXvstOj8MXnMYEBFS0ncBsY3LeEqgvH+MFHimUNV/5XFWOcbTegIsLaaz9iMVKwhy+VPReLomYGeRjV0iJQedT5rLo7PG826U5dWLl+RcjgCsUmx6gfqCg3fbioF0nP4godVsYg6sRZL3N26/E60QUPmsCTJRcZ5cak7C7fBmtl04spSewJPanOl8xz5OM+wScrsQyFTZaT16AfGkpBXyZC6VDV1X36mgx3QtaK/ZQiEkimv0ji/i5P13Z46yewMJXrQhr7VUGFUnl7/Snq1PIAdWJm+bcy5n0V7s259YOe6449oJeerU15QEnpsS0Db03GR8iuspCTyZBH784x+7K664gjAMKcjx82Rlnk1pdq7ofNExLqNN38418Y2UgzbtZsc1ZuLrYzRbdRq6gKAbmhmmBV3iMMM6v3xMHL4rYFB2eLfR3kbEnrgQP7nBIqrxYMZSEhCPj7HJGivzkjUDetBHl7ZM5msiGukoDZJM5hE8oFvI9bf/gWigX5ZOizhN8DJ2g7hJl2RzyO6bU1H1ckkX4KygkAwxGUIOnxthJsXQuo4ht7AyUVkaiSIy0/UNlpR/KRCorNkly2DFBXuUbSSHWMQQKGa9FpSpu7d6VYIeNaPvp36eLMfac+LIwP9BrcwT0WlTwydnrt1gO4w+nbiC+dx04stRG1GkErnkJJaQRHOWamRZLlErHCjmc1jIKRRAnhs3W6TNhFhvLuWv0XyB3TWaHpq6oY06sF9VjUQhw2GBRbL8Hlb9Xy/2/PChKh/77h+44Jqf8MbLruXE87/IW97/RS792m186zcP8qu5dZYWZlHtmk2tPIsx302t1AcDs6BnGg0NqirHSFwdkbE5Tp9vMb0YM7PYYE4wzqxsCd2j97Op7toHb7M2b9x/B979hkP55LlH84nT9+P9r9mFN+zyIg7ZeIAte8iN1EHpTZ+M9G7Rbo2hqIFKfZBQQGnIMRVq0QaBw3yEQVEzJ9HpvoXYQS9piaXLKN/JkG87nWS8a35Vkid+JJ5lSeqOPJ4pKe9U1B5r2KjBWSl1KBm2C6dKNRhzT6SdNEt/Kqi6tdWBKdMkOIU9gRWSo45lziFrzUz/WjHi5j8P86ZLb+LSr36Hh5NuhgozWDCckpVnUEsinN7k+zCSXJoSh9VqQFPX2bEFDETj8PDvWClewNsP2YUr3n0sZx28JTvOccxWr6tpMXfR0GW6hk9r4qRFEjclZ7UvMTTlrTJHlv041eQRBOCVbvzp7p5LXc3kj9O3QUXUDjmcxu0UCgQ/Aac0ctD+ZNaaYPuatZjPjeLLwh4kp7zO06H5XKru5L46YdOBdu/5t9N3p2SgsMUNnbQ2bX+Tt/F42GtckYRS8hEFCUniUQqk2lsDnZOZFDtttXQZy5C4KSXQL8zREO3/avj6PVbjK+cfzCfPOI79NluV/vFH8Iv/RpCOUOnrwgcB8fAoYbEAfYPa62vEUYUx7dQPjgVc8+O/cvQZX+b8L/+BxyJYKP7vrUFWcfmyciZH4enSQO08Pko0MpZ9nEKW16GKth+T6zJYiScma9B5UiopZnnI+ArEn/Vn6MjPwnkBrzp2iEtP9GC/JGqpqiFWVlOBZisvSSiGrL6hqO6TaopvIqcTdKuIOSe6pcy9Otvt11p2cd64F/ZYr4tX7bw6Zx+5FZe9bS8+d94xfOniV3PKPtty1DbrsMOcMqu5YfpGH6V75BF6agvpSxQPmpTCBPvn3Jom9aCJtX+SX9UEjI3jKmVcKEZkX8SNBk0tmpb2Ly99CQsVil39hKUeWlmR0YZjRMu3lpVoFbppFAdZlJaZn/WyqDiNke6VWaR9+q4hx/V33stHr/sxJ77rs7zy3M9xzLuu5I0f+xYXf+MOrvndPH5fhfniZpGwdAJDoiOCsmhq70x1ZuAkZfHiwhDjSb6DfJ6DjJySf1J9PwVsrS6Dikn+eUWjioLGbmv2mSCvry/3D6CsZY+Vs4hRg8JGnBjqAIVZ9mmPyZEqNQWNOYeC+cKxuMrmx4NTIH+UmQmqg2DJGqHqk0PStBFr/StVzimiAi3pZwlYswv22mpD/OhCwqDAeAxxpYc77vorf3ikgaJEqqZm8zZipTgx4kQrqv/i1WCj1eTkHB8j0Esr7HC0krn8rXZKzqtk7cR7B6q64p6szVfBOyJJhSygoSXSbMZ4OYN3XH22bPFegmYm/UsQ22AvChMREy7P7k/L9nXnKOguZGGjn/rUp57dTE9xNyWBf1IC/p8sN1VsSgIrUgJPq+/jjz/eLV0BGeyYAAAQAElEQVS6lMyMyqdV879c2A5AQS9MdXQW1Hko26BJdzHFDNcTd9uBWf0lEhkAcbWhC4enaAdtLGs40yUwUhXVsO8VBS+LxIAZKsaEvWlDp3se1lfqcDJCSzpED9hjF11pQHYSLm3JGEgIVN6h8aiOXgZz/Y8W8Ui9IJNIpkJg6SjHEWjMO222IVtIMLGGnmIfmV1mhMkgMoM2tCqWMRlWTLAk46oDnBJVXkxgdZ3CluRk/AXqPRBPbZpis2IoSNahDB7jncSYaGH1bBM15PXV7D9LrW8VB/G/DHmCvianPVl4Qt4Sv7hSE+rUwk9EPk7pj7IVTJeDelHFUCjmyPTenRyRsiICjdwQqa/QIBnlDr+U9stUXXrCyOGLGa4QIF8FtQBGAXvjPlf0YeGOMfjCH5qc+c37OPoTd/CK93yHgz74TY796Hf59E8Wcd1vG/zs0Qr3js9iYTKHsWwGzWSALKkQpiU5LwoUYpdf9BiX3EeFccm+3mClroDZ4TgDjfn01x7mRdES9l63l7ftuzkfPGkfbrn0BK4+Y18uOnorTnrZquy9VpGNy+Traxpg/3zK/mZVTwYloSj+g0jicCDVRSIQzYi1l8i2VVwZ9qhsKm+V/V2WhtZiI6lj1EdNgkICcqaROzzUiSbFaQ5DBSWqvB8z+A3qCnUp6aK5of3RfOUBp2/nIUdI5kISlZQoMFgYxbGPsy/ByuZpniyniCpdYYtPhtXvwNJRmeUgnhHvaKzWgsnDmtfoGNal+zePtXjtx2/ntKt/xu0P1RgtDlLVKEL7ldVAhWZzhLQcUS2WqEcarWhRi7SSjFBqPcoq8aPs2V/nitcdyA/OO4K37bAy9gsULXH6gVCXBpd6sH9/JCc4diEKJMWwgNOl2yurWEgphDGBZJ0lLQ3WRoTiIN/ashEFpLShsnSgNI0xUB9OtAOW1VIHFrZBd+BTZQu2ECys/Ey8atg8XaqGwEkDXFG0A8V1lUJzDRqr2mfi40Q7sD3L4NSp057VpuT7kYUtL4dYdXK6ZvKgpI0mXjTUXhqqjl3aMslFwycrRNQ1AnM+53oeQCpvQST5lrTOu9XGrqvDB47dgCtP3Yd37DSNjdK/kcy/j0ByL/TLqVHTqk+HQfNRTmOiOKCvfy3GgpWYX1ydz//sXg4842o+9aMHyLQGpULqnWf8capd0n7cpb26S7SieTWURAvKCwWbc5PHsk5MgF6xDrTfZXRp+gxlUUNR1BDpbAilN15ASJfB2rb+W60msRxOmZQxk26mgddyDXAOvAOpKWXtkd0RFDPFJctQHtdQ8xDI6V8pe6ICoLLmUEzSprhOQHOB9oGWnE2x5ssrXlKqVhG2NlYvw8YKnLxjPxcdvCZffvsu3PK+I/j6u47j4uP34JgXr8z2sz0zaw8xOP4QfdVH6K09Rm9zMeV0lEpYp0d9Z3I2ZHICexcSFEp4OY0SCayWNLXVjjGufa1lul52uJLDlyEwRrS/teIqhe6C9n60L6XUdYCPZQEjQZml0QDzi7OYW1yNe6PV+W2yMt9Z3Menf9fgrV/7Pbu962Y2f8e1HHnZDzntq7/j83eO8SOpz90a+sPAAsEcW4taUHdg+52EjwvA/olhJnlk2pNNRvJs8zjAtiy8JOaeCEjc48jLKY5B/T0jqrrWzj9GSs4n8ePUwppp0pAcuR0TioUQaUmOVOtfNZHaKK5He1x+pvgYDG5iLMrKyyiuxiZiqqk1jqDplB6TQyqFxa3rTsPN1KkOJl4O331zZun8KpQ0yWkg1kKG5QS58Yf/jxF1m9fRHHk1YBAHeppaQaAaHPjyXakEAUEQKV3NOiF/VEm2Xh7E4yUwQzu+Ar9DL5HFRFqLRe3FqeYjrrZyPZnV382Ju+2U2wrdemOZkWh+SkRy4ErV20wvG187+mz7jqKIWG8Wbc1Y+IEHHuDtb3/7s5zrZ5sUp/hZwRJ4yu61ep8ybypjSgLPWQl89KMfJTdwns0jyMRcM9UFDF3Y7byPqOntp9NBaT8V33n9Epuu1s+M7lQFdWmX9eF8gZYMZmKlyVBAxkA2AQs/EZ28nDo1kz+pvjtQ8N/wOI3FgI74Nmh/Aghb42w0u4+XbhziE8QtROLdjFCn8k0dsOgN6/wmXPO9n9A1e3XqS0dwxSKWHslwK2dV9tlpo9xI6lOyuiO3uKwXi0yGpTl9GUTsccsMLhs3yH4iZ8RZbgeWZ8jEFYLRVDRVUaNiXnODGZ+ai5wq7NS2AdE2WPbJFHoqqGHQxTmn6qFNVeH/eibxbEE/qbzFJ4OcJyuQ2pdgtANFJz9i1HJEMOjuQAeaGsyPYP/iIIfmte49i3XxWSBDe57auUeVfzov5spfPMp7rr2Tt3/2dvY97UpOvPDrXHT1d/jqL//Gz+bWubtR4uFgkEXFGcyLe1nKdBrFOSR6e58WBiGoEKrdsnMUWzVK40voawzJkBxnVjzEQHUeq/lRtlupwl4bzOKUV2zPp846jhs+cAJXnXMYFx67HcdttzK7rllmdQczxNuA0C/0CPZ/WSvqoliRbAoulUGfgi6JJDZaFVAdp/GJBbQccaEjKChRaUkqM1ZAnyhyUsGEooeiykQBqDHA9MQkLymqGja3Ss3nWkkYUiUITsSeDrVaFn8calz1O1WMWp6q5r3EyksEDKZLlqFLi5UxJPqyJKMKTjyWYmhzGiu1HVPAOuhAUWvWLn0NhWvCmPDXEfjsLb/kzR/4LD+6fzHz6SbpnUVS6CFWhVatCg2V7ipB4KCmWs0qvVGmC/RS+sYeZr/1Z/Dp047l8jfuz/4bzcjnSDOPOROLMdidObS6xpgcVuiWr7u/tj1jTkzoyS/7iQq7DOczvJXXfCZxk1QODTS/bgIqricV9GSCTYJRw0TUkiyY04l0I5nG1KYoy+dyb8e94nmNZ0TbbTCpPWt/ebRb13encIcqqf2kbdL5tnwLd6jC3jvCKJIIC/gwQIJSpyqQJuLbduF2n95rPA7NIZJahg9VJmvh5azoDmN6tBvYHL1kOpx+0Iu56vxjeecxe7JatogZ6SIirctSPEq/HB0NOUa8ixitxtR0KRxzJQqz1qDaNZ3Lvn4Lb7z0am76y6PIZ8EInrpguoPpsLoVA4g5IdUIDCJ6MpUzIJrnk0Aag5xtOWxtmmPD1kAHEyNCuoFTI4Lt/9aNIW/HAk8GFV/G07L8VP1ZBpJpicD00znjZFlT6iLvyquYhcl5aZHvMcaHKbhR8W6XS2VI3k5t6YwMNEe2AUE+b0XNWUEthxKK0aLCZeXZntZnVHz1CyspvKkm6OAtpnPW4S/m8jftyQ2XvJIr3nUM73n1Abxml03YbY0KGxSHmD12Pz2L/sqM1lL6W6P0NIepCMXWsBzsVQquSahLO3JgpVmTll44xa06iWyP1Hkyza0NsDk+LrFrDnR+Ozmos6BA7COavkgzKBP3zKAW9TGUVFjULLEw62ZJNJOR8kosqazErxY0uOF3D/CBr9/KSRddzZFnXslr3vst3nX1r/jUbfdx+yMxvx2CRzS2hcJiyXmp94yIjgmmN+KUx+GlpV5xRMnnRNwtoxITBjUlabIsbGOxtBydAk9B82RNqlFDXudJv6Qn6sUJ5LBClma1DBZWmgUnwVlYyX4CInomyiqEca3+UZtWJg/m6ZPL5Antr4n22hF9T4rrHQGRbdNqs0tZG2ltb7bGDAK9fEAvpcgigu7ZfOdXf+GBUcj9bHLa2pgCCc16LAQqozUWKrLbJhGbrjyNQM5ybC2rjJolE5MGCxtUVNxb6F/F8i1leCYDxZ/Yg/FhZfJ0W2tyXsmnjPOBklKhwYzuTLZ3D7tsWMB+FYm4Nds8IaQZQyGE3B+X8az/hKH2FK2ZRF63iy+++FnP7xSDUxL4ZyVg+98/W3aq3JQEnjMSOO+889z999+PGYe2cT+RcXsr8cS0/3pcRq2zU1BGIQHoyocLemVsFcG10Ddnn7gDXaN/ZbCrRagLxWi1obfl/QT2iwb7rbMOVFVS+fbBnRsNMhwyJuLWsEFGpx3mmRnN6tOpfYMdzDzDjxkCLbXX0jh6K12ydVNcXJBBG4EMWcRvQJXuZCnH7rwRc9RPSeMc19v8lvhryOjJRJthmQUOrvr5gyyKW4w0dAEOKwRhF4EuUOVklC3XmsYmq2MjUSvQ0lvjPCDDgkwWRY5USYJ4IhDtQGXUrUlKULriiUG7n0SVi0xskElGmQvJiHIgimoYUlFLxwx3r5kJDBE4s2ASkAxQm48DtcGyFJXQvIpv2miKmvFoMsQ6V9yoXdINmdV2SlwG8W3jEjK1alBu3oGSyGGdqJiysep2j0tTr2Je0Q5CUlmhmcajDDpl87D1pUAiNIRxYUwYEYYEu2zOF31Q+NUw3HBfg0t+8AAnf/W37Pu+G9nzrCt55aXX8u7r7+SqXy/g1vuqzC+tzOLCTJaE3Qz7AjVdzJo+I8vnRj1Fkp/0JLPrRtrAJWOEulCV4iG6mwvpGX+Y9Xtr7LluNyfIKXXR0Ttw/XmH8Z0L9uGrb9qBSw7bhNfvMIeXTgOpB7PE26DQcVbZRU8zlY/WdMBQEB8GTO6ac2TcEWouZYhP2NtqgTwYSHwO8rDRQE4SQ56g+l4aGUhP/CQ4hVG6N11RGZYBcLAcII+y7KMOl5W3cDvDqlksUNQgbvNSpkctC5kiJyphe0kimWappjbVCiOHUlQT9ZXilOekjV452k1ogmIgfwbYupKhm/8BGq09pESx8uvCPOELd4zyusu+zfu+ey8PVdYm7pJLMGqpWp2W3tQ7zW+hqDRdYhmrqb0GZd1sepMhBscfZd/1ZvKFt5/AJ4/fmZdponrVpo3FxiTu8QpoCcLkAVtY8JqnUAWsnIpR0Dx622cka3J4VQsI5VAI1IgzuTwZnIeJ8qrAckWcsjqYFHQq1IGfFO4U/VeocfNU9el8nqxAnme1DYo8WZlOmrLzx8ZuCALIZRlIEl4g11qbC93N8hGqgB5LMQRKC/J1ZOtJM8yLCvCml/Rw67sO5LTdN2CbwZSe1hA+aVDs6WJc+hX2RKStEQphg2ZtiNFGRjRjQ361ZIC3fe7HnH7tn/hlHRaJuWEhf+KUbFy7j22Epotk+i+Vnqa2S+RIVNCcyThPDukGLgCNCcSv8+10Op8UNZLD1oJiWh/tPOdE/y9o9HRgbXfCk6qq91yORtV7XsIpv/0oxXjL9xlJ2NaHxX2I6TXGe15D5SZRp7DBiwZCKIUtCBHkfYngHMh/TkGRitAt2P43U9T+Ge7WSjhqgwJnvHx1Pvva7bn5/IO5+YJXcuU7DuPNu2/CQRtOZ9PyOHNqjzKjNpcZ8VIG0xG65MSoyHlZ0NkaaR/wQQlHkSwWEtMC9SYnFca79pyspVmx+cqdiClOfMkokMybEGgXEZxmEb2MItX8an/Jyl2MFnpYHPbLoTWbx8qr8ptaP1/54zAXf/tuXv2J73DQe27k5efcrTKxbwAAEABJREFUwiEf+Alvu/puLv9ZjW89DL8chcUaY20CUiMsbDRWWip0qFM4EHT04KVXgXgM5PR00oJMNNHLi0xjVJHHH2vAlEUplmVntaGTbFpp6crWngrWh8H0zKjTfBkQXQ62V6ceUkdeScGcKsrEx6lf482SDFgbVs9oXtgqoVAqPUjVf4r1S17GKWz5gjGcZ9D+KEuVMFhWKqGoJkUSCvE4XcBJR+xEOPoQQaI5SsoMpwOMlefwiRt+gf2tw0Z3gViVQ2skcWo9oqV6ZbVt5+9xO29OVB2WXocQqIPI+Ehld2TYr0C7dGZIU0ikIGpGNZ/pk4qDJAek5G059WWQVNQ5meRlQNSwLJyXUVk5r+yXh4nsk9HxBvaL08GeJt0jf+bME7eXXMSbi9WOjaUL06/8WJcOaSGAzlKVWKGP3XH+r/uMlfn973/Ppz/9abdCmZ3qfEoC/0YJaAX/G1ubampKAs8iCZx99tmYcRjoEDUnll2wOuyFoQ6kTmSF0lS9G3QWKvT4k8ogbWFvVY/bc3vKrSFoDFPp76fVbJHIYAxDMyInamQTNPdkpLhO3JI7R5ZRIT/odeCTwwo8M1gXPjI5ptj/5STyAWFYUmNKs05qY5TkfFp/RpE9XixzejzJzYqCrO1xOakiisQyLGTe8rAau+YHPyeTceOiAroBES8Zpqhywcg8jtl7x9wBJpNZF6SEcqAKiWr6FE0yOC9KG4FoB05h9REI4TIgowd9VFffk5+8uBKMelFrpkMV1eNlzFiKQePMR6TS1r/aJ4eKTTxWSpzmMTN2nUKWZu3KF0JDTsiWDH/Z08oB01eDc05znOSYbFgva0tcWLruFpDkVZkYVJuqoPVn9zpr2/Ql1sWwpYgVN7SAmoOqGBoXtQvkEqUtFUYm8LDoHfPgql8s4L3X/YFTLv8eh59zFUef8wlOufQKPv2d33LLHxfyl/Eyi4urskRv1heF0xhyvdSCbqquRFMySs2wVt9B2pRONOiSs6qfGv2txQw25zNNGGzOY5VwhG1X7+H43bfk7BMO4MsfeDWfO+8ILnrNLrzxFZtw0GbTeXE/rAHY5Ux+K/oU7hXsUm0GuOmIrQxpEZ0ZMnlriLmIOlRVWC7BMnh6H6f5fiJQ2nJw8Hf9dNL45z+dKpOppi5velkryzKzPKkd9XkZC9NOzvPsK1KOyabW0J5ixrhdNrSO41qDRLebuneYLsgfyXu+cCfvu/pGfr+wTjJtTWrFAWq1RE1KykERXypSKJblqKjC6BIGdKPprS1gVmseB22+Op88/UgufOUObLdKgZL2sLJ0IdQeZHx1YDzl6CR0aJ7Y/uokGQWvxCdCSU/6PKGcUyGDyNN53LI++bd8ngEL7X6t4mRYqsWfSC3tyTAxDif6xGzyzxPkpXKmK6HyCoLt9F26+K+mhGN3WI1PnXUIpx+1F6sVa8QL7qOHceqLHmXadK1OvZgIta8nevGydEjOrO6VaA6sxbfuvI+3fOBbXP2LxYypTduHdIjgusrooMMuwCmh9pCwrWcqgzytWaxdxc4Aizvj0ynft+Es0dImYHuPJRlcKo23wNOEtdmB5PBkjXSyJ9NlvVhiXk88Gb/LsKzEkwRUdiLVqj8ZJrJzdp44N7YP9uiiLelje+RAliGfMeZkWE+b5RYzA056+Rqc/8ot+ew7D+Lq95/Ax888nrcevCt7brgSmw9EzGwsYrC2iL7qYrqri+hqLKbSWkI5HqIgB4dLGpjUozDQtAV47Rf5TMgA8VrboQMlkV/0bd6ypniNVU7zINuhMVrTPiMFKvaQFntpUGI8iRjzXYxXZjBUms78aJD7miV+MbfGdXfey4ev+wGnXf5tXn/RdRz/nmvyv6313m/cydW/nMcPHkr4wyjcr31uroRjDq4lokuFIWHEwYj3gmPcBYzjqYk2goimztyG8luqK/NK3KuCPYqLaZD8MhIFE+WlZPrPxqYqVkr5IiqrZhRoP1kak2kOUiEzmyhVadNHq2hoF3vybys3GeKVHKHKe8QI8gpNIBVFEAOJZkDEtnOMmRyIW/LisV5ytDTIRkyeZq0hPosK2LpeScqyz/Yb0WNOxkT8t0xWJe687zH+rMNgobpCMsuUFwUFtZmKK0+ktRXqrdwOG/aw9VorU2iocF1OsCwDnPQjxOtsadblBlKa0/xbDv+Gj4n28WYc6o7ORzHZw8a0IB476UaNf7ONEu0nlcE+svoQleYQx+61PauoQCF3zdl8K6LncX7VlnRBSSv0MRvQS5/DMMTCcRxjujaZqbGxMcndc/rpp09OngpPSeA5LwHtgs/5MUwNYEoCTyqBr371q+7b3/52nhfIiRVFUR5+1nzZ6gv0FZCft2Y8KChjAH28rv0OM0KPetkmvGiwl+6sSb22mND+l1E6lLC6ZqXoDaKXJ2M5EGNxZ4esjAVkcuXWSm4QOVKnA08XA3X0Lz1mxqGLRDOu4TUAs88wayKQrGWwlsfmcuSe26K7LKHmINC5H6jHbjnfvEaqawgyZ7jpBw/x2JI6ia8Q2FvdZkMGUUY/dbZcbRo7rxkxAHSpn7LVSGrgEnUV0tABbmg6j0Ej16g9mdonH6+XAePFpqA3n8EkmD3jTIYyMJ8uVQegPjLJ0frqwNKUoT7JEcrqCdVHpHmK7CKXo6E3nDGlYkAYBYh1ZFciH0/erMnVBR4fBGrE5WmJ2kj1htsMYo0I5xxOMs8iOsNsU9eOOy8KKodkKi5DiHxCqDeKgfSjDgx5eEzU/i9hv5Sl/+27Ey7/7gO88eM/5OBzv8ZBp17JSZdczcXX3M5XfvUwt8/LuDuZwYK+9WjN2pRWYbZa6qYel2nEIUkmhuxXBnJmUIwINPiyJr03iBnMGnJUjTOjNsrs2girVBdy0Jpl3vGyNfjsG/bhlosP5Nvv3p/PnLw973j5Khy6cYmN5ImyX1bJ/Yn9U8C+FCoynItxAyfj2KEE8f88fp5yaIFyShnY39ZREELJItScB0764qSZnkjfmhECJj6mFM7WfjulKCdSJWvRW3SEqt/SPtIwRezpphp5Fqra529fwts+dTPf+MMD1AdnUZ4xk0DrMBsboatrkFYj0HorkboS9eoYLmwxrZJQGb6X/TcY4ONvOJD3H7UJ2+v2XKghntRoIaLuC6rnFZl6nosSSMR0Xft8SzQSpkv9XrlFH9efsR+Xn3Qgm2iy1+oKWfrgwzTrGXHQQ1bohp4+GuNLqY4PSwciHhpN+dC1P+T8r/yRu8bA/qcPo806lCLt56F2e4eq01SHkfookBL6JmQqozC5dofioK1LKiL9V1RrA+k/pvNGldR5rKTBdRKep9S55Uc4+XLbXfQUNW7NCNNF15AIt9NGe9w2g7zv2K256rS9ufX9x3Ll6Ydz3mE7cfSWs9hhVsy64WOs3PorA/X7GIya2P/1MNXLKoNvNbQNxaA9Om01iestdLTq/InwhSI+7NJFWzOYBGRyooTdgzg5QWhoLnUmkFQhaKhcnTCoEkZVonKLYk9Abvd066wplFmcBdzfqvCDxd187aEyl985zDnf+jOv+/QPOPy9t7DX2Tew+1nXcfRlt/P6z/2Sc667h4/evpAv3xXzg/nwB+nSgxrzw8JCQUcfS0XVu+wJsH8mry7Ap0ILl/9iPZYWpbh810rzMLRUqwFZTbQOTuE8zdJbmOp1YMZA5jOd0ZlaUJWJFjIs/Axgto0PxJ8QhBB4MjkSDRY2xE5jERL1YbaZTB8IPa7g7HimLJsk1LlMy/hHYwPTh5dvvwVlOSvL2QiVoElD8zNcbXHDd++06hjP3nvQ+rN59qKKkCqjtwT77bgRXfV5ypYu6OWGJj1vO5JHM21KRl5yUN9W519BprWfOo1fsiSHtSYmZPM6SdnrPHPE6jvGwl42lLM0AfGceQfjYxR6i5htbTb22gM9HCmbu6KmAtVE7dpIA8ULghPULQRK1WPRFQVzWHX6ds7hNScGJj7NZpNurZkrr7yS7373u24ieYpMSeB5IYEVvPyeFzKcGsSzWAIXXXQRIyMjy3FoRlwiR8ByiSsqohWYOZ+fhzJBcto+ZZyOTo/9GYp+8fbag/emKxmm5KoyCoehr5e4IQNJh7DPD+hU5e2QTnVQG2LFlWYHtvJzi0PttJ92T1nemxhoJz79b/P+yJGAjBIzzHTO05LTCutMB2lZzov1p4Xsv8U0GjUo6PR36qUxnhDJ4MoIjTOWZHDT939C1+BK1BNHq5mC6ldkPFZ0STlir93Q+3giGVpB0sibx+ZP1lii9gxqQpJoZ6m2caAceyZgBTqwAoZO3KgVe7pUdayKNWVQtP1YosFierNJbqhZCSXKyNDEgJPcnYzLZoskVp4MLg0ZpzT0cbT/i3URMJkmiuNCvC6Mzocan89lJ5OZMZU3DV+q5s0IH1LcqBnlCxQ2A32hJme+8DAhv1nq+dZd87nyp3/j3Ct/zkkf/h7HnHUlx7/zs5z1iav44m2/4mcPDXFvrcCSwnSqfatQLc9iQVxiidLGfS/j0QBDcUCsi6ZvVSmndSrU5WQdo6e5lO7qfHpGHqY8/2/MaS5ga+nBoVutxf8cuhsfe8chfP39h3Lj+4/hkte8lDfutR67rOF5kdRylvidIeglMPa3JyLJpyQdLmp2A+mWt8uBUwEJKygUFXgBP5pv2ejk0FqMJQqtDpqa51RwhhQkOqQwOTJFEyG1vBwSZqupu5WlQtOHNAqe+Spzx1x42yd+xRd++DvulZOh2dVPM4wY1WWmqrmISl2Mj9bxulAiHfatOt1hwmBjiG1W7eXStx3NxSduz9YrQUVrukdtTisjDcwUwjSaqc9zXwI17VFySTDNxwxqV+rX3vyKjXv5zNkHc9wuL2br1aYzWw7S1tKFMLSUqKiFHkjvtIZjX6JZ6KfRPZtrf/lnjn/3//LFXzzIWKkblWShzo1UIopUvBgoYKpjDlbtCUgHwSvRY8kKLPdkbnJU5ZbFU+meYXL+8zNsv8rojMy5tgDM/jGY/Aqary5tEF0qZOvTYH9ysyeFAaVN16aymbxbR8qp9c6jXsxn3rEvX3j3cXzizFfzwTcfwcGbrcROqxZZvzDK7NY8pjfnMzMbZiZj9Gfj9PoGFZ3bYdKCZpO0JZqp4aCAi8rErYQszhMIoxKlUpliECktIR4bpTVepVmtUavVaOrFT0O8xnKsu0oZ19tHOrAKze45jAaDLI67WNgq8VjSzTzXz/xwBr+eX+cn9w9h/1fET97y/3jXF6/nlPd/lSNP/yr7/c+XOeGC63j9pbdwzhfv4MM3/okv/vRRbr57lP8nVf2TvFnzpF+LiFgimD4uFl1EQfGQEUKqijfkBmz4Mk0nXVa4qbS6UE0jarJn6rJTmvKGaeSk+BzkFDIHqYDwTKg5jGKJ05ZEKyM/CvK4pQmdfMvLobSmyhnqopkLxEORetSnsXQxpvy6YH+uYYsNX0TFqTU5t1xUJGvLPxoAABAASURBVC328t07fsd8HRXjquuc1pTKRoWQOG6Sak1GRYeZO/tsE7DBtIByoMIamw0y1RkRSAcDvXj0WvuYLqj+M3+8eDceOrCWpLjiw5HqTBNEA3lQVVISzwjEnM/z4zzffmlMX59Uc4Syr1GJh3jNQXtjul9Uc061wOk/sO0npE0zG7t1q/iKfAK94LS13FnnuVwnGLL0KIqoVqscd9xxbiJ5ikxJ4HkjgWfBEnzeyPL5OZDn+Khuv/1297WvfQ3bzBMZ1rbR2yZvG/+KHppsAJo6Gs2wCRQJU5DPJz8yFUKv6igqs1uMvnRNOGCHzclGH4N4lFJZx6sOZmXlBzE6qO2QdmRqsQ07qAO9afL5ga3GVYa8da9qdhSHmAGlyL/wZBB4tZwSq5+8PR2qVMfE+yiHv3RzzBiwv32lksjOoWKRVIYTLje4brv9YRaNthjXJTfzGle9SVdXNy21Mauvi603GqAgDgMXQUHS8BWQwZWFRbWATEZFla/cvJxRk6PLlPjExynBT8DChmUy6WT8sxTJnmW1rT8DT/zIOUXqlCqGJCPyuOYjjmW0O+yXL05GndNlIpWhn0hISdoik3S8HH3eB6SKxapXF22oJUNVdGQy1MUSxf8infneo/DVPzW47McLOOemB3jV53/NXu/7Pi8992Ze8b5bOOmq33P+rfdy/Z+X8NuFMfOjaYz3rcpQ12wWB32MhL00KtMYbnrGNVdxoULQ1Y/r6cFXusCps+YIfX4pM/18VsoeY9X4YTZgAfusEnHGLhvymRP24eeXvpLvXXAIV775pVx08LqcuHU3O82BtQDdi+gVLdCUYVkjoK65lEwkh8gg47lQcOBSSQJiTUtT0abLMGp/ew2UyAv0k+tSqsHHgskoldS8NMSkIrlYllQuT1AJ3aVyOVqSopCpjM2jHKOobKLLpOnVUmVefze87vLvctP9S/lrFRpal/bmPNFlJigVyboHqXqtyq4uTU9Kt2sxvb6EbTShl7xyXz7x2u3ZZWXoUls9PqVUSMSGtd4iFBcVdVjS7SpQ/tTz3JSAtEdzCd2B076bKNzCt8boC2JmOlhFk/ua3Wby4bfuxD4bz2St4hjTik3c2CJKUUgYlUlaEc2szFJdssa6+nioZ2XOvu4OXvvFX/DLcVARIomnnEEoR0d+voSWUpT+iuYJoO7ofLwCUmd9q0gnw6jpe57a+eqU6sSff9TsHUNnZN57Ogi9o6SMotZjEa3LpIHX2VPIWpQkREmYXpkJ3SpTEYz2i64pWW4zzbPP6kUuOWh9rn7dNtzwzgO4/pyj+fhrX84pL1tLe3zGWn4xvWOP0FVfRLk5Qilryr5J2pOSZNgvsNALCnWvPSQiaQTUR1JaY54o7aGnPJteobvQTzHs0ou5APRCKBOfcTJOkoxCczHEw+BrBMWUsBIQlhw+8rRUvCrNGEozliQec0INRz0MFwdYIiwI+/lbNeLOhQm3/GUp//uT+3nPt37DyZ/7IYd88AZefsG32O2i2zjgsp/w6i/+XufoQ3z85yNc/ze4fQn8tgYPAvME+bswKJkhwBxBDcmwFQQk3pPZPquzKlOePcpSDCxuZ7ukwjOhmbPWBDWYd6GgtWntNdW65edF7EvQg6YdFGgJttfLomS+eHwEsPC9WhaPCDNWWg3TlWqtIbkOsrgZsEQvsb7+nT9jfbVQp6qjbgicV8xpDBBLLrOUfsiOG1CMZaHY37PzkYpJDkks8ydFJo1KqBN9P9PHxgahqhu8qJ4MnLiwX1sFZvtKuZx6dnZWKh2Dy1QmI//IpiqVCrhkLLetD5CNLfXNX57Z/0yEfM8INTaku4JYDlS1pcrNx1tRbMU8Nj/Ws91vjBoS3XNi2ZbOOZxzXHLJJZY8hSkJPH0JPMtr+Gc5f1PsTUngX5bAa1/7WvfII48QyJhwzuXOrH+50X9DA6mORUM2uS1F3KS42KWsQzOMdaE8aENmFWL6wxbNMZlJPkCjoX2Q29Hs8rDFDY83k+blnNrGYBn5wewhp5bwDBFaG7qcpglJLLMpkjEgpwvVpazeW+AV221MhRaVAuhcJRQVM+rMKRVkfnLdj39JNejC/klRpjFRKlGrjtBVDNl37z0pq7Q9Nb1mjOVMSWRs1QMYlRXhNR4zKDpwihus/HIwofoUWcpgtAMHmoZnBqe6eqy/PGhfk5DPQRCS5QjIzIiTADJDVCQplKhmITUZYXWhKtSDiKryx1V2iCA3juerj8VicqGU4WEJ79eyOm+5e5hr7nyEj976B9711Z/whsuu5/DzvsB+p3+OY8/+Aqd99CtceOWNfPa7d3LNz+/lh/eP8sfRAg8mA8xz05nPdBYk/SxOe1jiKoyG3dQLXbTCsgzuiMQMvqTGYE+BQmOIbPGDFIYepGv0QfpH7meVbBGbTcvYZ/NVOHHPF3PRG4/kyotP4Jp3H8WHX78rJ++xJq/YsMyLNE9rSEVmpzBNGJDTdSCL6dUlqUsaUKShC2pGxXnKGltAou+EVG9KDSZONPZMQPLwcmIug97ia7olnRfo4zRuOfdwugwqiGQkceNElUT+MQE5MF20YJonIklOBAhButjKNBOi8xO44Mpf8/ZLv8SiQg/1rgGSqIIvlenuGaAYlEmqdWg1oBwRpmN0NxayEkMc+7LNufQtu7L/RgV61c4A0EtMQfMMTelUQpvTDKQH2N+wo8ORCk89zykJOHFb0PwFcrpntrmb3kmHlCz9alFMUsxJvUYRzj9qfT5z9v5su0oXlZF50plRkuERvBSzu6dXOljCHBq10iBjlTncfNd83vyhW7j+9+PcOwz2t4lc6FCToL0C7QNIs/Kw1EmKZctAuq9sxT2Pf9SFZZNnikfyj+mdIY88b7+CIMA5J6eBVp4u608caFqXYWF/DEmi8D4gCL3sJJvZmDit4zS/Xms41H5dEu1WvHcCA4r3NEYYiMdZI4jZbMCxx3oDvPblG/HhU/bh6xceyzcuexWfOutw/ufwXTlwi9XYembAWtESZjYfo6/+MLPDOtNdlYFslH5Xpz/K6CqIB50/1XqTsXqDsWZCXc7LprhJNPeJA7zTl55UG414I22SykGW6MWP/Wq5qf2p2WgQlCtkhTIt6WUzKtHSGddQvKaXX2NBidGwhxGnM9D3sDjsx35xvLg0g0XFGcyLZvCnkYA75jbl4FrIF2//M5de+yPO/OT1nHzR9Rz/zq9z+FnXc+yF3+aUy3/OOV/6Axd9429cdutDfO72hVz1iyV8664qN/+lxm33Nfn5XPjDCNzbgkfEesfxtUDjmq/4M6GPqZ6apQNr9yGlPZDC/fJQ/Vy8//iROt/92xDX/34eV/7sb3z6e7/nIzf9gg9/85e856t3cuonb+e1H/oxB51zA/udcS1Hn3o1bzv/W9z64ztoyN6KKr16uehoFHpplge4+Se/Ya7ab2Ca4RH7+CDA6dCxbX1Ank497Lv92qzZE2K2YCgbKAglfy1gc7BoskBpjn/hs8x2nWhF695JNw2IIn6s9Xz9O/EpftOcov1goo54aI4N0edbmG190sEbEWh+7P8CrkJWPcdEaauYx+0rtfYECz8V/hvp3nut2SDvyhxZhjAMNR+OP/3pT1xwwQXL2M8LTX1NSeB5IgFb1c+ToUwNY0oCTy2BT3/608sybYPPnsSYW1bgvxhwOgANyGDLgT7ZpHPSjp4EekXtrdbrD30FA2mNbmKcjDWV1jkbkro2YheQCKmuEJZn8BnYGyivPvLDPT/41WAm8C9+zCCQUYLXAWpIQwJdZvplEByw3abMiMCJ13yjURH0MZszVsKowjf+psEfl6Qs8V1kFV15dRj7grisjdLXW2aHzSto+PkVuCVZNQOXhy1Nw1TbakTjA1lUyyFWhuAMskicYDU7VOFMLdv/ldGqPxPkfTpd5A2Iqk001kx8qNc8VhMXdaEqjAk2ZsNShc15NyI5GDUD9mGl/VGFfyCr9Mt/GOcTP1vCu7/5N978pT9yyId+ys7nfZudTr+RV7znJk78359z6tf/yCdvf5hr/7iYny3w/DWexiPBTOyfTsx3/SzKeljcChmRsO2fMaBLnytEuEIIuiQQhUR9A4p3oRejNHVhcHp9WsnqDFJlZryUvpH72LCwhIPWLXPWPrqEvmZnvv4/+/Htc3fnxlN34+LDtuYNL1uXHVcJWdVJT2mjIlrQm++QBKe35hjyi0YCLc2VjGv0irzZDIjToiT2OKBI5NpA+pQlHptGr6o5VN2oE1WX6ukF+tjgA43dIKJZleS8oIhko42BfIE4NAttoI+iuepaflPxRZLrIlW+5V44/t038o1f3kf/WuswPiotrQvS7ST1jEmZG3GEl0ML6YhbdB9zRh+Sbkzj/a/fj7futzqrhuDVaLeHUGsBexOsvchnJVLpYpo49SiGjRgUm3qeoxKwTVPOhZAC3pdoJEVGhZo0sKk5D4OEQlaT47qOnV1b6Fb7sZN34oMnH81arsaqhZSi9s7q+IjWe0QQdpGNqabayrr7uXukxVs+ex0f+cE9cr7DmMQUSnXSBFre09AlDbxS08dhN2jFnHjrQNH8UZKpvMJWx6DgC+wxu6cDZAd4OXXQSwuyiCQJaWq/bRJqxYekmodY8k0V9zo7vKhTHPs1sZxe5vwKC704zRvK09QQaSps77dfak0DVo1hu0F47VZlPnToOlz7lu255ey9uf7Ul3P1KbvwlpetyoE6WzYoLqZv/G9E4/fLKT4PH42QleqkxQbyhIL9artYJAsMZbVcAlciLHfj7Gd6vqC5DXMgR4mTw91XumjJNtExpLJeeZBICRIgk1NPSkvLeZo+JBHNvFO6GPYqYQhjgi71IaR6qdYqdVMrDjJenM5QYToLopn8Ja5wZzXk+/NqfOPuBXzhV/dx2Q/+yMVyEL3zup/xxs/fykmfu4UTPnkDh156DXtf+DVeds7X2O6Ma9haePFp17JNjuueEd3+jOvY4czr2fas69lO2OHM69jxdOG0r/NSOaOOuOzbHHP593j1537Cm6++kzNvuJt33/YwH/zJQj52xwKu/NVj3Pq3Ee4cingokOOuvCpDpZV4tBEy7LsZyQo4vbiwrTztkoMvKzKvWeDrP7yXEcmxLjRjCVUUCTpL2isya1SZU4T9tt+UAd+UDZARZyGxZJ3J2ZXKHgh8Xsm+njky164rFizks5S2rdtO1oSiFM1vQCyDMSVSPCIj7xyvl2lmS/cn47zu4D2xfao/UN1UsAZF1DSqoJA9lpGqtsfpmxX8sbtMhwULe++Jogj72D+7/eAHP2jBKUxJ4HkpAf+8HNXUoKYk8AQJvOc973EPPPAA9XqdMAxxzpG/CXpCuf9m1BZfqA7bx40Crn04KpQ/+dmsQqks9ooOVdkDHLrNbDadPY1SYwy7JFrBTAdp5mS85SiQihqSnFoJdFAbUh3u4Eh5/EDmGX9cpqrizQyXoCCD0otDOSdpEhKKAAAQAElEQVR8s8bqXXDIy9bQNUaFdKlQj2IA6jJ8ZStjv56SacpV3/4R9cogvneQ8eq4ysj9Ux+nq7+HmhxhH/ryb/nEzXfxme/+jm/fNZfv63X89+8fRy82eUwyWeBgkWS0yHkMS0TbCFmi8S+RYb1ERksbRZYyGRGLJTtzID0TLFLdpRPtLRFdpH4Wqr+FSl8o0SyYwHxRezP6V4niF/IH3PDXBl/6+WN88rZ7eefV/483f/y7HHXe1Rz0js9y9Jmf562XXs2FX7qZy67/cf7rqVv/NI9fzY+5r9XPguJKDHWvhhmZQ+EsFiW9LGEaQ4WZjEXTqIYDVINuWmEFF5Uol8tUIof9841CPEylsURYTHdjET31+ZSW3E9f9TFmMcza5Tovnl3hgBevzVsP3Z33vekIrv3giVzz7uP48Bv24uTdN2Cv9QfYbrpjHcl8psbVm0Kv6DRBL+DpES0KBVIKugQEgQoESvAONDf4CMICuq0KnkhONL30RypCJvl4kPTI9VQ2LoEDyw88WBM5UHgCqI6CL8jHhp45SNAXnkBYtoVYpknFS/4uVihWqVQlyKEE5Bdk3MHiAD72nUc5/ZPXck+jQKN/NguWDlPo6yGU/qA1rnuBpqxAkMUwvpTBZJQt+jMuPflQ3vXKbeTAhD41ql2AHk1vKEYSOa+CIITUq++AQlTA+zC/VGqbIDU9wDP1+U9J4L/QrtN6znz+T8M1yURaqJm6bSE90R7gXYvINym0hhlQfIby9t0w4mOnHsTh223AjET7kPakcquqPQp8nJI0VNcVoW8W2ay1+fwPfs2pH7+ZW+9usthBTfo6IrVO1Jb1JQVTSAlq31YDpqOmsErtPJ1co1bHwAtA9xKdoQbnHM4tD5ykYxCxsPwKmiu0j6BTDDSzliwpmbSyPB0Lqh20b3s781XX9u5E8+ZSKHqoKK2iuSglTWbJCTRDujCNFobZomuHDbaZEfKyNbt4wx7rcuHx2/Ol8w7XWfNqPnX2sfzPIS9l303m8OJZgfRjMf3xEN3NJZQbw5SaY0KNUqtBIW6SNuRVb9Vx6stpn7K9irhF1myR1htSDTFs/PoIvDYmjQbtR9gIQznDXEimvCwUdZA5lbcXg3b4kJHEDVqtJq04oSlHTUP1mq5Iw5epmYOv1E8t7GbMlRnxXYyGvYwX+xkuDTJUms5IzxxGulZiSXklFldWYWF5ZebrDH+sMIfHCgrLWbQgx2yeCX00mMHDwSCPBdNyzAtnsbA0m6WyEYZ7VmV+pHg4g4XhTBZGM1i0DEqPpjNWmUVVvC5JIsb0QmmsBY2gTFzuJSnIiHMRzaoSe7S71xNSOQ1b3TP46g9+xUKgLhBKtjqIklaLSEGJDV8IcNIHswFXk6Hqm/V8WbqwSFCs6KzPclj1fxmaMkeK05r3OdotKoVE85u6AqloJprlNBSLYa7bYg2zpTedPchhL1mZkqqWPVIj7S6imXRCSe1HbWODIiVQSiioiL5X3ON9mwNzSrck/w4no6Oj/PWvf+V///d/J4+gkz1FpyTwvJBAW/ufF0OZGsSUBP6xBN70pjdRKpWw/zOHGXVBYMfQP67zn8w1W8nu9/mZaF+WMHHcpOpYRygtrdC6LgCOVm4Y2pvNc16zOzORAdeskjWbBIUiyGBDFwnMqMwC7J+ppXZYY8esGpt4Ogc9OsINE91N5D59EmSq0xAPZu6mCqcJ/erygG02ZCU1HshMaMpwqCvdsokyRhsKydC55RcLeWx4nLoPqSctclYTmURyfFRT+7sVEbf84RE+f/s9XPr9v/G2q37Oaz79fU785PfY/4Kb2OXMG9jyjK/yknOu5qXvvpa93n8zh1z+I47/wq94w1fu4i1f/zPnf/tRLv7+fD70kyE+9rNRPvrTIT52+1I+/tNhPnXHKB/76RI+8rNFzxiX3L6Ad33/Ec68Sfx9/S5ed8VvOO5TP+fQy37M/h/4Pi8995tsf+Z1bH/adexx+jc54v038ZYrfsi7bvwjl952D1/741K+/0jCH1vTebS0Oou6VssN0CXRdEbCfkZlJDd8kUQGdu6FlKFOXIVUhrvpTKDrQtCj2SyTUCTV3Hu9Zo5UrpTUKNeH6G0tZVprIdOrjzKz+iBruwVsOy1hv7XLnLXH2nzk6K249tR9+fY79+HqN+3IhQeuwwlbVNhtFVhLU2rOKXNSyZylW3FNnc12jpInp6HSgwmI6PHixxARa2KbPsDQ8Gi+BRW2sL3MVxLysakUOOmTQQMisAzFZS+CGY/5xTRWWLrSCeeZ/Gc+z/JWU7x2BZ/LGYVzUWRi2uBEfYpudjR0eQiUWRCa9Vr+A7hYsh0D7qnDBV/6A5ffcjuPRl0MV8rUNGN2Oc0aCb6V0VWWW1IX4bg1RperMTNbyoEbzOCK/zmQ/dYpsprmckBtSRNR0KYu58mHJaXqybST2aVQc+a0H3g5tRKhpbByVGDqec5KQHqkaSTUpmCOZtsHQulZSYleFKQRTjBdkF6ajvRrsBtJpU7ffy0+LgfoTjM9hbF5FHwLEumszrGK9j3GU1pN6Xh5kF8Ox7z9yuu4+Dt/5X7Vz30QovKbgFOZuhQ5UwfWZ6uhdqytJpM/lmswnUu1XjJhcv7zMRwEAYanGptEjU1RRxQuVVQCCmMwFBSOdJ6EOo/zPdgKCFYvs/1FDdtLhVCbtVEyJRhEIq1xp4Y96NvlcLle+DxcAsqC6cNKohuFsPcMePNWA3z6sE246eSX8usLD+G7p+/Pp4/bhzN22YzDN1qZbacXWCUbpTQ6j8G0QU/apCK7IXeCxnWKSitIFyJHfqZ480LkXjZ1knhIA8gEo64AzsIqbKXNyRUUlYZ0SIPXuJAMxTB2OHmXaARtRDqTStrTCuo/ktPM/lB9JMdXUcKJ1KdP1GbLyQnm5BDRDqy+07hAlhTJspJgKyWTxibPEC3wiZCROU2cb9NM+22SNEgkB8zAzKFygaAy5LAw1OQEbKl3by85Ak06WjNZg1j2WtPWoo3d3iJpjMimoNTFIjmyRkoz+fJPlqBVh5lzaA0GhQKNuuo7wAU49bOKwgdsszE9eRuQ6cBP1GZm9qr64F/4qGnVznK4LNW8pAo//mSaz9wGDjXH9ta0oN1Hc2O2ciCbOWs2CetjzNG4Tz9+DzpnmKNFUsxoODkw1dyyVq1DpSkJE7eJdSJqSSsUzjmKRentBBeRPImve93rJmJTZEoCz08J+OfnsKZGNSWBv5fAjTfe6L7xjW9Q0EFrRt3YmF3h/r7cfzXFTkeDdWoHpIwJCxoSfclEIQ2hGVcp6mIpu59VdU697tB9KDWHmNFdJhkfI+pWjh3UNdUw6z5UIV06MxkWqYBOWkcm2yVVq1iUf/XjxKvTDaK3t5/m8BiFqEAldHTponvITutTkW1hvWV6ixf4QL2n+DAg0mvauaPw7R/+BPsbUKkZFcaMV+lARlTWItNbz1rdDIl+xu0n+8U5LNSbyoV6c7kgmsmCcDpz/QBzizN5IJjBX1p9/GY05CfzWnzvb0u58a65fPM3j/KZ237Lp7/zWz55y518/KZfcvmNv+BjN/w/Pnr9HVx2/U8Uv0P4OZ+44edPm37spv/HJ269k89+7w9c8dO/cu2vH+E7dy/i9ofGuXNBzB+WZMyln3nic0k0yNLCNJZEAyx2vSzNehjOuhkOZwjTGQ36GVH6CN3UXIlWUMBHEWmrRSSjsi9oMag314N+lL50KX2thfS2ZMAHI/Qni+mrz6evOpeZzQWsHo6yUX/Gi2cW2G+L1Tj2pRtz6hF78KF3nMAVF76WKy86ls+cug8feO0uvG6PDTlk05XQnQH5q5gJuSGn6uidK72Kdws2l7LpCG2KBDeBIIPJkJrpPpRiBmVAmocD1fdCJnR0uqmwZlrf4HiSjyV2OjHqU7BGDDLWHg8/Sd0XUJLJ1ATjJo/ZIrmcJDOlFwuR5sNhv2wpl8rY9jBPE3DHo3IKXHoL3//LXJrd04krXWSaM3TBIFI5Xe6c1u74goVMKzkGW0tYIxrjopMO44JjtmX1CIq6OKCLktMFMVRfHRgLBiWBzZ1LFRS3OeXJ55ypz3NNArZ1G2xCbR8IpT8Fknzdu3yR2uWxiDRF8NJDKEgNbD8xx8VL14APvnVPXr/P9syKR+jVxbvQbFJdvJhKuYL9siDs7aFW6uExXfo/9+2fcvFVv+L+OoypxbqHIV2ow3I39YYSlYY8aUltFGyfED+O9sc0sANLsbDRFzZMCpNg63kytK6xCZ6ETPOaTICOcP9OiJoYlSGH7QpeRb1KedEgp155ETHFDrIYcwh1yQlkv+ydnsLKGWzaA/uu5zl5tzlcdPTGfPJtO/PF8w7mq+8+hje+YhuO2W5ddl2zlw276qySLmJGfR7ThP76AnpqC+mpL6Y/HqXf1egLmnTrLC2mNaKkKtTwok5OG7SPYY520xmdv0FRDo9YDMiBZ+MItC+GBm+xmExOnVhOnUzycj4jUDr6pGlManJTGKU758gzQ8khEsKgHVd6JidOmiQ8M2SYPeXEk/GWqT3nHJlTxwYRMp24Bq1JcqRKbcN4Jghx3ou9lNDFRC5ROCMfilMjNqi8fgvkYC4UnKqEPLp4nO/d8RtZJkpW4TgG67hUKpBIXtVmRqCZNgflwTttSFdco1TweDlZkpExKgN9ZJlkq2rP/ElVNVUvbXibB9Sm0ykmm9dsXzEDYRFSB7WGwgWCnp7cZp7WU6ZcX8rrZEuvprdzZucUpIv15hipWk40fklPoc6jVDWTxxTMC+WRFf/VaGhsYiPOJwKuuuoqfvGLX3S4Vc7UMyWB558E/PNvSM+bEU0N5D8ggUMOOSTf1MfHx+nutiPrP9DJP9ukzlo7b3O0TYa/q2kHqNclMjLnlAy8gg5OcywcuE0Pu22xDtWFjzLQW6Y1vJTALofWphlITVkUhSJmzBgmN+x08uawspMznkE49AH1ag1ZPUTmeBqayyu224w1JVqZfzi1aWNIZTylerOVykDQEHjgobk8tmARxS65SIollQIn47Ego7Cst4r2z97KpYhWq0XcSohlSKYyQlLvCCJPGCRCRqpLdup10XEVhcvErkxdDqCazOIxX6RV6qNa6GY0KDOst/qjQRfDYRdLwwpLfZmRwPK6RLtUputpUas7FvQyXuinEQpRN82oi7hQIZXsXVTEy2ANdKEKSPFpnUCGXESdckHGelcBTEJeNJSppznO5yVuEDTHiWRczSm2mJ4N0T36IKWFf6JnyZ9ZPX2YbQbr7LO65zWbljljx0E+dOiGXPXGPfjm2QfwrfP349rT9uDKt+zCRYdvyql7r8MxW01jt1UddhnQnRH7VZXpkaYJ9U6gSfGCOajESZ4WZeJOaaZWsshZHjHIYDT2l+mXxWW8E2vGdRHV5IHG4pIaoS4Img21GxNJFgFgMlEBhWQcO4PalBGdTSBxkMN7zWv4OLzCQuJCsqdYivmtwAAAEABJREFUN2r0ef94jTDQ+E2WCmJzoSh214wlO0lTU6FvJbRGagRhKb9wLErh7rGM93zpGn6zsM78ViTZOt11GoDKO0eahSSZNCMoMU1O8p5F9/Labdfm6jMOYv91C2jVEqp003mSoAiaI01GrkdamgT29t50AemCU0HfhlTKWJTjixyBkqee56YEMs2rtmQMue6Z7ugMwOZdOkaq2U3l5ZQumW7Y3FsdA1rvgcorl5VU7O17rcElr9yflwx2Ma3VYHCgn2pjnKwxhM/q2i8DklqL0rQ1+e5vH+SYs7/Ej+bCENqGdE5URX25h0RnhSlY0NVFWh9XqjEioscLU89kCaSatlQCnACimlMlkq9nW9M5VMe1YXOnUoq0H61uLO3voOxsAlY+06RMBoqnOUJpQRtN7ec51GdTh1HTx4zrzGzJsRSJN9tzZqnNtYWttOXs2ANv236AC/Zdnc+9djtuOPcAbrvkKG7QC5r/ffthfPA1+3DuYTvyhl03Yq+1e9moNMqc2sMMDt/HzLGHmVmdy7R4AdPTEQbTUXrTKqVWHS9nQFatk4zJyy9bAoNOriwLSNMU+4WTl+Mp094Wu4yWzve4ENCSXdLSQdrS+ZW4hMTrRZz0PPMNyHdeo6aTQjqmtAauUJBTp/SMkeiAzFJPImD8OWm504IKtLIMFpac0RmALVT7pXuscWmNZXIUZ6lGIWRxi0B5gWQd6uwOdJYbiOtifRRXXSQsoFBdSK82eL2DZP78+dz4gz/lI3OSgTmuNKi8m0wv3ywsi4w15Bx6xfZbkg4tpCDZEDnq9Tqh5GVl/hW4vHKqb8Flou2no48UytCUlppNrGyzkZOhpbKZK9QXPMouW67HfltVGFQ1c6yjOY0KBX1bSIlP9agtOniqMv+ldLORi3IMWnemn0NDQ7zmNa9xFp/Cc1YCU4z/ExLQbvdPlJoqMiWB55EEPvShD9ElA3eFD8mOmA4mM+NSbGFaVpafkhbzxDI4LBrpPJZNwPH7bcWqvQFubAllGRVpXUaRbpXO/hmhHD/oIopayibatkN9IsjkcCftaVMZRc45+SlaRFFAEFeZHtZ45b6rkY7LoNBFJonbrYY4OSxkK5Mx1qyz4LFHWWN6Lyv5MVbKljCrOY/ptbkMjj8qPELf2KN0jzzGbD/OoBunKx2hKxmmV2/pu5tLqNQXUqwtomJ/O6XVpGyOLxmVlSylAlTElyEkxckwS+RIiWWYJTKXMxnHhsRLunoLaG8CMwnk6VInw8+rvyBJ8HIuevXjzABujssIHiNqjpENL6LcGKLf15hRaDHd1+mNhyiOziNa+iD9rXn0Nx5jsPoQM2uPsJpfzObTMnZfZ5ADtlyd43fblLcduiuXvu14vvqBk7np8jdz3Xtfy+dOO4QPvX5vTjvkJZyy5+YcsdUq7LJakc1l5a/tYbZkYEaZQUl0Zxm5XJReFkoZBHIyeL0tNZtSIpFxqTQHuR2ofE0V+cfCqFHNN0aXQ16i/eVEOrAyy8JK1zwg2Ye0iHI0sHCQm4qpFRDyjqQpClp9kUzUUlOFkwnEoh0o+IJ9TLyhRh8InSdRYkdOqWQXBrr6tVKi7l7GmzCuggskzLM+9gXuXtoi7uon7O0jiKQVdsHJkaFFg9MtpdAcYjBeyrtfexinH7wp68inNQ0oSJ+kOppRNJs2s0pU30zMM/m8GidKFx+ZVn+Wz6zPv3PdypRnEJl6nrsS8J05d4/PN7ZXpNJOm98ONMR0Aom0IJUSOO3b9oe/i3XYbX3Hp87YgSN3XJ9s7l8px8OUu4o06438JUmhu4/FI1VapX6a/Svzjvd9iS/+8BGG1eaoUBUS+9WMi5CXAV8QVR/k/ClTj5+AiLTSvl/AsDkymAhyKumYAyQQDZQoyCeST2WiJNtbbP6Ugy11g5It+g8xuYzV6UDN53Ng8U4DpiqpUjuIggJFH1DUfhKZc0U2RhiP57+cqqQ1euUwna5dqD9p0i8nzExg3SLssJJn3/W6OHKbmbxxz7V5/4nbcdWZB3DTJcdw04eO56oLj+MTpx/JWUfvwRv2eTGHbLE6O65cZOPuGi8KhljNDTGHJcyKFzHYWkhfbQFdQndjCd2yQXpclf6oRUEOtlAvpULZIYaCeCnoMA21FkLTPTOAZJcgPvNfd2ViUA467NdYcvpkcq6k/wKw/TpRmx3E6sDCeonkdL67OMWpf292ioMwCIn0Uq1QlFxLRQKXURSvZe3iZY2lqLEUJOOoWaXYHKVfzrdpvsqcYIzZbpSu8blUqvOZprF30eTXv/gp1WpiIwUXYg6UwDu1q1VnfOiQyGqZbMJVmRHUCFtjIAdW2qzzn/mkebMZRjzIDkT2odMLRRkcpLKRzVZ2Y4tlO0e5Dd0FlARUtSXHmreC0kEHGNSKAsqk81GKZXTQSV4BNI5jzWeEObGs+4Kcb+eee64FpzAlgee9BLQSn/djnBrglASWk8Db3/5298gjj+SH7XIZ/+2IHYCBOjVYGH3JoDBrQCEdoVBUWpiHApwLkDVCIGJvizYYgJMO3Yts8YOs0hNSaAxj/xc5n8g4kJFCo0n743U2W4vtWKb2cjye1M54Bt91OW16+rppyWlDfTEH7rgRq4i/roK2FhlX9sfnC2o3k/GZyUhKs4Q+OdgO3OPFXH7GEdx8ziv46bkv56cXH8qPZFzeeP7xXPGOI/iI3p6+99hdectuG/L6l67D8VuvysEa8C6rRmw10GLD8igv8iPMHp/P7LEFeqM6nxlj85k+No+B8Xn0ytDq0RvWGckwg+kQfaJ92Qg9CG6UXj9GL6P0ZKJ689qXjtP7NGl/MkZ/S+3HQ0xvCaLT4qVMay1lpujM1hJWC8eZnSwRT48xbewx1giG2XaVModvty5v3Wsz3n/QRnz+uC244dS9+OF79uNHF+zLt07dlc+++sV84IhNOGXnlTl6ywFetipsIB/DKpLldKFXMMOrW9SMryCFTIZw3IjJ4gxNwYQZRk5DGXKW5lTeIBuTUJeVMHCYPhmwj+xf0z+sUAdeGQZrYAJZoAQ9pJhKkn/UXuZDkiAiCSPiUNcOCwuZi1QkzBHgKWSeMPWQqsEcDuRExNKyEKf8QOWUm49lMg1BOeTpCr5wn3yuNAG6nJgQTHyWpJR8+ryklBFixnvNQ13680AM//Phm3gs6WNx1kWiC1emC0urmZImNkcqJMcsjcV0jz/ATqtHfPy0g9h/0woDKfnfxZE3gYJLCB3qwXpG7aCWFPYJBC2hCV4VbJayCJfPqXjJVMaUxquMwVkZS5vCc00CTvMY0JCuaS6xifVg69xHmnsD5MmWJdjRphJ5UotQ+hIR+ILdZykXoSBV0NbOuQevxmfeeiCbdzUoj1cJ0gJpHJKqbLmrzLgu14+OyKnVNYerv/cL3vvV37FEXQ0JNWFRtUWsvYjITh6nFLB+nUIdBKTiO1XKC/zRPovWJiYhySx2aEahLrFUBZOnwWY4UVzTiNeXnTcGFc/laLrwpFBZm/cO8sm3/UrpiLqspR1C2qAXQGbT2IxF6scQGk+JV7FQehThnJQkqEAgqnMGIYsT5YP9va1SGMgRkaIdjJLarsjJPkNt2XlpmKXwysKLhK10eO6kzKM27eHkHWfxnkM34osn78wtZ+3H9y44mG+etj9Xn7Iblx2xKRfvvyFv22V1jtq0n53mpLyoMMRg7WGKS+5n1aDGHDnSptWH6a+NMFAfpa9Ro6dRp1yr0qsxdOlMK8aesBXgY0Okl0dFnX9F6b/CPhB9ZigWyhSiEoUgInRqQ/2Fmij7JXWgF2uRZGAoJKn6bxHqJWjQaOFqDdz4GBU5qbpbo3THY3TLBurPqgxmNWa4cWZlowzIjlopXcIm/Skv32AWB2+9FkfvuDFv2HdHTjlsT/bfbUe6SgEp+oTgvCfRnHrAi9p8d0cO+1tYB26/MVQXQWOc7h7ZjK2WSv1rT6bq+bkn3ZW5iYWNKlmPuNI8IFvYbGJnzjnNj9nK2aKHOemQvdhoGkQqJrbBpdKxAKSRAY5IIS84AevIlFjp9qgIOZxlrjiEcoSa09BgXNx111187GMfW8FcGSdTmJLAf14Ctj7/871M9TAlgWeZBC688EJ8fmqtOMbsTGzqqDGjEbQULcHQNgfy89EMETtI40ZKIGMllVGQyBnUpcO2Itb33qzMwbu8hKUP/pkBFSzar4xqo8pJIApEH390PJM6GYRuIk00mwg+E5JZfe+oxQ1KZU/F1Tlot43kdIPQulaBrJ4RqpOiZB3q5C+6KB+X3XG7lT4thtl6c7qKDC375dDG3bDt7BJ7rjfIAZvP4jUvW4s3vXwdzjhoYy48bhsue/3OfPbU/bnq/GO55pLjuenDx/KtDx/BV997BJ8/7wg+cuphXPKGwzjvhP0465i9edWum3Lirltw4m6b8cpdhJ035XjhuJ03yekJSjtx5804YZdNebr0BNU9YeeNOWmPLXnL/jtx5pF78u5XH8yH3nKYLv1H8plzj+ZLFx7NV95/Ajdc+hq+9YFX85Xzj+Zjp+zFWYdsxsl7rKs3xKvzig1nss2MgBdJUHNImSlraQYg24oOHVC8T5B46JqgFVGaMU6GatFDVyGguxhSlmchBAKD5OqFLMmwf14Tq7yFVZxAXy05OVPVV7e6JOjRnKSqp6nCoCnEkDgwPZ1MLYx9lGdEVXNHRqJILH1uIyQmVHpIRqQOhNxhJe4yg5hQWVQGu0hJP1W9/ahBsxkNgcIq3R6Tcjvhia6V8gJ8tAeQT1yaD779TS5NSTmXVRzrvqDccQfzRN/03mv53dwxFmb9pNE0ipUB4lpMIgdWFKmWDHyGHmW9npRDt1qDi163A1tKEbsyaA7V0SSCLkzjtTG1luR9eYXUvL7RPFsRSzENFCbPZ17ihfH1whmlzbWN1kk1As2/z2F7Rq4ctlBNOXJdBVvLFn28FlSrmW01RD6lko7QS8ru6xZ5/5sPZMcXzWYGLaZVysTVJqNjNcp9M9RHkfGohwdrIbfceQ/vvuKXmANrGCiobNP2EmvVOlNa57F+DaiPx9HJfYHRjmyMSijZxPAtalDSsinshC3dkBfNA7brPBVUamLeFZr0WGudqBoxZTFHmpJMP8wxFogZQ6RsHWfKAStmPcUKxMpvpQkuKshpon3G6gtZmkrHEiL1a78sCuUYK0p/SmmLUtqkKPupJFSEfhczTXpg6NMpNSitmi66qtI363fstEo3B266CkdvuyZv3HsTzj92Jz721v248l1HcZ3O8xs/dhLvft3BnPvKfXnLwbvy6j225vBt1+cVG6/Czmv2sd1KZb10qrNuqa6zfZTVGGJOcwEzxh+jf+RBeoceYHrjMWHeM0bPsNoZeYi+sUcZqD7KjNpcZrXmMbu1kJVbi5ip9leJF7FmOMpmckJtL552X2eA/TdZhUO2XE020CacuMdWvPHAl3Hmcftz0RuP4vKzjuIL7z6cL0zsQ8QAABAASURBVMumuukDx3Hde47hM6cexHtetTPnHrU9J+2/MUfvMIP9XjKH3V68AWVNZ7Op+QFSwct5GEnmtp5t0kLlV5R+yK7r0S0bsavoiJs1nHNKfeaP1ADyJtQB+ighfeJ5EwXIQCKpjVOUbTwgL/nSB+7m4F23Ye/Nixhf3dp3QGeg9CMsVrAfzRXkBSsAqq1vezSyTNSgVWG2kNnueVTJK/JpSvjFiX9CeM4556xIVqb6npLAf1UC/r/a21RnUxJ4lkjgU5/6lPvJT36yQrlJ1HtL0Nmv74mncyKKygYjaIDsKaLAjlNPXUZWQw4sR41Ixpk5M151yKasPlimS8ZBJUgIZJzRqhPqzRMyJtAnc5gt0YYOYPKTX4k884+1id4AtWQclIoZO269Eev2QjmxUaldGRPejAMZj8hASMWv9Rgqq0eWQVk2QVmDLCmxKMMzkJMliNG4oKgy3UKPYM4bc+RMV9gwKGqYKTpHWE3YQBVe3A+7rAz7rgNHbFLi6C26edvuq3PqHqtz2svX5KyXr8GZip+x22qctdvqnL3HGsKqnPnyZ47T91yDt+66Eq/ffoBjNy9z0LqO3cXDjmJ0a3mcNoxgHfG3qmC8Gs82lgHNb7cUwH495TUXEoFmxclg8oJikk0meZiscqQZXm9RDYHCmmaMFjXHQWDl1WCmBpVHh8qcdAbdCkLdBgq6DRQjT+gznIz/LI0xp4UPA9R5Dqegpo1EetMyS472x4s4oUMtjNq2f4ppCpppHpUt3kFDNnfUMmr8t8tbCcE6kEMTIZMXLRHVi3YMplOZS6WnaQ5ruwNHS5JqI5gIGw9q8YX7aG4RMs2FCcHknMs7xZJxiowC84V3fPR6Hmo5RsrTaMRaWeXVqI5ptrIKUVeFSpTQ55by4pVLcq5uyQWHbsFaqtcn2A+rCv0lzOeYOE+53IvThaBAizZizb061awnWr1xjkir3hOLKXN2tucWMrwQ5UBhNT/1PBclIIcBmelPUXMZ6mTSXGsc2sJpihryfcE2dTsHUI7t84L92kZHBtqW6Ko4ldajPScsWlumS7CeFO+9r92KV+6wHpVFjzEYhPT1rcJI1UPvINVGTKNrBvWe2Xz/N/dw3ke/I22EcTVl51ItVn+T9Eu1tH8gpFLCDH0JL9wnl4DmJdHenWn/cEIoFISi5qKUxRiKogUhFAIB1wIv2ZphorLWjhIkSJPwk8ApqwMFH3+0D2iDygSc6lkZyzQqnpza9+rHaCqNasrB0NIMt8+LiCwo5TqX95/XQc1oBNqk4li6KOQbICrrInGqkUlfM8VRHJ1SifQjE5zCmXawTDSV8zNOrT5KwUpTBswekUqio51pis8WdpfxceAGISdsN8hb9lyNcw9aj0uO3YxPnrQdX3zLS7nu7D256dyXc+sF+/Cdi/flexcdwHfefSC3vutgbjn/EK75nwP42r+Aa04/kK+fcSDXCt8482CuP/sgrj/3IG5454HccP5B/OwDh/Pj9x7Mbe96Bd88bVe+/MaX8LlXbcblR6/Dhw5fh/P2XonTdpvF67cb4MiNi+yt8WwvO2ozLev1NT6zWWaJVupNBkQNFjcZGELZdoHS5UekkSC7QTLTee4wB1UMXgeQ8isKbiDh7bz1pjpnHPXqGEFgNZX5TB/bfzR36kT7jyc/X9RWhtO3ngxC2Uc069pnmpht3CU9Wn1aiVcdvAlmOxekQcZrI2vktjVqL/QhUj9kTueUTG3Z06EK296mVaDaiqzAx/54e6lUyv+m2K233sr111/vViA7U11PSeC/KgH/X+1tqrMpCTyLJPDOd77zWcSNWLED2U2cP3aCKim3nnRwyp7EHAoFObKKYVG2d0rFZcjWYNUQTj7uCJLxERWP6S7J+siaxHX7lYSKqsmMUOewQUve2lZd5fCvfJwxlTR1ASmQLp7H0Xttga7FMvaSdrOZSMdISSGS0WgmS9xotLtWWv66S84UZHQEGnvoQdyT//JMzRTVhqEkav/nqkqWUYEcZoD0yiztI6Z3GVL6SDG5TAP6dFnSi0fsnz8ZBtXnNLWVQ/kDcvYM0GJQTr+nTVV3WTtqa1CwPgfEo/Uve42eJKVb6JJjKedfvHUJvZqDbo9mBfKpEF9KxuSj6UJ+HULvSGMxqwfJxsnIN6hG/uRfckKh9rHKqGbe2ARVn6DKJt9EFqTRvFy7s3ZRRyZ+0yQh1oUvEVUCgZqIxIRT+TZiAsnYCUZl3svUS9VjAuqjXcbiBmQwTiCdoGIj70+l7cmNTYdaR7UtpY1UKaqiiH0bVDEvYf1YXOMQD+SwuEHFrZhIXvQFRSVEzQKSmxfMISBiEsAcRyMK3d+CMz59I794aAkLkyJpSdeQQKtHDoAgKFIpRUT1UdJFD7HVSn2cfux+HL7lbHL9lVx9PUOqh21PTYnbZsKr3UIQ6bszHyqjmKWL5I+KdlghU4rFRaae54sETPWeMJYnJi03551MU4YJ2HbTaULbkIIBgXaWskLSUPQugLfuszoXnXwoa0QxtbkPUAm1S1al2V1lEjkkFrRC6t0z+dVDS3n7ZTdynzy246qfhSVitWVrw9HSKmmBOWDs3Mp5yb9UUo/xI5Ir6guEOq3O9vzY9wRMNh3Y+TEZmQkpkXSsrFGLI7nyJB//JGnLJ9kZkMtbzeThTrYcV2DtGzRnCgcuo6DzMHRO/amCKiaC9eJUz/6AuMFY9EoMQ49Bx78dZ6galq4msPKqKl0AHcPSN3KoGp3yqk5BdpWD/Iy2nc500mB62S/Z2Xlve6TBzn2DdlYs3WAOHkubrs7M6bO62lpHDW2oBjaVobRZX8Y2KvSvYFu9EdtGb8ReLGyltjZTx5v2wobdsIEMJXNAmaPNYDzMkM1imCa7wTBd4zAY34a23ZLRhyGlu1WjW2tnWhHZXC1KKl+SHaEhEGrxKjmXnVYk8oVidoPJrFmtkwvaIkBR86chc+yem+OWPsa0btXUWnRqT9nP7LHJs5qipj8ZXlwHgqjz2OTmNrBs4e5SKLsyJqkOy1Y+klUjsLGW1X/cbBC6ELOrm3GL/BPrW/Ovb6wd7GNKZIeghZ8lKBQKmM1mzsC99tprQtrPEuam2JiSwH9YAlrl/+EenovNT/H8gpDAD37wA3f11VfnY+38EcRUFowhT/wPfwVqvzgBEcgPXS1JozqMcwNAUVRQvh/s7zwESvc6inEypXRqd8l5MV2H7c4bFtl5h23JkgZVc2T5lqorQ+MBc1xFOthFLS7jJX+DGqYsO5x58o85NybDSjk3cU7KGOoKHW7JPA7cZF22leHUYzZnWkB2AXoRSiIjILOLrtdIddkgdRQjhZ1a0rgIVTZQIYt3oCwzNM3gVHDiEa+kOJcRZpgENCqwKkgm5IaFR4Ok/UlFUqwNa8sMqw5UymrgMnDO4UzAwtOmeV3afaqtvG9R4zEPG7/qzAl5Z4rn6SqT04m4ZXd4y9Mn5XvLsHIGGWo8EfkA1YJ4ESfLP3ma5UnQ3mQsmo+8kyaqdo1f68cM/kD9WXz5hixmZR+HUzsGJL02LI+Jj8l+Iugm6BNILnuN0xwuoXgwGhhVOePSTW5feo4pUw5ZnqZHOVQyn3fr7wUIG7sM71ZLggTNhGQgh7Ld2OzXbIuBB4W3fepmfvxIjaHSSjRqBaJQtxs5J0nGCavzmckIg2OPsdc6K/P+N+zFS1cKYTzRhUWV9biiJlGPgvmlrqCpzqM2L/lK1Hq2+cBj6ZoVrSbyHM1WHrY0rwYsfzKUNPU8lyUwMZlOKmhzbPMt7cn3Zgt76QR5bCJ12X6lQXuwbSlxYLCIdndcFmL/jKwsde4VynXYa1247O17sMeLeojm/5FpUZPA/u6i/dp3YAYjWYXF5Rn8fG6Dt3/oa/ytCfb6pqFu1DqkaiSpitaUkpJIO1vqh5w/daK9R5l53guHMrE2vdat19ifADs4JyM/TwLI92GjblIdBZd7Jsk0U0YHCnYepzRrIYfC+dln82D7mu0teT9Ruz9x6sRloPmSxUBRhcuKWxsK6oWPy+HQp9OWqLG/XJqyJz867qRvLIPFDdauIVAbBnGBabBe1WHQjiceUoXJYXl/j3Z+JAbbeSnWlp131l5R8my3g9p65iiBHEvoxSE5NfkYQqUbrE8bi5NsnXM45/De52Dik+dZviD3j6Sc5Tlh/rLUKew1D0YhlFCtzXIQSOYRlmo2WVmLNv+FnkoHlQGtMc2SdWxeRbMV1eRWshH33vhFNJc8QsnHslfjnA/jJ7czzT5VfXsyOciM/kPYT9HNJhLfeX2dQ1mm0ZvuqKJ3CYUgZmx0iLhZ5aXbvoSdN4wwm9lsZ6RnYaFX442kYV7nW0Q+IDWhxHbYAs4rPAFYNl+Bwv/Jp3MXSSQLC9sYO/1ZmnOOQPPwkY98hKnPv0kCU808ZySgFfmc4XWK0SkJ/NslcMwxxzg7FOwQqNv/gUQHu3Mu/zXKv72zJzToFA+FZYegJdhhmUMZFrcVarBwnuR1vnqFVNMMvUaVivJ0JeWofTdgRnekt1sF4nqV7lIRpwPc65BWgBwyPlB5dOAjo4L/4+Ocwzm3rJTJKj9IZWg4Hapel4iBMObIPbbB3sqhiwOJLBWxmGpgLdW0JPIxOVCWkrALtv3C34aA3WK8Kiibp4TlC9aOlbFGcnTSnkCtXAdW/qmwrMwT6pvBYnn/JxUTT2w7r6f0nKpda+MpoXJPrL8sbnUt3+h/EB0+jT5tSA9z0178Ta67bAzG//8Bq2fljf4d1L77R5jo1+RrdV9INJcZmOOx1WqvskwLKtENbFEKiyT2Uz95G/eMwEhcpjiwMq53GvXHHtVFqkYpG6PPj5Esvo9j996Bd7/hZawiURcSmNUVqEyK/U2ZVGvWlnSsNrXs818pIMe5bSFp6hUXVKaTl6ncU6FTZooiuT2PoPnvzLndJw2deD7Xyjc9mgz7Z8oxsdQo1mUXzA/b0TElkuuYGunXZdKcWev3wXkn78Jxe70k/z+hlWpL6RrshkfkplX7lPsZcl08Jl1/7bmf5/dLwX6JNWbXTa9G7BzzUnCnwmrXjkLyj4cX0r4xeZ+08GSYHAz5eWyy+j8wue5ThW2f+qcxMRdP3PPzM0a8LNcHPLW9AP/WPDof8fdEHjpZf0etrCVOoiYHq59Ty+PfxiZP9bG+DNbv04XpwuS56NRXe1pF+brVcYEOijYA5AqKiWhpzlLnwKtknJE1oCIeD999R/psKltVSJP8F0RmU2KOLuXb45wD00GL/CPkNmxKLkQvg9PqCU42r9caNxvY/sTF9J4iM3sKHLXfBnQjPpy+mjXQeYn4dBqXAftYnlfAYGEFUX4Ol0c0QlSLvFv+gx9z7DWbzdxJZd045ySmjE6a/RPCBQsWcOqpp05wZqWmMCWBF4YE/AtjmFOjnJLAU0vg/PPP11npsX9L3mq1cM4RhnpPZpb3U1db8TlOyzfq0oEGXeLGfjLzSveuAAAQAElEQVR+yhH74seXMtjbR7Va1SGbEmZ1mRNNHcExuKiN/CZhpocOf576Yw4rg3Mul4sdqIZA8ilEjqQxwpabrsO6K5PfOeyuQDGTXZBSJ9Z/TEBGjHmvnPJcQktdyp6hKWrhKegCNyWLXC+mdOGf0wWt5lxj8r9FFUVaXSGNKGSJUudqazjvf3/K//vLXJaOB1AapL5wie4SdQbm9NLdXMR0N8agH+Vtrz6So/deY9kbfPs/h8bNOubgdmonv0eIWlibCLnNH4QQeLwy3UTeFIUpGfzzMvASViSFCgnzC6F3Ujnpkr34UBI6tGg1dcn1KaEnd/itVIBXHbA+J+63O3NcjXDh/fR0B/SUPK5ewxW6mF/3jJRm8eYPXM1PF8BCYFgHU9P36rIckNVaBLGg892OwWfZfsMUP//c/jclpxUrp6bWldlwNg+Z1jG2aLNQ9p4X2nZfXWZfpnWOzidbz4nqrLcKbLnxxqT1BkWdV2Zrt88Rr/3TqwSyaa2ikMee6ivFHGDYIra+BS/bMpRVGdFQLGVsbIyBnt7cJn7TUfuzkbxXZivnvrKCQsbbUzX/LEkPgiDnxGRkDivnHPZPB+2Fe7FY5KKLLsrzp76mJPBCk4B/oQ14arxTEniiBC644AJ3zz335Mn2R61rtVoetgMjDzxbv2TwE+pLqzipNugVn3usA3ttvRHp6FIKejsV2D+xyGId9C3lpoIepwPRbAMd/M6okp7qcc7hXBtWxpxZHQR6w9Ur59iRe25rtgnWloqqWKa36a3cpBFr+eUk1PVaGeD0WEGwIPZRUh6eokzJAaZkAP+0DJJYazuMiGPHwtEmS2n/8ur8z/yYH/35YSrT1iBOy3hXotjXj/2dvPElj9FfiAnH5/H2Ew5h/y3LTFc9ezteFC3oCh3oAoD9LZqsRZrGaKvIYb/EysN5mtInaPasoeJJ+90UP89+OdgckcQ4gZRcv0Tyy29T3/aaIyoHjNeWEEone3WYeBWYIx195ctm8ZYj9mFGPEJhZCFudAgXN2m0UnzPdB4eSZnv+nnTJV/gZ3NhnurMjXWpDgu4km6xLV2lM7DzygFTmJLBlA48PR1AH5OZCLkfaCJi/5wwVKKWq84dOdnswFCeE2z9Wt5Re22F2Y5mQ3bsSVXJH+dU0EIdauEnQW5Gag3nWflbFQulskNjslT2p/aDSE7qZGRJbhObbWw2clprYiYwxuBEV1bz2QpzYNkvrow/+zulRg2lUolf//rXXHbZZc+BURjHU5iSwL9XAraE/70tTrU2JYHnoAQuvPDCnGs7KOythkXs35gbfbbCzm772yFGe8seO5z7xOyr99uI1XpC+oIMr8scaRO5lPJDXSa8SqQy2APID/1/vAWYE8/gnCM3NJKErNUiFVyjyjZrrMR2s6BLTPTaMaoLL80aBZdRUK9FUuwPf2I3X/tnRwY51iJdUOxdXSGnLV1QYmGKmkxCXdZWGJ2aj+eMHtp77iws0pD7OA5DXdwLjGp1n3fFT/jh3Q8zXp7GwrGEMOqh6FVuwXy6+yv0VAKKVPnA+a9ijw0izHFVBvq1VouMQTKCjzLQviGvAN4nhC4l0Po2hHJseZ/htcYtL9Bb7ymaSD5JLqspefxzcjCd0W0TdE4E0qlIOmankZMeWhraizKalEuOgDGdI+PM0A24OzVdhUO27OF9px3L7FLAjC6dJNUqhWIXjVqsArMZKU2jIQfu2Zdfw/fvSYl1c16aQUN6TGRa73UOpoRT+61kEAtT5+/UufvP64FWnHQmtdMH5DAibYC9MNXLjKLWsKGgNVxwLWiNoC/MCd2tNbjdbHjJWrNwzSpJs0kqTP6bV845zHHDP/zY+pUdq91BDKhk23GVaT072aE+a6q/mNV7I16938bYH23vBXq0n4gFOrazkp61T+cOYr+4snBXV1fO6+LFi3Oql+85nfqaksALUQL+hTjoqTFPSeCJErjiiivcbbfdhh0U5rCxfOfM0rXQP48VUdLJqEeOqnhsCebAWqsIpxy6L2UZDQVdDJxWeZJl2H/5QZ+lYtPjXCT6jx87NFO9xTLnVS4Xr3pRRFAoUC6WOGDvPfIGQomqrlBTbTaKvYzrujFGxDiempBhfYkxV6QljMn0MYyLjitvfIoyjskrZIpOyWH8n1gPoyqzSGtrqdbdAmFYeO81v+S2392NG5xJw2vNZYHWaYXa3Pn5L7DSOKG7r5tT3nwIqwxAVXVsN2iJLlZbo3RTDaZRdf0MB32MuC6WUGQRnsUqs0RYrH6XEOXpS5Q3heKULJ6BHgyrzrgcq+NBxLALpV9eckQwXYtYSBeP0KO8aYwwwIK0hJ0nLQ+mr7F0cdVZcP47DyLUIVcsFkl1ykXTlZh64mqTRUtrzG+GXPypq7jlj03pNSxWvVEtjeGEvL1xpvabcabOnfEpPWD8aelByBheCGnZWaO1jGimtVxTuq3VUULGXQGzCZuyDc1GNFtRS5AD9tmdSqlIIFsSvYBxQYBzDrM1zeY029PK/SOYDevyF7Ep6MVo5tAeQN5OQS9WupIxTjlsH9YugTmv0vERkK2MU3me/Z+OE2/yL69MNtOmTeNLX/oS3/zmNzXiZ/84pjicksB/QgIyBf4TzT7jNqcqTklghUlg9913X3YYjI/r+PXP7uXhSMn01suRMD4yTlTpoaBXS/amae8NPXtuuQ5dQYqXcYD9zRrv8DrkQ8ERQhaADA19PfUz4bzqFDAnViBDw/6pZaC33RusjS63YJcC+2ca8x3MVeFHhYeFBcJ8g7paqC7niVq5ycjzrcwUmJIFUzL4J9eBra1hle3QS77xR374h78R9k9naMEi0iQhKnhcq0a5r4cgjgn0X+/AbH55V5UP3fIoH/7OY5x5zV2cd+M9fODW+zjtq3dy2td/w7tuuZezrvsTZ3xT9FsPctYNj3C24VsPK6z4t+7n7G9Z3v2cpfBZVmaKShZt2UzJ4/+WwxnSlzOuv5czrrtfemblHybXsRulazc9yNk33cvFN93HGdf/gdO/IZ385l288/o/8c7r7ub86//Ghd98gM/dvIhv3z7OjFXXoNjVLadVldaC+VAsgOLl6TMISj247um899NX8uFv/o2lWjMqwWIVMTqFqT13Sgeevg7M0zpaDh4WBmpH1OS5QPkPC48KZhOabWjlzVY0rL8mhKUucltSNqXZlc45zIGF7M4cqvvUj2/bsHJgeZ11TnYtsj8JQnwUUtGL3b22Wp99Nowwm9hs46BcoTpaVbGEtu383HBktVqt/BdpRs0Gt79v+8pXvtLx/PpMjWZKAk9LAtoBnlb5qcJTEnheS+CjH/1oPj77qe7ktx554rPwSy+eSfVGqat/UNzJeqhXKWX8f/b+BN6Sqjz3x5+1qmqPZ+iJeXLCAQQloDggqMgooCACokZERFRAUcAhiolDosaoSRxyE41DEr2ZY8zNVRPNoLlBE3P/95r84k2MiYoMDT2eYU9Va/2fZ+2zT59uGuhGus8+3W996q011qpV37Or1rPfVbsOJpm6+uInYsr10fQVPIuYhcWZJ72X4IGcV+DiPTRgMgbN/AR+CS57PegFkrO9Epfc9Gd40Q2/h3Ou/S089/W/hbNv/Aye+bpfxzOv/3Vc8JbP4Yw3/g7Oev3ncea1n8cZr/0dnHndb+GM138WZ9z0aZx186dx5ht/E2e9wcwY2Gdgdz8D57zh0zjr2t/EC9/0e3jOdZ/Gl/5/38Pdgwz3zJVYdfjD4Bz1bajQ6czAxcCr3aHXrfBv3/sB/uRrX8cXvv5t/O7f/h/8+Xd+jP/+d/8Pn/jL/4sv/J+78Iffvh2f+Nq/4L9/60f43K3fx+f+/vv47//rP4b299/D7/2vf8Pv/q9/X0z/d5Uz30JyMg7Y5c/B//oefufW/8DvfPPf8flbv8f9ZP/Bzxbt776P36N97u++hz/8hx/hD//xdvz+t36Iz3/z+/jdb30Pv3vrv+GPbv1X/NHXv4Xf/Z9fwb/+4AeY45c8fhsG+OUVHBPR66OzZRauqOPOLfMoW+vwpf/9/3AOx58zX/8ZnHXDZzn28Bqy8Ycc7P67u/ff/b1+0m5v+gTOuJl2w29S230aZ1z7WYa/la6tM278NDXgZ3Da9R9NdvaNn8R5vNbOvf5TeNEbP49L3/QFzHRLdDsdVNSUJa/fGONw3KLudHRqSXfev3mObRznEAA9VcUxT1q36UtI+77qhcdjCkiaGNTG4CjYmp5G4HjoPAvGfBUP6e5ms5l6OvpO8sEPfjClbWME9mcCK+ASXo4/jx1zfyVw/fXXO73EXYNGnucYPcY8GjjERYOKwnGwjJ1wHIkjB2YwRK3BWSlAv5Q/hFf3O153McpNd6JFQQDH2S1kKAclZ58q5NzZRTZwP6tz3IeiQufsnIOjqHDk4pxDLwCb+eXg7sYU7p44AHc01+KH9QNw19ThWL/mcPywtga3tw6gHYjb2rKDcVvrYPy4fTBuZ/r21oG4s3kE7mwcZWYM7DOwm5+Bu+tHYLZ9BO7GasxOHYq7YgudGuea61OY2TrPO4IDfITLHQIq3ssiMlcgugbmYgPd2iTmfAtbYx1z2STTq7HJtbHZT2C2vgozzJulzWdtzOdNdLImulkdHa+Q+2eNFJ9nvlkTxmD3GMzxMzWXNzDLMWSen6v5vI4eP1sD18SAn8O+m0QPU5iP/Dy6Ccz4yWRb8glsrbWxqWhgM/fpT0xhcwjog591z8GMg5rrdaGnjbMsR78XkLX0eW7gjkGGze11uKd9AO5qHog7G4fRjjLbzXuPjdn2mZF2u715JG5vHoUf025rPhy3NR9GOwq38/N0O7Xdj2qH4u7Vj8b66aPxQ45Xt9eOwPrm4VhfrMOmbArdysFRm7qiSKF0Jq9gOOcUPKBlCAhVSQu8+ilouQcVMAYb78A7XvdCHMxmWsxjISBtTI0ckbN9j0z5K8A8+aibevqqXq9D7796+9vfzjNTrtlDT8BaXCkENNyvlL5aP43AXiGgFyNq0NAL3TM6bHRQObRGg6vSGkwULrdF6BL2HMZHPVEa0H+C0cB97FrgxWefSifWXcjKPmoU/XmjhdwHhH6HOwXag1srDqw9fkGYzwt+CWlia9FmOIEuv1xUeRtV0USfx5tlqLKtxSS21CZZp4WKX4oDrcMvyHNmyYFgHCaNw25cC7OsO+8n0eF1NM8v9f2C15VvILg69TodVShQeo9B5lF5ME/XuWeYIzrKd1egoun9Jf2sQJdOhJ6MToQ+beDr3I91fAa6ABh3KF0+bFPt0krPtPLMhmyMw65z4Genz8/mgJ+vAcPAL5YRjp9JfjZjhhj52UOd7TXRp1Orz89jl5/PAT+r1YL1Of70uW/Fz3PQl1N+reMKF0HzdGLp856h7wv0eG3M09k6y7FphmPVDK+X2XwSdt81BvYZ2P3PgLRb8FOoOA7N5lPUdlPYWkxjK3XeLK+tPq+twZ5j7gAAEABJREFUasG6+SrM0qQBZ3nt6Trs8bqveM3iQS4uclpm0EGR0SVFTVuj1pTGLTfdhZeccxqOXQdIA0sLg/cDLBxrpHhj0s4P8uB7aTfnXPq1gw6nCXXvPd785jcraWYE9nsClLX7PQMDYAS2I/De977Xffvb304vdB85rWq1GkZPYTlHkV1V2+2zHAkNwIHzSLKMXzFTH5J6TzHUGBxIu+Ksh+GEw9eijRK9mRn4vIGSA3/NB35dCKzxYNfA/Ut+SWBIMeEiDx55SwkKA8A8xMjGS6hI2ZBoSHWYzSoulqkNx76ZGQv7DOz6ZwCuRMXLbeC58TngeMW7BoAG7wZNWh2RX/ojv+QPWJ7qsdTpkmS4beX+ui4p8CPvJ5H3t3SdLlYIvEYrXucVwzKZR8XSkMzxSGaBXMx253MAfm6Qfvajz9Lwc+X4ucpihYxjB7+XMuRHTONFZMt0UoGf0e0sY7mj6SOskNG0xgyRn+VKTlw6dCteF5WvIfgCkV+ckcwv/M1KhuNjzsZC+3ushM8AtRtCCSjk1QZez4FjUqTBDYDYXzDVCYwH/l1lJbzrwamOC+lyfTAb3hEgDSstK03bp7aVxpXWfdmZD8NBbJQjInjrADwTjsY1Uz95bwi0mAqYOcarnFbqnnMOf/d3f4dPfOITC2eiXDMjsP8S0GW9/569nbkRuA8C73vf+1KJnrTS01dKOOcwcmjpUd6RQ0tly2XDAViXcWAXKBQU5fCmQTtnjmagjmR4zQtOx+rQQdM79Oc2o1nPEfllgUU/0RqdR6BFflGIcplFSoYg4zeL9MVDzXsey7NexlD5BRBkDk7FFDEO7L+F5GEcYJ+DXfsc8JqJZBUWrnlwL/CLOyjMAV39NDm3eN9SkepVDlz4GYsMZAx2vrIO2wfvES5ZySaGBhcR1A5DB9bTF5bxCQHrD7AS/h7qI0cEdpafrUgr+XWypNOqBFw1NNXhZzzq84YlS2Sc+VABxx+mtluVHZkfeR3IkK4Jjj1Mg0dJldXGQvvDz3FgHwLAdi1tHOxzEO73enDgQkezLiHGeCmGBdOFtXANawJTdZTF6y4m492J15jGLsa064M3ttOoZejPbkE9c1hVzePVFz8HR7Fz0r4cAYdtM82TYZz9Sh32UF+YMdarXmGiyfNerwd9D7nlllvGur/WOSOwNwn4vXkwO5YRWCkEfv/3f9/98R//cXoKSwOHHFdZlkEDis7BOQfnnKLjY/xCKUEgraCeafBucZjWC92fSi/WC095IqbKzVhVB/r9LgKdWRL6D/YEJAAqOq5KV0fpmnTuUTIEWZPdaNAyNi2js8xx5ht11qlTF9bhK5ocXXRyqR0zz7/UOJj1YcV8FnmRV77kNUYLAagirzkmA4d1XldgOT9USOaGXy70xFZkfsbqnvs4frlwaQadGUnYs420Q+TuFTzLZJlCOrKQ7jE8xuIamEXjvqktC42HPlO78jlIdUBe4OeMxs+dS5+xkpk06AnDCkGfORnLwbb5TQ7g51FVlcUKQPrMc7eIhSVCX5CjD+AHeWjgonJmLe6bsuyeF5NjwTgYh13/DPDS4XXr4XntOQ4qYhfkNObwk645BFah6ZrTxAot0pFc+hyySnUdqzzINXLfQA07GHQwXQ9J20rjPoVaV5pX2lcamNWgLvAmgXSzwcpZ9J1D3z80Yf7rv/7r+NrXvqbTWTknYD01AnuQgG41e7B5a9oIrFwC73//++no6SPPOeCWJZxz0ICChWVpfCEL2MuRbaPZ6FKu4DBgL4bmqwHoSsKqCLz4zEfg+EMnUHQ3oRx0EeuNhYGd1R/kGtiBICGyIIAdvzhLzLgAyNIXjiRksLAM+5mxPAuKy4DIdlTBQlEwHvY5eODPAS9p6PrThebojPJVoGM4wOlLPr/8Q1/yQ8UPEw0B4AVZ+QA5sXwEMl5/DksW5i1JMTrcB2nfCB1LVQLvgxUt8MtI1LWfDLyG+eWHDQ7zLG0c7v/zAI4Z4Jdap4tdxk+cgoofzoqf1QEHCX1Wgw/ps8dijm2Ai9yTH01m02lbAzgR4tK441keaCUr0ZKXSp99xnVNcD82m75wZ/zsZ4HVuB+46LgMYKEowDg44yAC93s98NrRNaRryTEOXc9ee8l4sfGa0/XmeK0NyzmRiaEFjhkypP1Uf/eNR0CocfJ00E+a9omHTuIlZz0Sq3hdS/P6ss9Ghzp4qIl1L2CW+snA0VbCqp8Qzs3N4dWvfvVK6fJKwGp93AcILN5uxuVcrB9GYFwI3Hrrre43fuM3UneKokjhaKMXvI/iyxVqNMs4iusirjgoR36hhL64ggN3ev9AmbrmGKxi5UM5HfWqC0/HVJhBc3oKAwoLfclKlR7EJrJNfmMGPEWCDuIqfnkYwEcauuxRD871AJlnKGNcYiKjky1jPx0CbDECRmD3CQyvP0BhQedVnVYLAxShxztBL11/RdWlo6rHL/26Riteq3IGeF51vBlEme4eC8d2DEfGKNiCvmDoHjFyWAU9SenoNHB0fuudQukLiUdkXTPjsHufAX3+aoiRnyXU6G4qULkMpZ6qyDyqDAi0uORnsPpY0r+FnB/lnN4tFzkuxzrAz7LjWOj4pTmLFT+Nw8+/5zjkwM8/mKd81tEX7oL7ZoHHV4NmRsAI7DYBxz10LWW8plxyRHEsUegCSwIcRxnP69Gz3AfPMYh70GENjk7gBAh4lWrsYuUHtWpcKtluY2oS03EW0rbSuKs94EoMF03iSAtTa4LaOPLYFY/LKkj9HtYa261eYaLO/cIv/IKCfd7sBI3A7hDQdbw79a2uEdivCFx77bXuzjvvTOesR3nHwXGVOrNkI+GuZODALFGgONVCCgAH6f+qW2ECwMkPy3D+KU9Ea7AR6G9hjkd0OS1gOOozpPBQO45iJIkPihCX8gIkOGTgMjouoxger2QokwMrMh6G2Wlf5tNphfTiTn77oMIIC0IHthgBI/AQEOD1lq61wLYCrz0aIrIQeBcI/JLPbN0j3EKoINl9y4DRtR65n74wgCF4XwBbhBanZnkPYX6qYyGJG49d+yzoAyRzQ2bOI9C07/DjtfRzyfFEVRdNZZ6fcSTjFjsuDoFZkU0FmsafwHRgPDD0NFuNwD5FYK+eTFw4WuAYgHSt6bqipQLP69KzhueEJgOWO70Py6VCYGEMcaOkxo2FdnTdSncOy4ZtqAWwjZFGlWYF95GGlZY97+lPwJOpbaVxy04JaV7wSoeWYUOM8f6ifRhbzGJ8nFdNnH/3u9/Fe97zHjfO/bS+GYHlIKC7w3Ic145pBFYMgZe//OXQO7A8R0X9Fl2OLL1YcdlPQIP/gmULnalQ8MtAjSnOTKfBmoKCjqJ6Y1hDF/w15x+Hn1rdx4GD9UC/C7RXAa5CDB04X3L/CrWiCVQ5igoo0hdglrOd1KTz0OIoQlxVUFewbTm56JyKfgC9e0Qz6ZEz4xF1ChnWYV1WpKSQEyxA/xGtJM+YGlRrZkbACOwOAadrijPQYKhrqZ95yBTXdRV5nZY+Q+l5T0hPqvA6Dbx2I5CuUa9rcXhExzzoCwKvY94I0nWa0ixWW+B1ul0d/TSR9wXVcdzPLCRmxmH3OEBjCseeFOpzxM+h4+cZyfThC/yI0RY+l0yAVfiZBo2fX443o0mR6AB95tPYk8ZBfu6RIfKzmyyVh7TfgJ/9kqZ9eJSF1QIjYAR2lYCunQGHlHQd8Tp0mqBMFng5Z7zudP0VqDgOJV3o9SRkj80PeKF61vHwvM4djcITMo1Ljte6NGfOsSqWGfKijQgKUUdtWXY4PA3gWtSsgxIHVffg+Ml5vPqC43nFg1c60GjmbCvwGNwn5agfwyc8wcXT2CDLGdHNhMFyrfpeoe8To+OPnrhSvl7crnxOoiswMwJGYAcC6VreIc+SRsAILCHwpS99yX32s5+FBhVlezpe9B8IZUqPk0UO2IGiHTIKB4mCQWcuDdaZOsoxvc3w7Ve/COviVkw2ONhv2gC4iNZEGyEM4LIMvS1bUcs9v5SlIqTFcStTEIGM5iLryPjlAwsmYaN+RLDtODQ2r0Nwz5AsOCCyr6rLDFuNgBF4EAScrj2ariNdUzLFk+n6WjAwHNZFug4jHQeqgyVLukZ5DTsaki0pXIguraN6Si8UARYxArtNIHCPkTG6sOpztWj8LKbPGkMV63M7svQ5dSWz1QYQ+TlfavrcD41VuI7203u1FGeWrUbACDxIAtvGmwDwOkzXKXVhuuao/aKuR8frkuONymWjOo7j1vCnhRgurAdq1tF1qaewiizHYMsWSJNGOraakxNA5hA3bsR0PcOBcQ63vOqlkKZ1bCXo2LQ4oKOM+4LtARnvHBnUF1ZJmlbhOJhzDvo+oX8OJYeVnriSE0tpTZa/5z3vwVe/+lUHW4yAEbgXAX+vHMswAkbgXgSuuOIK9/3vf38xXy92ly1mLFdEQxuNY/ZiDzRQy5CUgEORN6gggDwA0xmjDB9OHfCis89Ec249GlkX4GzWfKcC6m3EKsDV2WjZh9otfY7KFYCjMwpaWK7A7CElYI0ZASNgBIyAETACRmB/IODoWvI0yCQ2OekZXA0Dak05x1w1AAqHOKA2rbXR6TIsAxp5D/WZO3Hp2afjaL3glftS0qIWSI1xl9UZoYaN3FdONBoz0spiJC8WizEGS4wRGSeN5bCS40pOLKW/853v4G1ve9uY9HIMQFkXjMAOBPwOaUsagZVKYI/3++qrr07H0ICj2ZKUWM6NhrY0szXshAbmMIxyy0vb0foc8H0GVDE9MaVhvcUsObNe8qxH4rTHHIZ2dxPqnnWZD71ks4yYaDYQYp+OK4+SYmLovGIdzoKBptkxpwPySLYaASNgBIyAETACRsAIGIFdISD5OtKRTi9blxNLOtRlqKhZ9dPDKvQw0apRvwZA2rTyaBYeE70NOPXog3D5Mx8BXwJNmrRtHnlkVk0zr9K+0sALzqtRtkLWApZoZyzTIoeVcw6jd+tmdGTNzs7COYcbbrhhmXplhzUCK4MAv5GOOmqhETAC90fga1/7mvvIRz4CObBGsyX3V3/Pl2koDhyrSw39yXTMYS5jkZd3oWGdISgX6KDK+sCaHJhgpSlWueHSk/EwerRq/Xk02pzD6rBCrY5+r4MscxQSQPR0gDkaaBQIng4sR+PuthoBI2AEjIARMAJGwAgYgd0m4KlcpSkpZLkvdWqaMGUuoxk9Uj1qUeTUsZ0e2tSo0qpH0WP1usuehlUApGOlaX2PCerT1E7kztK+1MCUupCxNIWqop8yIqVGJSrd+5ZlGUII0M8IdXS9lmRiYgIf+MAH9vJPB3V0MyOwsgjom+3K6rH11ggsI4HrrrvO/eu//mvqgQafFFnWTeTRZcOBWDFmpDFcPqtkyqjovaLTyfGKd4xOMGyy8qPos3rtpechn9sIzG4GihzeO4QYUVEDBO8xbIMhuHCfjIdaSDHDViNgBIyAEdwETwEAABAASURBVDACRsAI7KcE7LQfNAEnTUlLk6IMk96k7ozUodKgldRsTsVZ0Kk1swnZzD249rLz8dhpoLagZV0J6taFLtAhxFlmpHYctDe0qGmFSI4rpWTDnOXcOucweh2JvlP8y7/8C2666Sb2fDl7Zcc2AuNPgHeF8e+k9dAIjBOBK664InVnLH5GyJ7Q3QQO7TSkMVvDMn1M4NiOqmJMQyHFgB6gApfY7ULvFGgw7rrAGcc2ce6Tj8NEbysmYx9e/2GsKNB3vD1wcE2NatCnU0tig7sBkWXpiCllGyNgBIyAETACD4qA7WQEjMD+SGBBR1JPSqYmxxMnWhMJZlQugy9qyGOJCWrTZncjzjnx2KRZQe3a9qxJiRu6HSSdqp8FSuvSKFeTBmZxcmKxuaRYpZchPYvlX/Qdwjn1DNDTV5s3b8ZrXvOa5e+Y9cAIrAACuvxXQDeti0ZgfAj84z/+o/vFX/xF1Ov1MeiUhmcMx25sv8iR5ThzVQVOT+Us4zhZdefgmjU4CgKN4avoxcpZ8aaXnoDjDmwCm+5AI/QxoJMLvsaduEpQRLrDuA+bYAbdZYxwN8ZtNQJGYJkJ2OGNgBEwAkbACKwYAtKPYYmOdCmDelZaE9Ss+nbqC5T9HhoYIGy+I2nUN7zsROgdrqupXUu93J1uKt+qoz+3FUkIZxH9sg9N2KpJLFkc42qWAVcei9vlXPUdotPpJOeVnsL60Ic+hL/9279VN5ezW3ZsI7AiCGy7lldEd62TRmA8CNx8883un/7pn6Dfr6tH+te3CvV+LIWjfMX3qC0ZoXUxyzT6KVvDswQCCnqvVJAFZBN0unmW1DNwciuN93oM+1B28vWXnIVDsi5nuvQyAWZ47iTnV8l02UUjc5zBchhUATHLUbEY+8RiJ2EEjIARMAJGwAgYASOwtwhEHYhaUpqSihQNzaZSa2JAzVmVQE7tOigxgT6ObFS4/uIzcCQFLqdatSfyIkP670TUtLXpFuMBFKnIGnW6tYbPWekYjrX9gimeHslSAfP25Lr0e4Dio+8Ho1DH1n8dlPNK3yfe9a53pe4p38wIGIH7J6Br+v5rWKkReCAC+2n5TTfdlBxYSx8Ddo4OnsEAns6fkVNrj+NZGIg18sl0PIXK5nDOgTxAr3mvWBA5ckfHElbgFiUrTFAjFNQLTzvK4ZJnnwxsuRvtGoUBZ4ZcvYa8UVAjVOjNzSEMAvJaAz7PEFJbbNRWI2AEjIARMAJGwAgYASOwCwT0nvWKGhLUktKU+gmdNGYWK2TNAvRmAZ151BXfcide+Mwn4dRHFsi6ES1+c02vdaWO1Sys2pK2lcYdat1AfQq1ruLUm4WqKb63NvoeIGeVviMo7px6gfS9QU9ejfqh8te+9rWjpIVGYOUQWMae8jawjEe3QxuBFUxA/5Xwfe97X/opoQYgnYoGYc2ojELl7VFzuoRpUQZNPunJ6XRIx62cVDL6qejIijS3YJ4hoCe06KrCqhqQzQe88vzH4eSjDwXmNqHRzhHntsCVfdQzT8uR+YKDL9Ab9JEVBY9gqxEwAkbACBgBI2AEjIAR2HUCWT1Dl/qyokjNsiJpTGlNp6ew5rai1syoSzfjpIcfjFec+xgUXWB1PSanlMuAoa5F0rIVc+UQU15kF2SOoVZWTdo4ebSklZVyXkV71OS8cs7BOZeOo+8FimRZhkajQS0doKev3v3ud+PWW28dVlIFMyNgBB6QwJ6/gh+wC1bBCKxcAm9729vcN77xDbTbbfT7fXg/vKRGA9UePzNNPWHbuKeHq9SD0YDtOMTLNDulvmhwBwfvSFNapvooe2iGDqaZcd2Ln42DayXqvc2oY0BvVYdKISIvaigaTeg/FKLfgwREOjz3sdUIGAEjYASMgBEwAnuRgB1qJRPIqD77naQpi3oTRV5LWjP2esjjALXOJhzWrHDt5WdgFYA2eiyv0iStYzomy7n1VLoMuErrSvPK2Hqqq1DamMULK/feC+J19CuMWo3nxSOPvheMHFsKv/3tb4MOLHaIFWw1AkZglwnout7lylbRCBiBexO48cYbk/Oq2+0mB5YGJc2uKH3v2g9lDi9ft2BLHFIaqOXAGlpgSVxwcTnGPeMyMAQyh+FSVmg028j6wLFrgKsuOA3Zxh9hTd0jQ0SoHDq9iP6gRF7nYJw7lHR6DXe2rREwAkbACKw8AtZjI2AEjMDeJyD/0UAaMssgB89gUGG+H1EFh5yac23DwW/6AbXoM3H8OiDMgZOoBaDfDtJdJem6zXzStqCqVZ7n/hnrZAD1KyBNjMXFAzvRzdgDi85r1GzFftfr9ZTcunVrCufn53HSSSe5lLCNETACu0WAV/Ju1bfKRsAI7EDgm9/8pvvZn/1ZTE1NpRI9iaXIaLBSfE9ZTA3zMh4NgcpYMJcG8MghHWkQZ61tYWQejXIAVUmvVa0BvRBrghlNtvn8p6zDeU97PHqb70LZ66Pe5vxX1kDZ6bGUq16eGUtGAs1WI7CfErDTNgJGwAgYASNgBHaTALWj/klQjW4mFzDodClKG2i0plD1euhvugvnP/0JuOCkNZAmXd1i8xUty1EOenRYBWSRu9CkbZ2KaIqzRZZHal8eIzJzZIwyk1u5uBjshVWOKx3Gew/n1Essfld4xzveoSIzI2AEHgQB/yD2sV2MgBHYgcAv/MIvuK9//evQYCXHlV7Q6NxwsNqh6kOW1JgcOExrTL9Xo1EDN40F289E+eFslIoiGB8g12NYnJHSC90xANoA9FPCV73wqXjkIevgeR4xFsjrKvHpHEHBAe3Huj/JavsaASNgBIyAETACRsAI7GcEpCFdtaApPTw1ZoUCVKl4xCEH4ppLnoYJIpFxPhb9AYWry5EXOZwmUJlUvp6wyrhXxroyx8ykvpfoYBYtrtLMgfXjYs6eieg/D45ado69CgH6hYZzDl/60pfwoQ99KHVzVMdCI2AEdp2A3/WqVnMMCViXxojAqaee6kZPXzWbzeGgvJf6F5ce515Doi5zBzeqo8qylHZIP3VkYV5nPY7+kTNha1j28Bpw6VnPxKGTNcxsXI8BZ8VQz5HnrFdRAlRqxCNSCGDRuOPiynrM31a+WMC+hGTbcixmBIyAETACRsAIGAEjsBII0CWzg47bUQ9KAy49E6WX1InSkYGaMgdqNZT9HmapNQ+drOOys07FwwtgHXePvT63QFawngPKAWda6QRKmZKhI6PedOwRGKay0caNIqBe3Rbf0zHvPbIsWzyM0s45bNmyBeecc86SXi1WsYgR2FUC+3093U32ewgGwAg8VATe/e53Dx1CbFADl2Zb9FQWk9utO8vbrsIuJDT66QKWKZ7G7RThzo65MmjwlDGtQV3lslEWZ7PqzUls23eAou5QRwn9IPIFT2jg9GOPYnwOOToABYdeTFlkBdyCAws8RqRh4b+7uIVQ6ZiOORQsKQ7wUIGzZwuGAFuMgBEwAkbACBgBI2AEVgYBR+3mYhhqOcbV67ij3lvQgttrQolPmYcrHWrUkr0BHVlso4gdTIV5POtxR+Di41tYBaCh/NwxVoJVQQHJsAWggA4n6am8ZCnDs0zt06SBZcxJ5Q4pUA2PYRx7YdH3gKWHef3rX780aXEjYAQeBAFdxw9iN9vFCBiBnRH4+Z//effNb34zFclJ5RxHTKZCCFBaIZPbzcoo/WBNrcsW91diZIuDuS7zkbHmQvlo0iowS3HoZ4Eqo2AAHVUN5steddFj8OgD61hXL4H+HFsNkAMrlhVrsN20D6NcXWooYBgyQ6ve1inZQCGhaKqyXQVVMjMCRsAIGAEjYARWBAHrpBEQAWo5aTppO8k8LEZUiEUtyGoYLqxNLQgqSWnInF6pjI4wdOewtlZSazZxzQsehzorS38iUGcmbcr9mKdtYMhcpOM5IIUYLdSkbBsjc8wfGaNad0gqa4+Y9L50/6hxpb/85S/j05/+tLowyrbQCBiBB0FAV/qD2M12MQJG4L4IPPOZz3R6B9aoXI8NK55lnBFSZME0mC1Elz2QIIAGfMc+upz98Uql92EdkgGvf+lzUGz5EQ7kxFeYnwWyGuCSvEhPZTlU1BDlggWGshKQMwyUHCP1sjAjFzhtFiliYjoKq9lqBIyAEdiPCNipGgEjYARWKgFpN2k4aTlIxyVtx7NJWi8yEqgDy52aJkhZgbs14fI6qrkZHNAENeZt1Jqn41BKUL33yquS4ybp0gJsLClKrJBF2l+63zmX3n21efNmnH322TqjFXIG1k0jML4E0v1hfLtnPTMCK5PATTfdBA1cO/ZeA1pZlinbueUdx3Y8uiQH6FSCo8eKSsFRKlBToM6Cpx8OXHjq8ajN3Y3V7RzzM3NwrUmAM2eq51Byj5LnFeCZB6bBWTPHNiBLeSzmGil2kvDRsZi21Qg8CAK2ixEwAkbACBgBI7BMBAI1nLScNN1iF5LWC9SDAdKA0n9DTRiYV9KGobSjp4ac2zqL1e0MxdxdeP4zjsMpRwD1QAOQfGGc7ATo0XLQVChGix9FxjzUE1j6CaFzDtdff/2Y99a6ZwRWDoGVcg9YOUStp0aABD760Y+6L37xi9BTVs7RjROG/32ERYurcxyRF1N7O7LteKObADUDKmZHOpggwcB4NuhiDbs5zfjVzzsWT33MIfBzG6gktp2Pk7NKTiqpDVrwEVIejkKGZ54EC7QwDQqeZKl9T0HiVWJmBIyAETACRsAIGAEjsAIIROpCJB0n55JH0nXSeEDSfEn7Kb1EE0oXglrRJc0I+rDYSGD92Q14yqMPgjSm3r26hs3lVQ9gXYA60SFpU1ZlHpiTgrHf9Ho9jCay/+AP/gC/8zu/48a+09ZBI7BCCPA2sUJ6Om7dtP4YgQcgcMEFF7jbbrst1crzHKMnr/QUljLl3FI4DqYbgUx9CdwMxQmoSSLnvzqYpOA4GMArLjoVa7MeJtwAmJ+jkCiZO1wjZct2tjhUB5aEhUqjUIWjIw6LbGsEjIARMAJGwAgYASMw5gRGPxmkuhv2dKjtXHI6DePSkdtpwsW6SNoxzm1B2/WxtujjlS94Fg6hJJzi/lnssdyx2aHzatgamDc0FqyItV7Xm7yA9evX44UvfKFbEZ22Tj4wAasxFgR4uxiLflgnjMA+SeCjH/0o7rzzznRuI8eVc8NxbBwcWBIb2wxJIKizi09ied4iqpJOrC6aFBbHrQWufP5zsNbNoenmkcVK1TEUKh7B5QumuEdMpdpQgjiaomZGwAgYASNgBIyAETACK5uARN6CSUsOn5pC0n7BeepB2VAXRirM6ACdsLRjPXawBrNJUx53ANBEhQwd7kxd6R1UlzFVB5Vocn85HssxR8ZgrNeRxn/lK1851v20zhmBlUhA94SV2G/rsxFYEQTe//73u1tvvTX1deTA0u/hlaGnshQuvwV2gTIhlkkgMIGFHMBlQJYDvT7q6KMN4OKnHIQTjliF1WEORegzhytn4/SPnUX1AAAQAElEQVQuBCSZwfp0ZIGmPIkQ1sDoJ4XQY+WIFClYPB5sMQJGwAgYASNgBB6IgJUbgWUn4NQDyjgJOUfFKANDZcuk/aQBk0Ga0CPlUSuqXNpxdZyhlpzCxU89EHppuyZJ0esh6U5qSarSxRaHx5MyLbH0OEyM7SrN/9u//dv44he/mLo/th21jhmBFUjAHFgr8I9mXV5ZBC688EL3gx/8AM4Nx7B+v4+RE2s8zoQqJDmVKoBOrNFNgSnMUktEuq4qV8BxbkwPRE8DuPHFp+LIRg+N2EPQ+ZQlao0WUEpgsIWMNQPPlzNwoBDhLtwftJBe8u55PJekierDFiNgBIzAXiJghzECRsAIGIGfjEBIek46zi3oObfQYJTuk2U15tB55Wl0XLmsQBwM5M5CPXRxRL2Lm1/6TKwCqDK54VqyNLo6Zjk3WjGtlYqS2jQwOqAxl8dD0o9MLuO6Mx0/elWIuiXd/9KXvnSERVlmRsAIPEQE0n3hIWrLmjECRuA+CNxwww2Yn59PpY1GA865MXBiURBEdimZ4jREjEbbyKK8nmNAB9QgZEw5uKpMQuMxk8D1lz8XE9UcpmsOPgww6Mwin2CBWlBTeQFwX24W1rD4FJaj+JDoWSiwYCURsL4aASNgBIyAETAC+zUBaThPZ9I2PReW8ODXy8gknVYIEXmjSf3Yh+ckaSP2MRnm8fqXnA9pyQarufQ6Cke9Kc0J5PWMapQFXB0NqAAeK1lKc6P2GSzX6pyDXtQ+oFNOfVCY53TWMaH/PviGN7yBMVuNgBHYEwT8nmjU2jQCRmB7An/8x3/svvCFL6Db7UIlCp0bDstKj49JgIRFt9MwBWSNFuVDjiJzKMoB5KZ61qPbuPzcZ1KIdDDtS/jePMrOHOS/Qlp0e3GAZuKwbZHgkbGEDq1t+RYzAkbACBgBI2AEjIARGG8CLiJJPWk5GZYuSfNR4Q0qIDl0IsrZrahzonNVVqHe3YIXP/dZePZjJpKWzAZ0bLHBCjl8vcXpTSRTk16byI2MAZI6XUyknOXc6EXto6eusixb7MonPvEJ/NEf/ZFbzLCIETACDymBdG94SFvc843ZEYzAiiRw+eWXu7vvvhs7e+x42U9IgkOWxEEYChN1akEnKJA5ZGjkDnnZTU9iXXHaQXjWEx6JVm8L2rGDWugBmknTsB1K3GuhSNmWF7ZFLWYEjIARMAJGwAgYASOwQggs0XDbabtR91leSQcG5LGPZjWHZnczTj/haLzs1APRYrWi6qFZ5HRd5ds/cUXBqS+okpLQPwByiunppsVc7r28q564Ug+azSbm5ubg9U+PmPGd73wH11xzjTrMlK0PIQFryggsEtCdYDFhESNgBPYsgde97nVwzkE/I9S7sPbs0Xa1dY6zrgCSZQCdWBnnv2q0pgOFBZgD9PoVc1jMVOZAhxUwxeTrXvg4HL0mx+GNiBodWRM5lUevwxKGi5KESa3RIXBfGdiOssyMgBEwAkbACBgBI2AE9iSBh7ptv03PUdtt3zr1Hx1TmNkCacIWnVfr0MEjV3ncfPnx0D8EanEHz2rSghXjvX6AYyg3lbRnjXEpUkTPGHOTRi0YV5rBMq+jJ640Ka0nsUYOrbe//e3L3DM7vBHY9wmMx11g3+dsZ2gEEgH9lPAzn/kM9O91azUNzyl7mTa8/KUWnEdFZ9LIwHh6igo9uNhDFvrsb0RRZMkdFVmuVxHUHNIM2mHs/TtffzHy+Q1YlQ0we/ftaE/UAb0XIIkTVthu5XHVBvPupXmYZ6sRMAJGwAgYgbEjYB0yAkYgEZB2G8q7BT3nUvb2m0jd2Cowd88dWFNUcDPr8c7XX4JDWKsdkCZHsaAFmUWN6ak5mRNKhgMg0GIJebUqB4wM3AdanDbLZ6MnrvQTQr37qigK6KeDX/jCF5a5Z8vHxI5sBPYWAb+3DmTHMQJGYEjgiiuucBs3bhwmxmAbKQYq9oNSAQqTKJFo0M8BQwcudFFzJTyH5MB6XeqJ4OmgYkU9gSV7FKfTXvWi5wHzm3H4gaswt3EDfK1gba6sF+kki/BIIdsZxVlqqxEwAvsJATtNI2AEjIAR2DcIJD2XdJ3OR18nhxoP1HwyPak/mNmaNGGY3YjrXvZCPHoSkGZcpeohUnMW6FX0VbEJacyc2tNRd0LGCVS6rdQU6wED1mFVyHk2fCqLGcu89vt9Ot4KbNmyBf/+7/+OV77ylVS4y9wpO7wR2A8I6BayH5ymnaIRGC8CL3jBC8buXVjbjbopsXB78AwpNJQViFHvqfRUJiEGToyVqDOvHoHzTlyHK593BgZ33YYpPTpeSmqwkKtLdZUOYFWEkUOL4ofFu7VGdmRku7Xjyq9sZ2AEjIARMAJGwAgYgZ+YwEhHKdz9xjy1nE9abrhvYBAgrcdIWqtuD2sn20kT/vRzn4Xnn3QAmizx5SBpx0FVwudAnn4nCOaBurgCvMfOFrezzGXM038a1C8p5MSanp7Gtddeu4y9sUMbgf2LwM7vEvsXAzvb/YbA+Jzo3/7t37oPfehDix3SAKjf0Stj9Dt6DY5K71nzSTToWSnqCChMIkHvGvCUGr4NuAaQ5cnVJGdV4ZgFwFFkdJGnmbHJqoODAFxz+pF49jEPQ30wQB6pSsogRUJR04dz+ilinwKFeUmx0JXlfBJBgOfenvV2bixM645Ca8d0qmQbI2AEjIARMAJGwAgYgZ0S2FE7LU27eF86zLOtoWaL0mycpMzrNYRuF3AVHVGcoBzMARnrDZSuodqyFac86lC86oyH4QAArd4cirxAN3jkRQEHgEoRBUPuBZ8x5qg0k/6k9qQWdSxjLtUmUj2l047M39OrXveh/xo+Os5IpyvMNJvLAjmxPvCBD+ArX/lK6hqzbDUCRmAPE/C71b5VNgJG4CEj8MY3vtH9n//zfyBHlQZA5xzkyNLv6HWQ0eCo+J42jboSEQqHx1pwZ1E8wCnuk15QuUx1AjfDeKAg8ahVgQa85apn4LBGQLucQ6uWwTtW5KbqDVDU2FamDOV5bna+ugg6s2CLETACRsAIGAEjYASMwJ4gsCDHdtb0/eow7UcHjhw8aBQoigz9Hh1ZOTVeDGg0crQHszi8FfHWa57NSU0gp8OrJg2IAMcJ0NExHSMjAzwgzblEe4KLo22vUZmxF1bPfkqf61DS5845TsJGOOeSdlf+P/7jP+Kmm25SF5XcN83OygiMGQHeKcasR9YdI7AfEaATKw2GW7duXTxrObSUGD2Jpfg4mqcIyTBAxnDL3ABV5tGkwjiYU2W3XH0ODvMbkc3eg1j2gIwzaY0JDGbmMNVqAbObQQUAUOiAS6QtXTUbKFuaZ3EjYASMgBEwAkbACKw0AmPb3x3F15KOSoPJlmRhsTq1m8+p/jbdg1WTk+htnQXqbWTUeejNI5vfgEPcBrzj6ufisBrQLoCQZ5jvVEkz5qEHR+24tO1xi4+0uKcTa/SidvVxlD8KX/Oa1yjbzAgYgb1IwBxYexG2HcoI7Ejgq1/9qvvgBz+IqakpyImlmR49eaWZntGTWDvuMy5px47kFCAzM5vRbE+gz7RuKDUqnKcfAVxx9kmYLDdgTZ0yZW4ejYk1FDgtbL3jTkytWwvMzwAuYLRwN+wolkZlo1AzgqO4wh3TyjMzAkbACBiBfYqAnYwRMAIPIYHd1U7SZtJoi12gdgvdOTRXr8Lm9XcDRQON9mpUnS7avsKqciOuPOdJOOVIFnHHjDtWtBonMLdu2Zx+ZcjkWK/OSeVu66KnI0up0eSy9Ppb3vIW/MM//MP2FVXJzAgYgT1KwO/R1q1xI2AEHpDAm970JvdP//RPyYnV6/VSff2+PkVWwKbVaIL6JPU0lsAEh/JsroufPvVIXPasE+C23I5Gs47u5hlkLTqxigZiv4+8cHCcxQOF0KLRIRaVZsj5OrYpB1fAUrGl+MhYwVYjYAQekIBVMAJGwAgYASOwjcBIR+0YLtVeii9qMmmzBZN2a1DDxXIAFE14ajtpvHa9hoya77JnnoCXnXoU8vkuphxQDSKqqNaAZrOJRdG4rTtjFxs5rNQxTSwr1E8m5bhS/Jvf/Cbe+9738uyUMjMCRmBvEvB782B2LCNgBHZO4MQTT0yDYL1ex+zsLBTqKayd1x6f3FgG1Ar2udODZtgaORgGrG076F8lv/y5x+JpjzoYfm4DFUyJio6t5rqDMbNpA2q59tj1c5HI2vXaD3FNa84IGAEjYASMgBEwAkYAoCOrlnt0t2xGa/W64YvcQ4W4dT2e/phDccU5j0sacF3LIYsVmnR25Q7YOttBUauvCAeWJpLlsAIX5xyUds5BzqxNmzbhuuuugy1GwAgsDwFzYC0P9/3uqHbCD0zg3e9+d6o0mt0ZhSlzLDceLq9jrtPFqmYdNfUxaoqtYiyg6s7gSPqobv7pZ+HIVsS6yYL5QGfzHJqT0+h35+EQmCdjsGRNj6tT7CzJSlG3w3/HSZm2MQJGwAgYASNgBIyAEdhlAg+kp+5Lh4G6TROKnU6Hzqs1mL9nK4+Z4aDJBg6rl3jrFWfgCGq/qqN86TvqQmrDgrXWTjQxP98FvFKeOeO7ynnlnNuug865NMn8kY98xH46uB0ZSxiBnRPYU7njfffYU2dt7RqBMSTw9re/3f3d3/0dRo4rDZ5j2M3tuqRHwlvNifTUVagGcFI1ngM+fVitRg1NVHh0G3jzlc9Huf6/UPMBWbOGztatqDcnt2vLEkbACBgBI2AEjIARMALjT6DWaNEZNQ80crRyoLr7P3HTyy7CYyaAeuijzYlNlBFwXKUNQ8loQLM1kX5OiDFf9KSVcw7S4lVFUbvQ3+985zu45ZZbeFYLGXs2sNaNgBHYCQG/kzzLMgJGYJkInHLKKU6zWjq8c9vGx1Ge8ufnKRgY0ePMDJZ19W7bLUSDfYRHBJVMNpxdKzhTVwTgtKOAV5zzdKwKW+HnNqHWnsSA03uBhhCR6VSrEnnukTERex0URQYVy3Y8SWmhHfMsbQSMgBEwAkbACBiBbQQsdn8EdqalpLlktVqO2JmDYyXpMYQKevcVygqRWi/4nHqtQK0/i/rMnbjqvGfgzKMdGjxgQxOZrIO8xrpsh3Hnt+lFv0Q7svpYriOnlXOO55mRg0tPXz3taU+TYoUtRsAILB+BbXeT5euDHdkIGIElBN7znveklJxWZVmmuF56KYeVZoJarRYUKp0Kl3GjUVwGyHHl6a5CMokbwKHf62FCd5kucM1ZR+CMYw9Hu7cReazQ7/bhKQzyLEOR0+kFYDA3B4mGnOc4Ondm22oEjIARMALLQcCOaQSMwH5JQP9tL2u3k97sU5sJgrSaz+jMYaLT6aFJ6ea33olzn/QovPzZB0MTli2WldR+oAaUFgxYqgslCJmxAlZNykqPOucw+gdLb3rTm1ZAz62LRmDfJ7By7iT7/t/CztAIJAJ0YLk//dM/hRxVOR07o5e5O+dS+RyFhP478UIq9QAAEABJREFUinPDdMpcjk3kQResYnRAU6gsRrl6FPUJOqSAgzklp5e6v+HSY3Hi4W00BjOo5Q6ODrpq0EfZ7yHN8GXMowusKIrhS0ExXDQbKBumgKXxUZ6FRmAcCVifjIARMAJGwAiMI4GlWkpx2aifodtFTg3qqMnAb4tF7pNWC9Rs0m71DKgN5vDkI9q46dLHoUVP1VrWG5QRObUfuJNbaEy6cMC4pmSV55TB9DivmiSWE0savF6v49Zbb8XHPvYxdX+cu219MwL7BQHeavaL87STNAIrisDznvc8t2XLltTnWq2Wwq1bt0KOq0aD3iDm6CksBsu7RioWChGukO2sM7UM8P0S0yw8mPG3Xnk2Dsi7dGLNolVkKHyGstuDBE293hjO9vX7AGf5AHCvbetScbUt12JGwAgYASNgBIyAETACD4bATrUVNZiewoohoE5tJo0Wen0UWZ60W6Oaw2o3i599zflYXQIH8Btl6PTQ4ETkjn2gUoQ0osIUkVNMGTtWHKO0cw6aMJYGlxPrqU99qhuj7llXjMB+TYC3m/36/PeDk7dTXKkE3v72t6eua+BUZOS4yhZEhXNjMJZKgLAbXCHTDUWzdTL1WYKn7AXUco96iFjDzEetBq6/7AxMD+5GUXbQooOuKPI0s6cZL8SIig6sWrMJiartjPsvTTNpqxEwAkbACBgBI2AEjMBuEFiqpSTltks7QBosDAaQJtOE6aDXRU6t1q7XkZXzmOytx/WXnoFHTwEH5kCdjTTzDJG7gPFhVwI8nVVDbQjGh7krZVsURerq1VdfnULbGIGVQ2Df7qnuKfv2GdrZGYEVSuBXf/VX3f/4H/8j/VdCObE0C6RT0buh5MTS01hKL6u54S0kYyc0zMtxNcwZbmNZoigYDxVrVKhFYBWAM46bwkvPfToGMxvR7XTQKGoUNg6oAmqMgzN+yZnFujuubGLHLEsbASNgBIyAETACRsAI7CaB+9JUev+TtFitVk/aTBOSTcal2cqtG/GSs5+Ks5+wChM8HmsAgZ4ryjgnQVhWGDqxfJrczOjEUraM1bl6pAKM8cKu1TjB+md/9mf4zGc+wzNjhq1GwAiMBQHeQcaiH9YJI2AEdkLgvPPOcyPn1egnhXonwU6q7v0sDecyqZ9QwsUeMlC0UKhUdEepQy6WQOgpCnAmr6SoqTG1Lka8/DmPwiknHg+JpFBVqOcF5LQazXiVdH5xZ9YOtO1XHVK2fa6ljIARMAJGwAgYgXEgYH0YbwLSULJ791KaK6CSBnMuTaJKmyWNxslFPY31tJOOx8vOOBrruLOcV2mPThcUcTRpPmo/liFpwUBfVUV92GM4dHLpaa9UPMYbvbj97rvvxvnnn+/GuJvWNSOwXxLw++VZ20kbgRVE4Jprrkm9nZ6epg+Igz9TevpKIoLR5V/T0C4ZFO7dl4zzbT2KGtUp6sj1eDmdVVOugn5O+MaXHINHTnK/zmb4GDDo9zGomKZoymrFQnuBoqdkPACOBi568osWYbcw0rDVCBiBfY+AnZERMAJGYI8QSNqJGgoyHSFpq8BYCT1pxQi8NJh3KMsA/VdBaTRQq0mz3Xj5sVjLSlMokwoLrOObbUBP21PHwQ+1mZQhUg1WVkLG6EpY9eL2m2++eSV01fpoBPY7AsM7zH532nbCRmDlEPjUpz7lvvrVr6YOj5xW3W6X+mAMLl/Hbsk8HVVODqeMzia/IFfYP+W3JgGFjvkOaNCpxRgodXBCBrz3Zafj4RMOseQ5uRyDkm22JlCmCOjYirQBstijsAoA2wF0LJmHLUZg5wQs1wgYASNgBIyAEbg3AWknaSgaNZXjBKI0VgbqrPQkPRD0RFW9xVSGotaENNrh9RI//9Jn4UTuNsVGM6o9RqH/UAg5rWo1ijyqO09xxzLHOmAIMC2NmH5fCOpEjMWil7SrI/olgEKZ9LXCL3zhC/j0pz/tFDczAkZgvAj48eqO9cYIGIGdEXjOc57jZmZmoBkh/aRw9EL3ndV9yPJ2qyHdSnLuodBvEyfOIzmcUoi0SA04ChrKHLRjxNOP8LjsWSdgVdiKds1TJHFGz1MSebUnh1VgbSRzYJpCC7YYASNgBIyAETACRsAI/GQEqKmkrajWOFnI7ehprDYnHzWpuHUrpwxLrHVzeNnZT8EpR2ZolCWk4RyVmcPCooi0nhxZCpVeKALrbbPFzGWNSEu323S2sRcZJ1YZQD8blL7+4Q9/iOc///lOeWZGwAiMHwHeqcavU/tKj+w8jMBDSeC1r30t5ufn0/sINMgunTF6KI+zt9qiKwrROVQV8IrTDsMlJz0MbTcLeJb0BoCexHJAoBCqKJ9CrLNrEc71gdijDeDAusy11QgYASNgBIyAETACRuCBCSTtpH8XSC2VNBUipLEqaS1qLooroB/gBxRonFic8HO46ImH44pTDk6azef5ildfo/etanJ4pKdHeW984xsfGKLVMAL3QcCy9zwBc2DtecZ2BCPwkBD4rd/6LfcXf/EXFA9VehLLOXp3HpKWl6+RyEO3MkBzYDe+8CScdPgU2t1NaNKJ5ZKC0i2KUstRLElUMc/FiCz2OZ/XH/6kkG3YagSMgBEwAkbACBgBI7ArBELSUdJSjppKe2iyMFBrgToLVFj6r9DSYhODrXjSEdN402UnoxEAaTbs2WWvtO6cg15OPzk5Ca+nxnhUhb/927+NP/iDP3BM2moEjMCYEtC3wzHtmnXLCBiBHQnokeZ///d/T9nOrezxVTcfPYLe5Nk0OZen+DtecgqedGAON9gE5AGuYm5oQHoq0qkVKapcdPBuQPE1ANKj7rDFCBgBI2AEjIARSARsYwTun4Cj5vIYJC0lTRWRIXruI1lJzSXtlTeZ19uA46ZKvP3yZ0BabYI6TGEWAVXnHit6dc6l/jtHIiHg+9//Pl760pcOM1OJbYyAERhHAvvC/WccuVqfjMAeI3DFFVdg06ZNcG5lj7Hqva8CcgopF0tMkNijW8DPvvK5mBpsQNEd/mdCINUEKJei86D/inGuyXkVGLHVCBgBI/AQErCmjIARMAL7NAFqp6ShQE0lXTX6OqjQQf9x0M9tSFrsPa+5CI+bBCjPqMKqpNl8WSZlhhW+jF7Yrvdh6WeE11133Qo/I+u+Edg/COhOtX+cqZ2lEdhHCHzzm990119/PfTo88o+pYBBd4bqKaDfD5z/GwqkY1YDt1x+Lo7KOihib3iK1FoIul15BDqxqiShcpYpj4GtY0XAOmMEjIARMAJGwAiMKwFqKeqopKWoqTRBmDSWtBa7LO11SLUFP/uS8/DEtUNtJrU1O9tNms3HPmstVGZsJa5yXumF7SWdcbVaDTfccAP+/M//3K3Ec7E+G4H9jYDuR/vbOdv5GoFxJ/CA/fvt3/5t98EPfvAB6417hVqrTTEU0aw3OOPH3lYdcKIPFz5xNZ530iMxUW1GFjupzKXn21mHc4DBZQh0eUXGlWNmBIyAETACRsAIGAEj8MAEpJ2koaSlRrWlsXxE0lzSXpc8/ZikxWoxoOrPAlXE1AQVWoxwRW2024oN5bzSC9zzPMfHPvYxfPSjH3Ur9mSs40ZgPyPg983ztbMyAvs+gRtvvNF96UtfSieqGSRFQghYOU9meUS9MNQXdGIhuaKyrM45QWAVgJuefzzOefxBmOreg3rGW1VOwdSZQ3rvVdZAlKW9YIsRMAJGwAgYASNgBIzALhCQA0saCtRRaYawOw9QY0lrTXbuxlnHHIAbn3ccVgGoO49arYXcu6TVQM2WtNuY669+X0+JIf33bp4GpI8VjjSydLNe4P71r38dr33ta3lyKjVb2QSs9/sLAb+/nKidpxHYFwmcc8457rbbboNzw7HXe5/ivd7CT+/G+KQj+1YtGNR9Fxh4OrACahikd2K9/gVPwUmHtlB0NyH2ZuGbLUxMrgHmOxRS3IkrbDECRsAIGAEjYASMgBHYNQLSToFVqaUmJlbDN5pJYxXUWice0sTrLn4aplhcoxbLEZI2S5OH3K9ivkwajtGxXbMsS31rtVop7C3oYv10UBl68mrDhg049dRTeVbKMTMCRmClEPArpaPWTyNgBHZO4IgjjnCDwWC7wtHAvV3mGCYC+yQhJGOUTiluF1SRRNNjm8DPXXE2Dq/PoR5mUS8amN04C9RqSLOGC3W5l61GwAgYASNgBJaVgB3cCKwIAtJOnDREUWB2w0zSVrVqBocWM9Rc5+IY+nykwdK5qK6MCWk1WWB83Ffp4NlZ6sWFjtbrdch51Ww2Ic28ZcsWPO95z1sotcAIGIGVRMAcWCvpr2V9NQL3QeDyyy+HHofWo9GaZdLMktL3UX1sskc3IGmjuN3j6A4FZ/1qocKxq4G3X3khDgwbEee3AG5YO6P4cqwDW4yAEdhXCNh5GAEjYASMwB4mIO3k9cIrUE9RU4W5zUlj3fKKC3HcWqBWldCbRgGH0SKNxtopOdJuKTHGm9HTV+qifqGg9151Oh3IuXXTTTfh7/7u77adoCqZGQEjsCIIrJR70IqAaZ00AstF4I//+I/d+9///uTE0iyTHFnL1ZddPa5UQ8bKI2MUkU6ppJdiziBHpMCqseD0oxze+PxnotXbgDx2Md3MUM1uZZ3AUlu3EbCYETACRsAIGAEjYATum4AcWIEaarqVI6Omavc3Jo31nIdlkOai94r6KgeoxRgZajNAUU4uQsUpjhW06KkraWM9gfXxj38cv/Ebv+FWUPetq0bACCwhYA6sJTAsagSwghH8zM/8jPvbv/3bdAZzc3PQU1gpMbabQAHUoxAaMBx2MsCjoqVUBHLGB705TDPjhU87FOec9AisLeax5Y4fo673Giz+Z0JWsNUIGAEjYASMgBEwAkbgAQnU25PYcvttSVNJW13y9MOS1ir780l7gRpMjUiTBWoxxTXh6CDNpvesBmWNtclppQ7KcSVN7JzDl7/8ZVx77bXmvBIYMyOwQgn4h7rf1p4RMALLR+A5z3mO+7//9/9iYmIi/cZ/+XqyK0em+IkDVpQQUsjJPqYqGaVFlJURk/UmcwIa3L7jRSfgcc0+Dj7oAPRKh+jsFkYsthoBI2AEjIARMAJGYJcIRDqkpKEOopaSpno7tVU97RkwUWvABekroKIOkyaLqUwbabUeIwxjYDi+a1VV0C8S1EP9B0I5sW6//XacffbZPCvlmj2UBKwtI7A3Cdi3v71J245lBPYCgSc84QlOL64simIvHO0nPcRIR4TFhpbelHyWodvtU2r55MBaw1q/eMPzsLq7Hq3BVqZCcmI5BPhYLqSByD0i5xDB0EVmsxzJFDczAkbACBgBI2AEjMDYENjtjqRJPnfv3Yaax1MH5UNLdQKkk2TR5WmnRm8jVnXuwvtf/3xIWzWY6+GT5oJLOzEHzEnBwiYMQx3cDaPjus2oH+XEkuNKcf0y4bDDDhvzXo8rTeuXERgvAku/K45Xz6w3RsAIPGgCF198cTD2fLQAABAASURBVHoflhrQ4K1wqY0eq16at/fjvP04PV0l2VRAqkKySpaxM0ors95oYFDGJKJU82E14MNXnouHD25DATqtshpiGKDh6czq6CXvAVljAuhHuOjVBC0ALmCbsPOIqUXYYgSMgBEwAiuegJ2AEdh/CMh/hKRhPE96ZIHxQJ3j4QJVVN8jb0wCLkPszqHJLIQKKBqoUww9sroTv/yK5+IRFFYtACqW1pLmomjSmvKkyWSOdbgzt9zB6Xkt5TK5TKu0rZ6s0uEVKj2KKy2T40qh/rnRNddco2IzI2AE9gECfh84BzsFI2AEdiDw5S9/2b3tbW9Luc4NZYcGcGXIeaWnszSoK718NnQixYUnpYb9CAy2mWbPmIEsc4tSTULrpKPquP7is9CYuwco51CjjuqUXdSmpuCcRzU3DxQ1ijjuF7GwROgl8TIRkS0UWGAEjIARMAJGwAgYgRVBgP4nQNqGJk0THSfznLTTku7Xaijn5+G8T9qoO+ggL+im6s2hPrcB173gOTjpqAakqRx38zRpLQYLE6Bqb6npkNJtOQ9N0aWKy2hyWOk/C6oL0rMyxZ1zUL5zOitA+R/60Ifwuc99bpgBW4yAEVjpBHS/WunnYP03AkZgJwTe9773ud/8zd9cLJHTqt/vQ6F+YqgBfrFwGSOSR9RgO+2Bc0O94RnoZhVZsaqABhPPferheOkpj8ehYTN6/VmEWh0V5wvj3DyaBeAH8wBVXoBnIANiNmBeyTTLg/I8HqrF2jECRsAIGAEjYASMwJ4m4KJHJg2jA/mSgobCiHHlR0dd4yJcOY9GQYfT7DyqmKEq6uj3tuKgsAmXP+1YnPe0I9JTWSV31+usuBektdgMnHMKxtrkwBp1UHpWT1uN0gqdc5inA++v//qv8Za3vGX8T0idNjMCRmCXCOh+tUsVrZIR2MMErPk9QOAVr3iFu/XWW9MMlAZ4ObB0GL3kXeFyWtzh4ClNUbY021OISXXEMkBhrg0r6salWcPXXfhoPPWISazyFG/lAIFKrDExic7WTRRuEZ6qTI/aM4ZIMTNsOw4dWHGYsq0RMAJGwAgYASNgBFYaAfqp2GWKGRfALaLjRB3jQEAjj+hu3YBGewJVn5N3gwEmUOIph7dx/UWPTE9eSUuBO9LPlTRWXNBaPhWw6Z2sgXkyBsu6jhxWJXWf9K06o6etZMpT+j//8z9x5plnkopSZkbACIwhgQfVpfu5RT2o9mwnI2AExozAU5/6VLdx40Z0Op3F/064dOZqzLo77A4dTxJgMb2YnVmxgm5WGaPNnBsKrhoDvXj0na96Jg6qZnFYs4Y8RPQGfTRbTVRVCU5BQu1wohKalXSM+EAtQ4EXaCpjBVuNgBEwAkbACBgBI7AiCAx/NhjY14ChlKFC4oSfHFjSNY6OqlD26bxqUBN1UVBDHUyNdEiYwztfdRrWLmgoMGwVgLRVcoaxHhtFDAEqY0TJsTbnXOqfnFYyObbyPMePf/xjXHnllals397Y2RmB/Y8A73j730nbGRuB/Y3AJZdcAg3oOm/9hLCqKoy/EwtwTsIkoMhyBPZZNyzl6Eksai5MAFhFAfbf3voS1O/6ASYGc4i9eUiNxdyj8gGBBgo7xBw+FMhCzr0Coi8xFHtM2moEjIARMAJGwAjsfwRW6BnHhfde+ZDBVwWkcaR15NwK1D1V4aCZv9ifR6ucQ4Ma6dd+5kVYQ9/UlAO4B6SlGIWjjgqc9Mupm4CwqL3GGY10rPonh5VCPXlVq2lqE9iyZQtuuukmfOtb39LpqdjMCBiBfYiA34fOxU7FCBiB+yDwV3/1V+6tb31rejGnBv2RM+s+qo9RNlUVxRR8hB4Rr8pS2kpJ6TL2s8QqypMTJoFbLjsfq+Y24uB2Hd1qgH7hETLuTyEH/TRRzquyCcdQ4i7oZ4dqG7YYASNgBIzAgyVg+xkBI7B3CchJFalhFPpQR1Y1gajnqNgPap5I7VPSGdUtB9REBdbMbcA7Ln0uTqRWWpOzDrWPvgC6wN2qiIr1pLGco6CibFKgWuNsmoQdmfo50rX6xcFHPvIRfP7zn+fJqMTMCBiBfY2A7l/72jnZ+RgBI7ATAh/4wAfcZz/72cUSPWq9mFiGyE6VxWLmtltT0Lsb2D/nIvIsR8YiByosWqAIy1Bhgn6tC09eg1c991Tkm25H4SqqMioz1oXjJjo6vRgi416eBtCTBWbDFiOwzATs8EbACBgBI2AEdo8AvU9SQiFN53l4PV0eqHOkeRggVqi5QdJEV5/3TFz0lNWYpFbKeBRppxgDHAJ1lUNRZBi99yoMeqyxsC7RZHEhS4HXZplNDivnHDQpq674hRP4xje+gbe97W2LPVeZmREwAvsWgXG4B+1bRO1sjMAYE3jFK17h/vEf/zG91F2D/2jgV5dHDq1ut6skBoNBCvf0Zqc3IUkPNyzxRQFQaIFCS04nhXJmZZReGWrIkKEadDHJfV72nCNx8VOORbOaBfIASNB0+mjVWshKh37Zh2vVgbk51GpN0CcGW4yAETACRsAIGAEjsFIIDLWLS92t5HDKM/hBQKanzbNayoevkhZ64VOOx8tPPxz62WC/0+E0Hmg5cuchiSRNlXaI3FJrJc3FKJznlqY2GRutzBlFxyKUltXPB6Vd/+Vf/gXPe97z3Fh0zDphBIzAHiMwbvehPXai1vD9ELCi/YrAU57yFHfPPffAOQe9O6DX60HLyGHVaDSUXHxnVkrs1c3S29KSuMTVkn5Ioai01+ujaORwVYV1GfCqi56As084GthwFyAB1prC/OYtyPKI5lQD/ZlNaKw7GP3NdHKlmUvYYgSMgBEwAkbACBiBlUNgQFFE3VNf1cKgP4P2RB1xUHKCrod6awJuywac81OPxtUXPR5rqY1QRTQmCvR6ZVI+0lDbnywn/UYZSwuXxkflYxKO/rO2HFh6Auvxj3/8GPd2TKBZN4zAiMAKDv0K7rt13QgYgQdJ4EUvehE2b94MPXVVr9chEdBsNhdbm5+fTw6uxYw9FJHSWGrbDrNwa0qFjMsRJdtWIcUCBVyjXkMVIoKPyFj/kBrwuucdh3OOeRjc+vXw/ZKOqxa65Ry63Y1oTNbR3ToH31rNNtg2t7YaASNgBIyAETACRmBlEJB2qcPXWujNbUSWdTHf2wpkdGq5DOH223He4x9BLfR4HFpjtgNiHkCVhFY9R9VnvR1PVBprZHJxpSevdJxhRTaBpTbMXd6tHz5CliZcL7jggr3eGTugETACy0Ng251peY5vRzUCRmAZCHzta19zb3jDG9KgPzs7i9F/btEslrrTarUULLPp9iRjN5KQWhIyqrWWO5T9AGQFIoXMHAVcnQWPomB786Un4+RD12K6nEdv5m5MrqpzdnIWg85Mqg+XU8yxsq1GwAgYASNgBIzA3iZgx3uQBKIcTFmOGg3dOeSuTxnUBwZbcZAf4CmHrcObLj4RjyqAOo8xO78JcC5Zv1uhXjC+ow9rO51F7cUqGONFejXP89RD6dkvf/nLY97j1FXbGAEj8BAQ4B3qIWjFmjACRmDFEfjUpz7lPvGJT6Ddbqd3Yul9WM6Nx/gvXbXNeJtit6IEG0MoTEbkDqiqASNIzqhaXVJtgFYJPGECeN+rTsXquTtw4CQwv/lOTDRy5OBOMSL0e2k/2xgBI2AEViYB67URMAL7LQHn0Z3vYmpqEjUEDLqbcADFz+MmA37hFU/FcW2gTS1ErxaanJQMBFVVEVUYaiZJISQt5amfttdZkXVHxujYrvr1wB/+4R/iQx/6kBvbTlrHjIAReMgJ8I71kLdpDRoBI7BCCLzyla90X/nKV6DHsGXODTWA3oclh9a4nIaElPqicGRKS7w0m3V0uh0laR76Dzpt3tn0nwkfP00n1utejMbMnVjXyjC7ZSuKehPIMnq8Kta3db8mYCdvBIyAETACRmAlEijpiCo8Kk7LdbtdrKk7TPQ24N2vfRaOmaLzisVNF+CDvFieTqqIbm8erVYDZaU8yiCed6Rp3TFU3jibcw4/+tGPcPHFF7tx7qf1zQgYgYeeAL/mPfSNWotGwAisHAJnn322u/POO7frcFEU26XvK/GT52tOULbzllRyXyaxVavl3LFEo1FgvjeL2O+jlTdQzc8h492tTR/VaY8Efvbql6I+N4NVBxyE2d4AzkW4IoPjrCUbsNUIGAEjYASMgBEwAiuCgLRLUcuA7jzmyoDVBxyMxuwcfu1nfhpHUBbRf4U0T8fywhWIZYk+481WnY6sAfJcDi0kBXRfGuu+QYz2uO8ae6PkrrvuwqMe9ShzXu0N2HYMIzBmBPgVb8x6tH91x87WCIwFgUMOOcTNzc2lvujJK83mZVI/KWf5NqMb1H2F6pmjHOsPumjXW6jXmlRkDhlFGtBHnTYJ4PSjgSvPPwPVpjtRywKych6uNwcfywUnVkCkDEq28Eg9GEaZYwNpDfeqm7JtYwSMgBEwAkbACBiBXSSQtEZ6D6cH59OoRQJtqEeGZR4ROc0vaTEwLkPSIoOtm7Bu1QQwtwmB2uZ9N74Yj2HyoDqQURMh9OCaDaB0KLImmo0mBlUfMQYEah8sLKMjLA1H8YUqYxlcdtllY9kv65QR2AUCVuUnJLAS7lE/4Sna7kbACOwKgde+9rWQ88o5h0ajkeKj/ZS/s/go78GHugXJtm/BMTkylSq+Y+gW5w6BZtGgq0k1aPpXhGkHbhjP2Fab9tJT1uCVZzwZBw82oEHBRymHVk5/V9lBppnMfgegcnRZDfAFYsWdHNtjy+CxdDxH4acQjiKSRazOSrYaASNgBIyAETACRmBXCVBAuAKgZdQVtTBAEQd0TFF4OACOysVTi7DcezqyBj1kuUNe0LE1N49mlmGSnq/a5vV4TGOAt13+XDztYEBax0cALE8mDZNnYMNcczSobzzzvHNMA+zFTkMHpHyFuNeivWT3KnhIM3q93mJ78/PzKV6WZQqvuuoq/M3f/M3Ou5dq2MYIGIF9mcCevwPty/Ts3IzAPkTgs5/9rPvgBz8I/WcXnZb3PsWVVlx5skzCiBG9f4rBHl9HCmXHcHhgKTXFdCvzGKYYH1UOFIMUfpyQpDgErj77KDz72IdjNeYxkQXoPzBOTK1Cefd6TK5ZDa/H6nvz0OP2KApgBw9VpGBczBoeTAc3MwJGwAgYASOwcghYT5eXgPQDHVegBeqVik6lkNxJ6hY1jAJqF1/LUXXn0ZpsJ10ymO8gm5xAGAwwmVXINt2B6y45D+cfX0ON82pyYMVBH6CDCqk9tuUoZTA0IGdEGbQ0MccCrkoxwChUfLmtXq8jxgg5r1qtVtKjeZ7jYx/7GD75yU+OU1eXG5Ud3wjsdwT8fnfGdsJGwAjcJ4Gbb77Z/dVf/VUSDM45yHElAeHcUCvImYWFpVbj7OBCfPkC9UvmKcWQLKoz2lAYgg4nH0u4qsI0q6nHN73kp/DkRx8OdDajmJjC7NYO1h7sCPeFAAAQAElEQVR6JGZ++CPOaFYoahHozyJpP7blgm6THsHRMgc5sRzb9iGoedaw1QgYgf2NgJ2vETACRuDBEvDUEEVFZ1TsofIe/byOftZEQB2+ovyoBkC9QgyzqLUKzK9fj3ZWR+FqqEr9BLCPKd/HFRedhTOf2ECLHWk5oMawVlCzUPOArTEJKpoUC0woDmqZZCORw/xxXcuyRJ2OLIXSo9/4xjfw2te+lmc6rj22fhkBI7A3CPAutzcOY8cwAkZgpRA488wz3X/+538udnfpzwflzFLBUkeW0stjun15ijOfxNn2fVAZcyLSU/TNLKJgcpqm8OdefRqOPmgC/a0b0ZicRmfrLKamV9GZtYWSrkS+ivOYPTqx2Dp34cr2HAOWwjn4AGTmwMJPsNiuRsAIGAEjYAT2SwKOqiWPFTIa5FDyGeAKKo4MKsswQJOerNidRb83j9aaNeh0OghlH+vWTMJ3t+Cspz0eV551FCYA0A+GtgNc2WOiAgYMce+F0oWZ1DPcjvsqnVkUBTVclp6+0n8cfMYznsGzHPeeW/+MgBHY0wRWxl1sT1Ow9o3AiiOwZzt85ZVX4o477kgHkYCQkJBlCz8f1GzYyJmVKi3TJsqhlIyajX2ItECjAuSWtzeJOMmdOEATJcJ8FweyZIp2yzXn4fiDpuFnNqLbmUVjok392EBvEFFE7pSBzfQROcsZHVuNbE9PY8l4TD32D1uMgBEwAkbACBgBI7AbBCQxpCsUUmQAC7pCj3VHV1J7lOjNbEGdmst7OrYYDmKJ6ek6Zn70XVz6zCfhmvOOxhSPmcxVyMMAcNQqJcOaXpyAtDCHjjEkSxlpQz2TwvHdOOdS5/RPhaRDL7300pS2jREwAkZg/O9ge+pvZO0aASNwnwS+9a1vuRtvvDG9I8o5B+89lj6JJUfWODiwhvIGO1kWbm2OXiiVRkq40Me6Vg2SddPMO2YKePNLTsPD6gPOdPax/u71qLcnqfIKdLbOoEbBCEchmKzkHqA2zOFDTiHoEZ0MthgBI2AEjIARMAJGYJcJRNbs+wyVNIoSyagz6LwCnVFybmW+hnreRJE30LlnA9oN1p+5C6cfdxRee/6RWMs24vwg/XywXbCBrv6TdACo2aBFk24KV6g559LrLPRPha6++mr8/d///X1LvhV6jtbtZSBgh9wnCCx8y9snzsVOwggYgYeQwOc+9zn367/+68mJpWadG2qHwWCAjM4dObWUv9w27BUwCrG4ZEBRQzUnUUe/VLcDlF00EFBUVRJ9zzoU+JkXn4mDWw5TE03MzfSArIm8MQG9pN7ReeVAJxYoDtmu03RpLBAcTS9DZZ6tRsAIGAEjYASMgBHYVQKR+iF4qhE6qRzlhQ8D+NiDiwPIeVW5HI32GnR6GXozHbRXrcKE7+PRq3N84Mong9IFeT9gbSvjPiWgnyLqvaT0X4H7ogIXT9u2um1RxlSRwYNY9+Yuenn7hz/8YXziE5/Yvvt7sxN2LCNgBMaOwPZ3t7HrnnXICBiB5STwxje+0X3961+Hfj6o//6ivsiBpXAsjMIPtNGNbKRwmMXueYR+hWxiGrHbh2u0QM8bBpylbGZ0WLGGnsQ6/VHADZedi4nBDNCfR1EvAJ/BFwyjxKGjQESy6EDnlQfSzGYGgHFubTUCRsAIGAEjsAsErIoRQJpxc9QQNDmsHEpkdF75WAIxR0CBmc4AA062TUxPADN342GtCh970/OwDsB0DFhdY0Q/F+SkImMA20qaRGFWYOniFhJDxbIynFfq8le+8hXccMMNo+4ry8wIGAEjYN++7DNgBIzA/RM499xz3Xe/+12MfjKo/wijnxOO0ve/9x4sTV4qCbGQnEtZSg+PFxjI2eRrdFpRCLrmJOAk6DIUjTa0ZJSIzdDDKgDPPybHq848GY+cdhhsvhNl6CNkDTjXhAt15D5nPCLqBame0rLWAAY8SnJksQFbjYAR2EsE7DBGwAgYgZVOgK6kvA6KDaSfDGYBA+oLXzkUvglUBdCk44oOray3Ccesq+EXX/NcPALABHpouw5jFSBHlSbb5LTyGdNs0+WAY/uOvjAaFhaWwkkn0fkFGTXQQtGyBiEE6L2q0pWKqzPSlz/4wQ9w1llnLTkDlZgZASNgBADe4QyDETACRuD+CRx77LFuZmYGEhVZlkHmnLv/nfZWqQSZjsXueIULRvcS5MTSu6qQBJ1EHS3d9lhT+7mAetXHdAm87LSDcMFPHYUjWl34QHHI8wuugWqQoRxg+BTaRAM+p5NryxY0WnSKLRxrRQXWWSNgBIyAETACRmD5CMiBNDMHeGoROpJCqFBvtpHldfR7AdIsjhNprXqJw+o9vOfac3B0E1gNQBNvoGOLUa7aP2e4YI5pxyRN+oexkeJRFKDmwZgsclqpK3odhZ7wz6gtFdd/W+z1enjBC16gYjMjYASMwL0I8E53rzzLMAJG4H4I7K9FF1xwAZyj82YwSI4sObPGhwUFHx1S1GyLXWIyvQaiYs7IlDcySOjple4xYsIPcBh3fv35R+PMo1fjIDcPbN2E2OWerVWotaaQU1yVM1sQujPI6cjqDroYJzEIW4yAETACRsAIGIGxJ+DotELBbtJJBUS4rMCgytHtMw8ZmvUcbsvtOMzP4V1XnY8nTgAH8BubC3R6Je2Ss2IGULfIUSWrGF9qWLKwiCnqJB03PYbF5DKvea5zADZt2rTYEzmvms0mrrjiCnz7298ednux1CJGwAgYgSEB3g6Hkb24tUMZASOwAgn8zd/8jbvlllsWn75ybpm1RTo8b2FJzBFomlkMabaRqcVVki0yJVOc0W0r9x0+st5DHudwMEve/tJT8YQ1DaxyfdSaObJagd6ddwAhYt30Kjg9juXo2Kq6lJ2wxQgYASNgBIyAETACu0WgXqeIiQPk1CFUGgi9AUCnTo35g4234ejJiDdffi6efggwxZZjb7O2QKTjis4uRJ80iHSNTBpnZKyYVscMHoVx1ZAxKq/XMFOJZbVut4vVq/VcGTByXv3SL/0Sfvd3f3dMerisePa1g9v5GIGHjIB/yFqyhoyAEdjnCbzrXe9yf/qnf4q5hf/st+wnLImTbNutTDObHkESLXVvW0lKpo1EXVJ+FHe+aCKUnPaMfdTQwaoS+OD1Z+IphzSBDf+Btp8FJlso5+YxoMBs1Zso9fRVnS0np1lq0jZGwAgYASNgBIyAEdgFAgG97hyKIoOvHKpuCV/UUMtKFOUGHFzbijdcdDrOe3SOdhlRxwDBsVlfoD8fAV9nYuerW8gehaAeGtqwgHtT/ngmZAyWcR09haX3X+nJqy9/+cu48cYbt3V9GftmhzYCRmB8CSz/3Wt82VjPjIAR2AmBCy+80P3oRz9KL93cSfFezRoKMVCM6bC6nQVGAp1XAZ6iTSpoqalGcl6xjBXT2htQONbagG9gdvNmTOXAQax44+XPxlMfNoXuD/8/HDBRoNZqYcv6DajyGusGoOrD6T0WqRXbGAEjYASMwFgTsM4ZgXEiEAJc5tEvq/Rke7vm0L/rhzgQW3DtC56D849vo+gDE3mF0OuiRp0S6coqHZ1XbngijlqGciUllCVTWpaEUZpkC6lcm5iUkdSRT8XKW04bvYpC78P6/ve/j7PPPlunsJxdsmMbASOwAgike9wK6Kd10QgYgTEi8LjHPc7Nzs4ua48ijx5oFW37VSURDhUylAtyDYwH5gVWLYFYMRzQKuSFZ8065noFmqsOQZ9VarSfOhB4z5Vn4sTVGWZu+09odtAdehi6kbsNuG/ZZ3uM22oE9hMCdppGwAgYASPwUBDwyOiQ6ktwZAWinsTqz+ER61q47KnH48VPOoCuKmCqVqIc9OFZl5WwdcsAtXZGZTPqQ0UdEpK+yZilL3WOoRxbUK00yRaZQ9nDLaUN9Y40DxPLvMppVRQF9PSVcw6PfOQj1fVl7pUd3ggYgZVAQPe6ldBP66MRMAJjRuDiiy8eix5tr3h0S9s+RynHWcrU2aGOS9G04exkxgolfVr1ep5qUUeh6QMarPv4aeCDN74ITz5yDeZv/x4mCmYOeqDyRLMxwSYkB0fGJN1l2MH0xJcMCKqA6CgkFyxl2MYIGAEjYASMgBFYMQR2HMc1xsu2nYC0yDaL1AXDfUJyOEmTeLqdMKjQ0Ls2e5vR7NyNy59zMl597mOhd15NIHCvkpNsNQzKKjU9NVVAekU6BdQvKZP1hiHYNrgE2pJVB07JUX/AdlPGsm7088EBJwOdc7jkkkuWtS92cCNgBFYWAd3NVlaPrbf7MQE79XEi8NWvftXdcMMNGL4EHej3+6l7mk1TZJRWfE+YY6O6gckUZ5KrUrKMcZniO5hj2quMJmEXgXoG5Azln6ppz+jRYKMNxo+kn+p9156JZz+ccvKH/wz9xBBVjo5ON8/gfAmXs3LmESlGI0VpXrQZj3BsJxkFpgRrlOCUZWzYsz53Y8xWI2AEjIARMAJGYCURkJagyXGVxUDn0dAi3UOROqBem0CcG8BlNcBz0B/0k1ZwGIDSAV47lj3km+/Ao1slrjr7yXjZaQeDkiM9fVWQhUPObQ49qcQDwDmgkQFZZHZamYBnTMYgrYrT3BJjHUdjTvrnh9rLYc8uIy2oo0gPjrTiKFS5zuud73wnvvCFL+zp7qgbZkbACKxIAvfutO5l9861HCNgBIzALhD48Ic/7D71qU9B7zGo1WppD+fcdumUuYc2Ujyy7ZvXbW2pLSlNlZeWMS4hKFtSTVFpy9gbYA2V3lFt4C2vOBePXVOgPr8RB61mBveJziPQaRU4JRrLAertJoosw2DLJjTak4hwUB1QOKY26ciCHFgpEbQ1MwJGwAgYASNgBFYkgcAxPiC4hc4vTFqBYXd2FsWqVYjUB6DzqtZsokZHVkVd0J+bQzm3FYdONrE6dHDa447EK57zcOj/8dUiUEOAS016MJksJdOm5FbGIGkL6hhF72XKX2pIbapdGfbwIl2oQ8hhNdKHyvOcvNN/HMyolf76r/8aP/dzP7c3uqOu7L9mZ24E9jECurPtY6dkp2MEjMDeJHDVVVe5v//7v0+HHImTpbNtqWAcN0ky8RZIJ1RSdaM+pvzAVECjnqX5zxZTR6wCPv6uy3BYs8LW//oXrGkAcZ4isrEKRWMCGZvqzWxA2dmMvN1Av9+l6PQIdOgFHSMJTTakpiP3C4owbasRMAJGwAgYASMwtgR27JijV8mHEo7jePQBVSYnFkUAx3kX3VBSFA7ISsRqFs08ouj30ds4Q+/UFNCeRtv14Tffhoue/SRc+4Lj0pNRDR5IT3+Hsk+BsU0jKMZDspSr9ISMx2JqbFdPR5WcVzJ1Umk9dSWd2KQz79vf/jae9axnOZWZGQEjYAR2h4DutrtT3+oaASNgBO5F4OlPf7r7wQ9+AOeGWqRer6cXc96r4rhlqLs06k1UC+G2LlIyxgpzepqKmfRfoUUF+ZGfuxCPW8PK+BDIHgAAEABJREFUG3+IWrOAL2oY3HknHMtWr+FsKwK8qxAGHUBPW7EggloUHoyCe0LZ0E8OVMAyW42AETAC+zABOzUjsE8RcBznMzqvPMfxdGIc2KUjZNBAjwp6N8GgS4cVy3IP9Ls9gI6nPMvhyy4Orlc47+TH4FXPfQTaACZpeqI7Qwk9ncTkdisVCSfFlMXGqCcUG2eTw0rOK73rSo4r9VXn5ZzDf/3Xf+Gkk04iGeWaGQEjYAR2j4Dugru3h9U2AkbACOyEwFVXXQU9edXrUaSxXO82YDDWq/xHFXsoU3xRICZZxRzOgk5PtVCnWG2x3jrmH8bwv73jRThmTQ5s+jEmPPeemkRJcdotgVprAv1BH0W9RmfVgFqWmdxHwjYiZ9rTAM/mmW2rEdgFAlbFCBgBI2AExolAcMPeuOABGZN6z2V0fUDW2QpNVOVFDTOdHlyjjqnVU4hbN2Cysxlnn/AIvOnSEzAFJOdVU6FexNnrMCY1wiCybQajVbkrSTrIeSUnlhxX0ofOOWzevBlvfvObR6dkoREwAkZgtwlsf2fc7d1tByNgBIzAkMBf/uVfule96lUYy6evhl3cbjsSgaNwp8Iw4y1SM6xVDw0E6CmsNQAOK4Cfe/VFOPnI1ej86Ls4cKKFrNFG585NKDPK0KyOKpacIx0kc5xR5W6cPfU0ObFkPjmylG9mBIyAETACRsAIrAwC0g3RcTynOTqZXMwXOl4i+gHgaDGiyKkFqB7Acl8voNcMTPU24LJnHI+rn39sclxJV2RlQCGdoCe3C7bV5/7YftExRzlL46O8cQv1HwbVJzmwFNZqNQX4mZ/5Gfzu7/7ugvsvZdnGCBgBI7BbBPxu1bbK+y0BO3EjsCsEPv3pT7v3vOc96eeDes/BruwzbnXkyALdToADIJnInH6P0QFcvws9iaUXrR6/FnjXVc/GCWsdtt7275jg7CoOPhyhovgsI8MA/bwgS46sasFZlbFFGetQ0PIAthoBI2AEjIARMAIrioBHoPMqgmM5zSUnFrWCq6gcqBXojKrVGihLjveRM17NSfR7XUz5eVxy8tF47bmPwKGUGG2es957NZFVQDUAshzzGzYCdHxBOsSxwsK6JMpjLGSOcVAUPG/2L8/FCJifn8cnP/lJfOxjH1t6KqxhqxEwAuNKYFz75ce1Y9YvI2AEViaBt73tbe6Xf/mX4dx4a5RR70bh0pthFHoWRM6KgiIV9TrFZYVakSELJZhCk3WOmwR+6Q2X4sQjVmH29v9ASzqNTi7kNbhma0HgetZcslLoRjiMZm+XlFjUCBgBI2AEjIARWAkEOAkV6WQajuch9dhFcLKK4oH5pcb6fh9AQC2LyGfW49THHoZrL34CjqJvRxqizjJXcYKMteCpFag5WmsO5C5qj2m2p6KRMYfqYZQa73D03qvRk1hf+9rXcNVVVwnOeHf8oe2dtWYEjMAeIKB74R5o1po0AkZgfyZw8803u4985COLCPTuAz1GXpYlFKpgFCq+XOYoHjmPiowdGKkq6UVJR2hWlTOoAJWmo2cqY0jp6JynQAX0JNYE93skp1Dfd905OPWRa9D78f+Heo17VyViLyDkExhkDbishoz7YdCFjllju6GsuLetRsAIGAEjYASMwM4JjGuuB+hscj5DDANaH/VGgVpeRywL6pwa9IQWmJdhFhOzt+MFJzwS7/zpk3EEBYf0Qx2BegDwbAMpxoKizgyGbAdcouOGK48G2TAZmCNjsMyrtJ26IGeV9J3iMqWzLCOHgKIo8KUvfQnnn3/+sPuqYGYEjIAR+AkI6H74E+xuuxoBI2AEdk7guuuuc5/61KdSod594Dm7qEfJRyJH6VS4bJuhAHRJRIZFcThSWHIvRdBxJeeVo6CUpVrDDmumNfY6WMOiR1KNvv3K0/GE6YCJuTuwblUDiFxdAQwc6LdDRZHbbNVR5A69LZtQa08OG7KtETACRmBPEbB2jYAR2CME6s0m4nwHRZvjOq07N4fefA+xKlA0pgGfodUIaG39MZ5+5AR+/mUnYl2J9PQ2VUByWaWOOX4Vk0lvyFIcGDmvUh1uHA3UFaBm2WbKXB7Tk1W1Wg36xz0ZnVXSd3JoSeMprUlK6bx/+Id/wDnnnJO6vzw9taMaASOwrxHgXXNfOyU7HyNgBMaFwJVXXun+6q/+CjMzM4td0mycEuP2jiw5spbeEKUTAztaJfPUjSyVsJQxT2ut3pTcxFomjqc/6r+/6xI8prYRM//1L2g3c6DTAxpTyJptSMh1Zrdg0NmKrN1Cf9DlXraOOwHrnxEwAkbACBiBHQnIWVObbCJ05jDYvIXFGcf6aaC1CoP5Acf/GUzMrMezH9bER1/7LKyioDggD+CcF7q9mDRF5KTYotHFI6dVZEsKGaRVk2UsYjwAjh4wjMcy0nLSNuqRNJ0cWkqLjcLvfve7ePKTnzzsviqZGQEjYAQeAgL+IWjDmjACRsAI3BcBPPvZz3b/8R//ga1bt6bHyZ1z6SXvzi23phnd/kYh0ozothQoMLfZ0JE1TGNhoZzEzJY5FLGHtX6AVb0+fv2WK3DM6gxx023IGjlQZKjuuDPtsXrNKrYZ4Dwlql4Mn3JtYwSMgBEwAkbACKwcAgGxGmAw6KGan8e61atRrzVRbdgIl3k4X2G6P4fHryrwkdc9D1NVhVW+Q43Rw9z8HOr1xnanGpja0Zg1XN0wGMdtp9PByJGluJxY3vuU953vfAePe9zjxrj3sMUIGIEVSsCv0H7vR922UzUCK5/ACSec4H7wgx+kp5B0NnrEXOHyG2+BkbbYkaGEVM5IdQ1zFitsFxmUwPR0m14t1gpyYpU4tAB+/R2X4vjVDvnG/8JqdICpFioKvd4goNZqoezPw+sJrfRTgO2atIQRMAJGwAgYASMwxgT0hFQxUUfszg/fezUABt0eMNFA2zFv5sd45iPX4pdvOBdTnK+azigWUCGECo0GNcN9nBurblcy1CHUF0krKKTcYI0IqRQZE8u0DgYDNJt6FT3PnfF6vQ7nXJqslN47/vjjh91fpv7ZYY3AyiZgvb8/Ast797u/nlmZETAC+xQBiZnvfe97mOdspYSO3o8wFieYJNa2W6GSjmJxWw6SVFRflafH+RWX1XNtaUElGXyeYZLJwwvgXa86D089chKd2/4VB0426LBqY379PQhZDch5hNBnzUCz1QgYASNgBIyAEVhJBEJFrxWdNkV7EhvWb0pPHa1t5Kju+HecccwhePNLn4ojqAUmHc8qVoj0ejlfR+aBiv4sZY+MWawEKA0uSqd4ZIJ6BMmASDUSFiyqaBlNT171+33IFNd7r6qqSu/EuvTSS5exZwuHtsAIGIF9loDukfvsydmJGQEjMF4Ejj76aLdhw4bUKe+X//YjAShLHaIoHIaBwdAkINVLhSNjIVUky2OAo1iTQ6tX5oi+id6gSAJ0NSuduJZOrKueg+PXeWz68ffQajSBg45A+ueDAzqvyh5r2WoEjIARMAJGYPwIWI/um4Dj+K+fDtIrhTlfgzvoYNSLGnp33YanHdTAu3/6KXgcZ7M46qNiM73QQHBt9KuMGqBELQ/MpRcr0hCSbpDWGJn0BpiPJe+8itwj0CpqFcUZXdZVk5C1Wg1yWsk0OSldd+CBB7pvfetbw1NY1h7awY2AEdhXCeheua+em52XETACY0jgwgsvxN13351Ezxh2b6FLflFQSoV55soYDFdlOkrJQQ+gkK01MgpTIK95SHPWuWlQYR4zBbz/jZfixCNWY/72f8dkTinb64AVke/wMwJOzqbZVVCcDg1IeU6HDOwPjW0qFVlHpriZETACY0nAOmUEjMAYE9AYKlMXHcdWx3EbtG3jrmfR0EZ5ClVPw7IvavBZAfTmUQs9dO/4D5z6uEPx4Tc9Hw9vAC3u7QYDjt1AlnmEANQY1mlObi0ek1UWV7cQG4ULySXBsC/aLslctqhzPAtO4ulnhFmW8fwCTj311GXrjx3YCBiB/YfAuNwH9x/idqZGYD8n8O1vf9udd9556aeEQqFZPIWj92LpJaAy5e1pk1CUbTuObonbTGVKKZSleimiXFqtYFaAxG+dyYyCNFN59GgwlIA9lrOw73nFWXjmEU3U1n8PLTeg6G2ilB/Lc/8Qk6MKOePOIw4qRPq58hoVMFuHHGU0R0dZRtOxwHrwrEtHlqrsm2ZnZQSMgBEwAkbgoScQNXb6DHAZHMfr4dgamF6wVJ7T+ZRpjgoomc/xFz6yJCZnTXANhN4Aa+oBjQ3fwylH1nHLy5+GwziUa/RmgILjunRBTm1QUBOk8VvtMA1H0SBji1hYWGUhpoDlqWwYOsYVywDIHMM9vfZ6nKTjQaTJZIymnwwq1FNXGR1XypeOu+iii/CNb3xjb3RLhzczAkZgPyage+F+fPp26kZgHyYwxqemx8svvvji5MTydMTo0fM8z1OPJYqcc9ALQlPGXt9sf1vcqRpTZjJuuIKztjt2U0K1RpE6wYLHrgV+7tXn4eHtgIn+ZqwuuBPLBr0Kea0OTcai20GDDrHaRAtSzIO5ee7JvkRQYAPaBDqyIg2ynRwTthgBI2AEjIARMAIPTIBjqyrpqarAIVlxObNAh5biMVR0UHWR1XJMTk+B3iyg10dwOZzPgbKHtVMtuE134Ohpj3deewGOaAH62aBLDi/sZAkLeQsHpFNqIeM+As/8kSF1QXvKsIcXvdtK7yuVg0p6LOgRMh6zVqslB15OzSa9xixceeWV+Iu/+Iu90S0dzswIGIH9nIDuivs5gvs+fSsxAkZgzxH4yle+4l72speh2+2i1WolQaSjSSjJikLzl8oZV9Ptc4ndS7oFeDqaOGELObEOmwR+6R2X4hGrcsR7vo+W71DpNjAoHWpZgSmKwsHsJvS33g0UEWjRsUUh7UONDq0cgXOuFaddow/0X5XwFUPmjisd65cRMAJGwAgYgXEk4Dh2ejqoXKzoryqhsTXQMYWYw4ecY66nlXBTDYTBLGbuuh0NOqUmJlYhFC1wNzQix/AN/4mHTfk0th82gTTWc28U2iBsf+pJI7Bd0PTkFcf37SuMV0oaTA4qOa7ktPKcbJQ209Pyisux5ZzDG9/4RnzmM59JZzdeZ2C9MQIPjoDtNf4EeBcd/05aD42AEdg3CfzBH/xBcmLp7CSSFOp9ChJOmv1TeqxNkk1ClGFkRzWTm6ZIGYfEK1Vu6M2jzvQ0bRUrffitF+DJD1uN2uydqLsBEEuU3Q76vS5quUfeaED6lp4tONZHWjyijpMKWBwDhj95SIW2MQJGwAgYASNgBHaRgMbWjGOvp23bRV+JaBzIVY4sR+x305DeajfTeDy7cTMwP4dG06M5vx7HHdTAr73jQkyWwBQbqtM6W1mHYz+w4MBy4PhNY1lqLI3lTDCf27FdnXOQsyrLssUn4qXN9OTVyHl1yy234EMf+tCOZzK252QdMwJGYN8gwDv1vnEidhZGwBB4De4AABAASURBVAisTAK/93u/56699lpIFHU6nNHkaciZJaHE6JivdCyxhxVNUlWGyISEa2SkHKBRz+ApgtvMPpyzsusYvvf6M/CsxxwM3PV9NP0AtbpHLwTOAteR+RqYgGPasR39ZJB6GuBsrQue+Z4tAPo5IRMpbhsjYASMgBHYVwjYeexxAi4Mx1CE4TDK8VXHjNxEX9HPFFAwjn5EntEtVWthQIeO/mFLQ/9B8J4f4dSjD8T7Xnc+NKYfxSoa4/NqgMnJJgfoCpAGYPvSBIFtyZirJFPDcZyRsV31tJV+QqgOKu6cS699UNo5hw9/+MN4z3veY84rATEzAkZgrxIY/zvoXsVhBzMCRmA5CHz0ox91b3rTm9BsNtOMnx5Pd278dZHErkSpmCmeQnVbpoRnpCzTzwncYB4SuAcwv0U/3c+9+tm44MSHY2L+DoTeVkxMT6E/N0BvdoB2a5qOLN6e07/QLrkH4CiwXcwZ5tDTWHJqRbAObDECRmA7ApYwAkbACNwPAY3XaQzlEO04tnpODqXqdGwBHHM59g76fUxPr0O/B8zfsxV5vYY89rB6sAlnHXso3n71c3BQDqzmjhrbi4oVe3MAJ58AHYEFbF/HYSzlLOSmuPLG2aTD1D89baXXPCiuiUaFn/zkJ3HDDTfw7JQyMwJGwAjsXQL27Wfv8rajGQEjcB8E3v/+97tf/MVfTE9iqYoeXVc43ha2657E6TCHt1Y54PRTAYWoUKMwHsxsQot7HMEJ2sMYvuNlT8E5jz8Y024Gg948UKcMnlgH5+so5/tw3M/THAW140yuCw4uZIjIkd7XwTb2xGptGgEjYASMgBHYdwl4jqE+jaXDiSEPxwFcY61PY24FObXm5gdArAOrDkTuI9zWO3DKUQ2895VPx8ML4KAMaWIqdGfgfUDGdGIWIuAcwEmmwC1T3C5dlbs0PX5x/XRQvdLrHHq9HuTI0ruw/uRP/gRXXXWVU5mZETACRmA5CPjlOKgd0wjs4wTs9B4kgZtvvtl9/OMfT3uPZvpSYkw3UnAe9yVEeXtNRazFGV74DBMTLQTO0Na5T4NlR7LKW172DJx/8jGIm3+MRp11XcDsnXeguWoVBXQGauahsKYC1kyuJoojRTHU5physW4ZASNgBIyAERhvAp4OLA/OC0Fja5okiiGNuZ6ZRauFcvMmoNXgBNQAvbv+C5c880T83DVn4DCeWL2K0Fjuyi6a9RodXczM6eyqAuDkyfLYcXEpI2AYpsTYb+r1OmR6tcNXvvIVXHjhhSup+2PP1zpoBIzA7hO4991199vYA3tYk0bACOyvBF7zmte4L37xi2m2Tww066dQs4AK9V9xxuPprMDuBArRiu4khWAcaYnaOt5eswKQuZw5Mo8aha6EcsuXFL89HMqSN154HK4+/UlobvkRsu4GuLVT6AwqwDURBjkaWR2Rs8Ih9OBqFMYRSKqbR2bMViNgBIyAETACRmB3COhfD3IM9fUMIeoJowrNvIFYZvQ/tdHjGJwfuBZ5bxPqm36AVzzzp3DzC45NzqsaemhnkWN+QJZnPCrHe3CM11hf0ImVxn3PcZtFXN2CeUgrcGxnyEGcucu36r1WOrocU9JViktv6T9DKz47O6sgvdZBkW9/+9s466yzdCpKmhmBPUDAmjQCu0ZAd9xdq2m1jIARMAJ7icAFF1zg/uqv/mq7o+nRdWVkWQY9nTV64bvyls9iOrQcUhKmS2+oqUROLAlaT4GbZmQdoKneVBhRo4itYwDN5r7h/EfhVWc/CWsGd6MZO0A1wGCui3Z7NeZm5pBz11qzQJjfinqNAjm1kQ5vGyNgBIyAETACRmCXCQxH6wbH0mpuC+ocWzXGznKsbU+sRn+2Az367LsbMdX5Ma49/6l48wsejQM57hYYcPIJXALHcwYa0+nKotcLSGO9HFkerMrC4aqjeY73jjbMWVo6zHlItrvRyOgf5YzedSUnlhxYjUYD0lcTExPppe0ZNdc///M/4+STT3a70bxVNQJGwAjsMQK6p+6xxq1hI2AEjMCDJXD66ae7//2//3faXTOEikhUSWAprhe+K1x+o4ilVB0JU91UlSOr2DlZ5CwvHEvkzALFbbIMer1GTuE7jRKHsO61zzkUrz/vyVjVW4+sP4v6qjXYOjOPvNVGv9NFVg7QatTRW38Xmi29TYs72WoEjIARMAIPCQFrZP8hIA3RXX8n2q0mfL+Pfq+HgmPtlq3zaHDszXszaSx+3XOfhOtOPxgHE80aV3LiKUMvOKY4pqexPAc0tnOMjxzrNebLApDcVarFKEd65URGFTIYg3X0ZLucVM45yJk1NzcHsdmyZQta1Bn/8i//guOOO04nDFuMgBEwAuNAYHRfHYe+WB+MgBEwAtsR+Kmf+in3b//2b9DMoAokqpwbJx2lvmy7jS51Yqm/kqoyyVUJWsWpYlVE86gXTQz6LIk95L2NOIi5V512BK455xQ8fAIoZ9bDN8DzH2Ci3YQvS/RmZ5GvWYVOd561bTUCY0XAOmMEjIARWBEEOt0O8tXT6M3MwFclJppNlFUfvu4wmLkLh9crXHfBs3DN6Q/HWrqi3PzdAMfqqqzgXI3nuDD2O2YzVdE01muclzFJd5a2gOP+WFy0H3daTC9fRE+2j34yOArb7XZ6Amt6eho/+MEPzHm1fH8eO7IRMAL3QUB30fsosmwjYASMwPITeOxjH+tuu+22xY5IZOk/4ixmLFtEt0+ZhKhMHQk7CFXlASMxO0xtvy1qdYRqgKzukccZrAFw1akH4NVnnYRDazOoDTag7nvIM4+q10fuMzTbDaDsIbrA2rYaASNgBIyAETACu0ogjZ10VrUm2hxTa6i6AXmWoYY+iv49OKTYmsbgq56xLo3JtXIraq2Cg3mFLC+gkR87Gdh3krWgCUZjtbSCTC3IsOyLfjKop9z1tJU6o3dfabJw/fr1eNjDHqbOKtvMCBgBIzA2BMbj7jk2OKwjK56AncA+SeARj3iE++EPf5jOLaPIrNfriy95T5nLttEtdGSjToQkWJU7Un7bhUnhBgph1teULQOft7mlOA4BeehCTqxLT57GGy97No5q9eA6G9GZm0XIKJzrTcxsuBuOYtqltrirrUbACBgBI2AEjMAuE8iadWy95x64WjuNrRpj3fxmHNns4g2XPBsvffpqrGZr+WAO8BrRc4ZN5jBIW22GY7lTdMEUl2kPl568Yp2FMkC5I1vMXJaInFajVzKM/jGOQr37asOGDbjkkkuWpV92UCNgBIzAAxHQXXS7OpYwAkbACIwjgaOOOsr9+Mc/xujFo1W14P1Zxs5GHjsuFaTKYJ5Wx41usKNQcWZxDTT1vUTGzM0bZziRS+cV2pidKQHvUEcHayh8X3RcC2983ml4+HQLjWYNcXIandl5ODrw3GCAoThmc7YaASNgBIyAETACu0QgTf70S/hGi2PqXBpbNTH28FWNNOa++AmTHIMBjcUoPOZmB2x3Io3V96zfCA7TTHO8RsUw0Dh0c+tofsEUZ3S4Jm0wLInwbGeYvZxbT6eccw4zMzOo1WrQfyXUP8hRny699FL8zd/8zXanoHyzfZeAnZkRWEkEdDddSf21vhoBI7AfE3jRi16EjRs3JgIjoZUS47CJvJ06GsXpqDtSf8pRWnGF9DoxGKZiCFi7ehLdTgSjmFi1FkF6uOyhiR6mWfP846fxusvOwQFZB4NNt6F9wBTyqkRWRTgdk8eLSy01HQBHcS2jI0z/JCku1AFD7ZcEPGwxAkbACBgBI7DyCGgMk2lMk2mMG55F4DBbJgPHP+VFjnsy1ZP5CGQcdPNygPa6aQw23p7G2Nddei6e98TVmOROdcxxK8dVjvbUWvT6Ed1uhYMOXINy0GOZVqeNjMcDj5KiKT6MaUsVIG2Qxmulx8f0EvfJyUnqj5AmB/UE1gUXXICvfvWrbnx6aT0xAkbACGxPgHfV7TMsZQSMgBEYVwJf//rX3eWXX55mDEd9lAAbxfXfc0aPxO+NJ7Sk8GTp+CmiW+rIUm4SsqlomOSW5RKzlLopYE6z4ZBmdCmqva8D2QSAAgXT9Qp47qOB9738LJwwWWJ65g6syR2yGFH1KrRbU0DlAeRwtTrjFZwvkfmKxx4ArgLgAZcBoMUsOb6y4Bkyy1YjYASMwLITsA4YgV0nIMeVxjCZCxmixjZa5FjnUKWxL1RdeI6FkYNrvdXm2OgROxWa+slgP3BoLDHtB5jY8kMc3+7gvS8/E+c9FmgEWuoKx9PYAmIxTBUOzXrGdECeF8zzgKPxmFhYHEMZg4V1VM5woUCBbKHCHgv0vlA1rp8KjnSSnrJaqo305JXq6Wkshddffz2++MUv7o3uqWtmRsAIGIEHRYB31Ae1n+1kBIyAEVgWAl/+8pfdFVdcsXhsCTAJNGXov+co1EtIFY6v6dYrYw8j1TIDKm5tFyynSM7hXcAU9TKlN046HPjlN1+Eg30H+fw9aKCE3gc2O9dBe5rzxXMziHNbML2as6mDChWbDS5HdGwgtUpvGCIPE+FHx0z5ttknCNhJGAEjYAT2MwLytDiNa5zQ4aCZzj5wzNPYV9QbnOQpMdmsobfxbqA7j6kD1mK+20v1GrGfxtJDsnn8yltegCcdCdBdhUkOzQ6BzXEc5sRQqhzTdrhZjLMiaOrEsGSstno5uyb0pI+kk9S5oigg3aB4p9NRANXTP8Z5xzvegY9//ONjejapq7YxAkbACCQCvPOm0DZGwAgYgRVD4I/+6I/cy172svTOhqWziVu2bIFzLtlIpO3qSe31eo5HlOkuzFCaODJk7sJKAV0OOKccoNfG0kWFwxvAh995KdblPUxx5nhqzRQwP4u5u3+MtevaaGQDbLnzThT1NmLFytCTXJxFZoueYj2LXcgqH1DSr7X98VjJViNgBIyAETACY05AY5cePNZYlqGLPI1t/YVe1+nSmsAgtlBrTmDmjttR+B7WrW1h6z23A515TK+axCTHywOKPn75XS/CEfRccTRNDqxMziuOvVC40KKOJ4PGaD11lcKFwjEO5LzK8zz1UE9YKS2nlhxW+k+D+smg8n7lV34F73//+3VWqa5tjIARMALjTEBfnca5f9a3lUPAemoE9iqBz372s+5Nb3pTeneDHn+XKJuenk590MtYU2RFbDzF9japnERy6ncAfETsd1Fjmj6n5I46hHft3/6Fy3HklMOm2/4N0wdOoqAQ781uRLvRQJ5lGFT0TjnulX76QPEauZPa0JEcXWWObS8R5yyy1QgYASNgBIzAiiEQOY7JwHHN0dRxl8Y6jnl6cor+rLJyqDWamG630dm6EVmYx9QBbWy98/t42KTDb7/3xTiEw6UmiFyFNNZqzNXYi4UxUmOyRky1z9ETyYmF8V/knJIuGvVUk3rSSs45SCOpTM6tj3/847j55pvdqJ6FRsAIGIHdILAsVf2yHNUOagSMgBF4CAh86EMfch/4wAcooV2DAAAQAElEQVRSS6MnsRRKpGlWMRWM9Wab80rCeCSSt3U5wuUOLnQxQbHeYsFaWr0E3v+Gs/GsYw5G2PCfmKq59LOALbNdFO1poIpARhEfGAZwcYgU9JXLUFG8AhU1+ID5qZChrUbACBgBI2AEVgqBsDCGVdCYVvoMweWIGt847EE/k2deLB1q7dXYOtdPLymfbnhU93wfpz7uQLzvxnNR5zC4jqfcpE1ylkhjreOYC6gRZi6sSgXGZYpDPx1kepxXOacyTmjJUSXTzwfV35FjyzmH3//938e1117rlG+2XATsuEbACOwuAb+7O1h9I2AEjMA4EXjrW9/qfvVXfxUSaxJpEmxyYMnGqZ8768tQCG8rUVoCmcp8MTPMzzJeIcMAWb+HghUOpm/qYbR3vuppeMaj1qHadDtc2eNuGTrz/cRC/87QoeS+MlCOewQ6seIKEN7stK1GwAgYASNgBB6QQHDbj20ulpDlmYPLPGa3ziJGhzz24WbvxqlHH4C3X/l0PLwADqFpTM05tmqMBegQm5vZdkwHjpvDpMbnYQwcT0ex8Q6dc+lVC845Mojo94f6wDmHP/zDP8Qll1zCMxzvc7DeGQEjYAR2JGAOrB2JWNoIGIEVR+D66693n/vc5+Ccg57Akq2Ek3CL0hjYqYqsAnxLz10B6HbQyIBmHKT3dOT9iEcz+5euPg3nPvlY+NlNmJ5sIq/VUFKMIwzY5tAgua0DUOjH5MRiQyyFObNI0FYjsH8TsLM3AiuTQMaRTZYDHNvSkMYcx8keWVX1EcoBsnodkxMNxJkNOOdJx+CDr3omHl8D8j7SWKoxtaGnrnpdaMnabWBQKrqduSWppWP3kuyxio50kHPbel6jPlAnv/zlL+Piiy/eVqBMMyNgBIzACiHgV0g/rZtGwAgYgfsl8OIXv9j9z//5P1MdPYWVIitgIyE8uhGP1GRUvyXIc6psyNnEGhTh8jdl3sFVA6ypOdTLAP384W0vPRkvOecUYOMPkXc2oMEpZf2X7+ADOPHM1sLQUsOecQr+qLYZtfUnJWD7GwEjYASMwF4lwHEschyDTHEdnOOcCwhMyuBKNGsRjWorsi0/xiWnPxk3vvhJ0JjZ4li4hkOgxtKMYyr0bsjk3OHOGnNrDYBjMKtBi9OGplKN2YyO/ercqNfDrurpK8X+6Z/+CWefffb2hSowMwJGwAisEAK6F6+Qrlo3jYAR2DcJPHRnde6557pbb701PSqv9zwMBoPFxvVfd0aJ8Xg/FsV2egIrQIJ46c04sKNR3ipH55WjQHcFIJOwZr73BTIq66ncw3eAgwG84ZyH4/oLn44jG7Oo5u+Ez6r04BXURgYUmQe6c7QualkLIYl/5nFfW42AETACRsAIrBwCHkHvt+JYhl4P6M1zzKNPxnNg9BzwsgzOl/CDDTg034yXP+d4vOGCR+NInmDRB9qsqjFUYymgcTBDGmNdwTCnZdAYHLBtUS2N1YByR7atfG/Hluqb0bGle/TklV6n4D0ZhQC9+0r5enH7P//zP+PEE090o/oWGgEjYARWIgHdj1div63PSwlY3AgYgUUCp5xyivvud7+b3gOl92LNzdFpw1KJNwZQWsJO8WU3am1QJoOCWMJ46Q1Z8jhKWCcHFgU1RrZQi/u6AbCmDtS6FSYC8PJTDsc1F56Gw5t99Df9CI0299HMcq+PwXwXq9atw6pVq9HbvAl1CXy2sewMrANGwAgYASNgBHaDgIa1eq2G3qaNmJ6axvTatQhdeqb6JVuJqNfpo5m7C+vcVlz53KfiurMfiwNYks8PMK1hkeNlGnqZB42zYKZsYbyNzAupbLjRqKsxWmM1tOMYjJ1yTKl3mpDT01VyXEnzZBzblS/zdGLJ0eWcww9/+EMcd9xxTvlmRsAI7AME9uNT0D15Pz59O3UjYAT2RQLHHHOM++Y3vwnnHNrtdnqJqWYkda5KK5ToUzgWtiCGpSyX3pQloCt2MBkL9XNAGbMApun3AljYLjKs5Y6TAC454UD87CsvwnFrHQbrvw90Z+Anp+EmV2PznRswT4fewQeupfBfzyZ0BO5kqxEwAkbACBiBFULAcfDrbb0HBx28DrOzs9hy5z3wE6uRT61KY17/zu/hsVMl3nXNC/HSpxyBCZ7XNG2yUQD0c0UaB0Dm0B3FsVTjasWQw6mGVLaeitKGQ+uoKiunrLHZzM/PQ04qvdtKoZxYetpKDi11Umk5uu655x4cddRRPEPlmo0IWGgEjMDKJKD78srsufXaCBgBI3A/BJ7ylKe4f/3Xf0015LxyjpI3hPSS95Q5FhvegqWc1ZfkxApJKDNXOZrn3c5Cyl2yyRbikbK76mMKA1C+4+lH1PHOV12Cx6/JcVCjQpzdBFdSsddr6Pd66NOp1Wh4+HivFmGLETACRsAIGIFdILCMVQIadY9+bxbVoA9wbAPHwGrrhjTmaez7uasvxamH16AxcSL0gFjSOOZlSL8WxJKFuduNtWk4ZrnG4qHXhzVGmYtjtkpZaRlXPXGlw2tCTqanr5RXr9ehtLTPzMwMDj744OFpqLKZETACRmCFE1j+u+8KB2jdNwJGYHwJ6Ems9evXw7mhdtMMpXNDR5biy9rzqNuvLGc3FDKINASwh1DOsNfK24mlutywYqwChXzF/TI0WHV1v49T1gIfvu5iHF2bx9r+JjTLWfgsorVqAlvmt6Jo1hBcYG1bjYARWB4CdlQjYAQeHIGAvJFjK8ey9ppp+Nyh3t+KVf2NeFQxh1953SV45kEe7W4XeVUi9wVi8OgxnV4lqcE18sgKGey4Ktsz0yFwS1NdxpBGZo3ZspSxbBs5qPTklTrQ6XQw0jR66ko/G1RaNjU15VTHzAgYASOwrxDQ/XlfORc7DyNgBIzAvQgcdNBBTrOQKtCL3CXoZBJ4yls2205Sjm7FEso0iuahcAadUttMtRZ3UyQMWEjHVa1ArdlEd6aXXu6+pqihmO/juCngN95yEZ5+5DRaM7dhba3C/D13ILJuJ8sRXI4VvVjnjYARMAJGYL8jEJzHLPI0ls1tuANr6xWaW36Epx8xhV9/6wtwPMe+Wr/CunoDdZ9jfrYHl3nU2y2Esgdo8sYBeuxKwWhsVVzGEo69gQEtPanMkCkkB1aKgBWwnEtZlunwcmS1220459LrEpxz0M8GpXfOPPPMVMc2RsAIGIF9iYDu2fvS+di5GAEjsBsE9peqp512GvSuiFqtBok+vR9CAm+8zn/hdqy300pVIyCjKXdkLnWYQnokqGs5+qFESGmg0W6inK9QdQKm6zWsZtUjuM8vX/dsXPykhyHf/H2sPnAaoXIo8ylECnsW22oEjIARMAJGYMUQiL4GFJPQHM702kn4Tf+BF578cPzK9c+Bxrwpjn1TeYY0lFYcGxvNdG6R21hkqDi2Qqaxk5kaWz3LRqaxN5WrAccKLMNS51VKL+9GekY90NNXCmXOOXjv0z+refWrX42vfvWrDrYYASNgBPYxArpX72OntFdPxw5mBIzACiBw6623ussuuyy9/yrPc0j4yZG13F2P95KWvCUrU7bQuaVPYg0FNQvSflToFOBFXsBRsCLlAXkzQ5Z7VgI8q+TdkP770pte/HS86PSTkW35MXzDAWUX0uYRw7pgWzpsMmZFxw1bkXbXu7JkTHIXTysWbFhH+WZGwAgYASNgBHaFgMadqCeoFp4C3jbOAC5qjMkRWTY0pjlkgYvjOMWAa+CQ1YerA37jD3HZs5+Mt7z4FBzIknqPLcvnxCpMsgJX+rIU12RPcIB3KYU0buppLLabsgBmjXYE2ImhMbp01Ti5NL0c8ZGG0fuudHylpW+2bNmCt771rfjUpz41OiUVmxkBI/DQEbCWlpmAfftY5j+AHd4IGIG9Q+CLX/yiu/baa9HtdtNj9hJ6eleEjq4nshTK9MJThaMyxfeUJXWpjSwdhLdkOY5kYHzBFosX0lCY6sQktiXqI/en7ocMBRPaPXZRb4BfCAD9h8LXPvdxuOF5z8Ij536Eia0/QjMHECJiv4+84A6hD+QU7y3uRIUfeZyMM9S1UKGg6TgAvwk4zmbLFGcTthoBI2AEjIAR2GUCGr/kfXKaDPFpHKtVAbIscIzRIObpndKTUxyLkJ6mqhAGfUSOSU1XYfXMj/HwmR/gdeefhuufewymdPAKqNUj4Euk4ckhjYmVQpZnDDU8OrCO+sAxDosG9gNc/DZTnZExN1VwSAH28DLSJTGyrwvH0qsPRtpEGmbktJqbm4PS2uc973kPfuVXfoW9XNhpLAPrlBEwAkbgwRPQXfrB7217GgEjYARWEIH/9t/+m7v++uvT+yHU7SzL0qP2eiJLji3lTU5OUiBHqEzpvWaSm7JFMX0/t+dUb9QziVuPwCS1ewqH6noo4KvuPIo4QIvlcmK96GkH4YaLz8AjGn2Um2+Dc31MrGpjMDsLpy8LVQZs2ELVzx04M60XvceF0OlQzE4r81JoGyNgBIyAEdi7BFb60UZjSZpxGY51eqpJFuicAkquA2B+DsjpyOr00GzW0Z5sw5UdZHN343A/ixsuORM/fdrhaYKmSSatLHBCpgv9R0KoDY6Vgfk6nEJGh2NbinDDcm7vY/XMX2L3W5dVH+JVukRNyoElR5UcV3r1gbSJ8lSmnwvKaaV3YKkONQ5+8Rd/cS/3VD0xMwJGwAjsPQK6M++9o9mRjIARMALLTOA3fuM33Fve8pbFXkj4KdFoNKCnr/Q+CedcekpL+eNt0qlOc8k77ybPw1PE57zTa9a5N1ehzZrnnrQON199GY6Y6GNtYxazd/8AtVVTiBvmUS8bOGD6ENS6FXwsUWUR3TxDn86+SOeajxVbmOeXABoUZ9JWI7DCCFh3jYARWD4CTlMtoYSrArL0eFTOccajW1So8g5HGo5FsYfVtSay2R6KWhvzW2cxt3k9Dp3KcYDv4I1XvQjnP+nANKZ1Z0s9swXHMck5jkscr3Z2dpEtQ09UsebOysctT3pETio9XSXHlZ7A0svZZeqryuToknPrk5/8JDhB55RvZgSMgBHYlwn4ffnk7NyMgBEwAjsj8N73vte9+93vXiwaPX01MTHBWd5metF7Ucjls1hlDCO6fY8MO3dixUCtTj076CHDAAe2M2iWWk6spx8JvP+Gy3BY0cGaCY84swntqQkMOvOY27QFtSxHeuJKU+JJ9OdIUVfSsdWh/O/RyjHkYl0yAkbACBiBcSeQcTLEc1zSKBaTU4kxDlfgGKMng33VQ39uMzggA/0uWjWH1UXEumoLfunmF+G0R3loLGvyRA+YyNMYh2oAeAdw7GP2/aw8FmT3U2UMiuS0WtoN6ZJ6vQ5NuM3Ozi4Wff7zn8c111zDE1/MsogRMAJGYJ8lMP53730WvZ3Y/k3Azn65Cbz97W93t9xyS+qGc0PdF0JIac12aqYzJcZ+4zWXvdjLqFja8Pbeo5inIyp5onpzqGGQfkrYYLl+Uvjk7zcZlgAAEABJREFUVXRiveZinLC2hUOKAfozd6MxUaBqZJjlFwYf+aUgeDgauE90AZGz2+nLRSzpwAo6mpkRMAJGwAgYgV0m4Ohg8ujThdRH5SuOKwGaMHHBIatyTpJ4dMIAsVWgyTFpMHsPJ1sqnHRAG7947fPx5DWAfhJfD4DGsgbHNnCMgxxYHJlQsoCtQ+MWAKUYTSGUz7xxX/VUVa1WS90cTbIpoXxplQlOuOlng7/zO7+Dl770pU5lZkbACBiB/YGAX7EnaR03AkbACPyEBN71rne5V7/61dCMpkShZjvn5+chcaiZzp+w+b2+u0S6DpqelJJIXxC/kIPO09E1NwM3mEfbBdB3hUYFPHEC/EJwNk5Y18Y0ZuDDVrh6CTQzin0OEXRi+eCZj21LZHpbymJGwAgYASNgBHadAMcgxxEGjoOQ43jDuBxYPuRALBBovj2Bfhxg0L0bD19TQO+8+tDrT8cJHLxqXSQHVpvOr9CdAbrzQM59swU/TvoJocdwLNz1bo1TTWkS9Ud6RE9cKa6fDur9V/rpoMr/8A//EC95yUsWTlo1zIzAPk7ATs8IkICn2WoEjIAR2G8J/Nqv/Zq78MILoXdNSBi2Wq30LqyVAyTIVbXz7vocsdcH+gPAZ/DNOnzuONNdIedM9ZoIcCIbj/LAL1xzOi497Vi0w13ozvwYqDtUmUfF/fQlQF82ZIDD8AtGnSG/MMAWI2AEjIARMAK7RyDKYwVOuziOT67kuOQR6biq0Oa402aJQ9mbwap8Hk97xBQ+/TPPx+ElsJbj1gE1oFYOOLFSoahzHKrRNDYNAkJ3AA50O+2MT7k8ZgrHezN6+kraZNRT7z1yOup6vR5+/ud/HpdddpnDbi5W3QgYASOw0gkM7+Ur/Sys/0bACBiBn4DAn/zJn7iLLroIGzduTK1MT09D/9knJcZ2QxEeaUnmQ9Idoxu6cqGlcnDNSSr9JhAic1SDVvbhXYaMOfkAaNOOLIAbL3g8XvzsE7HKzSMfcFbb9QEfETz4hYKb6OHSDHkDiPwGAQ9bjIARMAL7EQE71YeKgGZGOIY4jSscnoLzHGs4ptBJA45rBUpMlnN40TOeiHf/9CnQZMu0Q3poCxr7WFX1AEVomqipNeFbE4h0dIHLaCxkaRojHfPSPtqfx0jJMd3oCSt1beTIUlpPhusp8Xe84x245ZZbhqejSmZGwAgYgf2IgO7p+9Hp2qkaASNgBHZO4C/+4i/c85//fNx+++3QeyUkGvVElh7f33EPCckd85YlnWawqfwpxOWMWqpm6bsC0s8oODPt6WzKG4Cjl0puq7zO+MLtn4Hnzg0q/QMB3HT6Y/Fzl5yPNbN3AOUWoMFvAg0H8DDR1bl3HVXpkBcNRGZzF1uNwG4QsKpGwAjs9wTotCppkRMihWtwPGkj9rtAjQNN1kPBSZR1M3fiZy48A9efcTQOIrAJGjzHo1BxPNLgkwEuBzgqQWNbgzUUIofLc2gMZGuLjivWZl0OdGBuGjuZXOZ1qb7QezeVlu6QZRy/lZbTatRNvbj95ptvxvve9z43yrPQCBgBI7C/EeBXl/3tlO18jYARMAI7J/CNb3zDHXbYYW5ubg4jJ5VEpWrrkf1RnhxcylsW2+lBJcqR5qHdQjkl+lDAMyNyZpuKHtsbIN3PLeADstBDo9+DZrkvOH4Vfv6qy3Bw2Azf2QDMbAEadXifYTAoUTQa6M3OpF1tYwSMgBEwAkZgdwhoTCpqLZQxR1ll6PdKNA5cC3Q2Y6rRw+Tcj/AL11yCy568Boc5oBkinVaD4SFyuqI8Mx2/wsiBtcTUriZW5LxSZdZSANZMITjZsxAZi0CaQqbOyFHlvYdzLpl0htJ6Glw6JKND6/LLL8dHP/pRp/pmRsAIGIH9lYDfX0/cznv/JWBnbgQeiMCqVavc//t//y+JyHq9Ds2GKpSAlKjU01kP1MbeLw+Qql16U6fkR8WOyDhvvRhXOhl36NOi5H1eALFCjV8UjsiBCx/bwGduejFOqFVo9mYwyVnv0O8DRYYB+ihWtxBdYOu2GgEjYASMgBHYPQKDGNGcnEI53wVnjOBm6byqZnDQ5u/h829/CZ77SOAw+qpq+rlfv8PGC47FOfRLwZGTKo1jLFG4dIzT2MfstHpuOcxxO37jlZxW0hVyYklnKJTGUFzvumKnIb2xZcsWOC5f/OIXh6eiAjMjYASMwH5KQPf13T11q28EjIAR2OcJHHvsse4v//Iv03lSN0IzoEpIVCqtp7SUXl5bqmUlzgOUoxu7QvUtcDMyifodLXBGWuWRTixX1FANesgGA0zxG8FTVgO/8prn4/xjHon2zN2oxTkgzFFQlxhsuRtOXyzYvq1GwAgYASNgBHadQEDszaMzvxn1VU1M1QMm5+7G6Q9fh8//7Mtx8hQwUXWQY45NcuKkXmPIlQObzxgurEvHM2UFbmQM0rptLFSuLGVzw4a4Xc5VT1aNjq8nraQrsizDSGPIkaXyTZs24YADDnCKmxmBZSRghzYCY0NA9/ax6Yx1xAgYASMwTgTOOOMM9xd/8Rec9Y2QwNT7KLrdbupiu91O4fJtPNgrmqONehEYCcmJJY0vxaub/MiUHpnKM5T8glAhlEDFbwIDn6OqN4DCIXcBU5z0fvI08IErn4jLTn40Vpf3oJ3NIMxvQNHKeJzA49lqBIyAETACRmDXCThOnBR5QNv30OC4Umz+T7z2rJPxkVc9A0+gr2p60EUjqzi2RfRdRsu5B9uvgNwDjgMZAzBIhoVFeTLlZ8xTyFkXxoZjFYc5tuloqiVj0V5btz+Qnr5Sjl5P4NywpyOnlZ7EkiPre9/7HtasWTMsVGUzI2AEjIAR4JS7QTACRsAIGIH7JHDmmWe63//934dmRiUqGw06eO6z9t4rkBCveAuvIGHvKchHx5ZQL5kI6RVXIxEvBSy5Lsv4VcDReYVQ8cuAQ5GDTjqknxhG7hnZLujAQlYi5xeGg7jzzRcdjde94Nk42M9hKnaRDwb84qDa3MFWI2AEjMCeJmDt7zME9PRureqi3tmAddUmvPPqS3D5aYdgLc8wLwOQXrKukarO0arQaIWUnQHQ2FT2OP6UUI3hmMZsgHlg3tDAPZH2ZHtAGiMDx7aKY2bFMDJvOVfnXDq8fi6YItyMHFjSG9/+9rdx9NFHDyuxzFYjYASMgBEYEtB9fxizrREwAkbACOyUwKWXXuo+8IEPQDOmegpLlZb7J4SS5LKKnYkU4wy4SpKPTCUlBX1YFPSOgt4lQa+yCi5WaZ/IrZooGHomBgOPQT+gP5gBig5q6GGSZVecfADe+dOX4KhmA3m3jyww09YVQ8A6agSMgBEYBwIZx55m6OLYg9r4yBsuw0XH1HE4J1LQnwWyAeBzxNBEWRbIIjgGgZNI7LljmeuAMyhMMI6KY9y9xzksjnPcObmuFIIxzz2QjA0s6zrSErVabbEfmiCTE+srX/kKTjrpJLdYYBEjYASMgBFYJOAXYxYxAkbACBiB+yRw0003uRtvvHGxfLl/Qnjvm7dydtC7Q83OPsvTJGN06ZrJZeUQYskvC5FfBMC5aX5ZyIGiXkOt3ULJWXLQgTVBa5TAsx/h8Es3nIunHrUGk9VmNMIcijCAj4EOMe4YafKGpeMEbkfGaFo9tzsas3ZYI9vYzhZOjb1lP0OyHXaxpBEwAkbACOwygcCaMgZpHd6XXfS8ly+1VAi9OH1ofklcZaO64DggCwv358B6gRVCSudxgEbVQ7ucw6pyM55zzOH4wOvPxolrgWYJ5NUc6jXHMYeOKZ+BO8EHJAeWAzhGVej25hErVmb63isrc5Im5ce0XbJRCz6lFZOlxDJuRg4sdWHp+7D+/M//HGedddY4dFFdMzMCRsAIjB2B4d187LplHdo3CdhZGYGVTeCXfumX3Bve8AaM3oOls4lxm1KWINX7LJSvnxsq3FMmdVuw8ZxGqU+tr9u5TKkFc0rvzFSuvRV6ZC5H4R1dRmA7wHADLgXyTM9eNVN8igdbxdiJbeAT152Ci590FFYP7kYxvwltHsvHGr9kFIhR5uA5dR5jj20AjXrB9jPEPnlVOQ/BumCauXHBwFCmNBz77TIgGeOpjEk6yvJQ8UtNxTYCbDECRsAIGIHdJRCScyk6hdqX99iYwYUiWRYyOpRkHlnwcHRqQfdg3ZczD+hFVJz4cLUCmef9vgJqnP5oMV7w/oyyS0dTD1mNzi46nXjjx6oiojV/Nw6vNuD6c56MD/70iXhcBkzx8BM5kGcaZ+rI8xZzPJwDigLg0ATPnNxnHEcm4TIOQNBP+VkINpBKVWOJOcVVNjIPx3pKaS+Zw55f9DSVjiJtMNIEo1DvuFK+957nTAAAPvvZz+J5z3ve3ugaj2arETACRmBvEHjoj+Ef+iatRSNgBIzAvkvgl3/5l92VV16JmZkZOmoinHOQ00qiVEK0kOLm6WeZpDIje3CVytVRFA4Po1v6jjYs2bbdsVxpQG3IUgSjRWUS1pL7Pn1V0NcGfeHgpDnectETcfOLz8MhRQf1citc6AAhwNdb8EULVenTV4ay20Fnyyam+6g168iLOkIZRwdJh3QIcHROsYHF/G0R9Ux9Uc4wdNt2V6aZETACRsAI7AYB3VWHjinuNHJQMZrWlE6xhU1gKGOgVeV5HbGqUPY7iKVsgEHZw4DOrOhqcLUmx0igMT0F15tFTufVI6cjbrnyIrzitMOwmu1M0uq0jAaOFqATbBimDMABMgVIi+c2X2JKy5i13aq8HQ1qatGwFxbv1QdA4UgTKNzxFQQqf//734+Xvexlbi90yw6x0ghYf42AEdiOwPDOul2WJYyAETACRuD+CHz+8593l19+Oe64445UzTm6X+i4UUJCdEdxqvx9zfSl4wCe1PMfP4X33/AiHDnZQYG7kbUqhG6XRh0e22jUVmOi3kazyFDP9M1GX3D6AGf+XYz8MlEuWEih56y+B/MYIrI+IiBTwC84kVa5DBWZQ1+iWGqrETACRsAI7A4BD8f758iGe+pprIDgAyreqytfMSyZ5v2YEwyeEwwulOBMBC0APd6fB7wx+xJ50yFveQTe51G0UTQPRAwTCFv6KDuzOGRVjmMPaeB9N16KMx5TwyR3K7D3luU6kvSAjj0YDBSg3+9jy5Yt0CsINPGlcj2FpdcTvOlNb+KgmarZxggYASNgBO6HgL+fMisyAkbACBiB+yDwZ3/2Z+7SSy/F7bffjlqthqLYJsf1ItalPy28jyZWdHbG3rcCcDBHkacdDHzwxgvxlCPbmOjeQRZd0JsFTcV3uhV63QD59zz3qQYsC11kzRxwZXJaOX0xQkXXVEw2TAeW0VQm4xcocInOI6ZaOfQ+FmbZagSMwJ4lYK3vYwQcHUgu5ItOLJ1eZGYyHxEc79mexjDSgMC6AXJiZbyZexoQkecetYLtcEKhW5Z00FSo6NSSo8axfKJVw/T8Bpz9uCPxwdedjxwmxNwAABAASURBVGMnAK7I+lV6olfH3VdNDHRuelpb+kBPaUsrTE9PY35+HvW6poGAV77yldDrCVTXzAgYASNgBB6YgL5PPHAtq2EEjIARMAL3IvCNb3zDHXbYYW79+vWLZXrnhWZUnXOLeftqJPILT40nt472OJ7up645HS864WCs6vwQ6P4Y+WQNsd5A6VuctG8hDDwyl0H/QaoabKGDakCLyR2lL0bJcUVnlVxUWaz4ZalkOY15PMRwjSrNIUcWuOcwc9y31j8jYASMwDgR8Ly/Dm1brwI0qZDMl4gyOq90n5fpzpvFiILOqzyW8FmEdxXiIKDsRsTYABp0TzXpmOG+WW891vbvxntf/nzccuHj8QgAa2i5rJ4hMtwf1snJyf8/e28CaElR3/t/q7r7LHeflZ1hX1SIiAjIviP7DiPLIC4gq4IgLogKIRoQFRXF9YkbMU94LzEu8bnEJSbGmOT9XxI1iRpE1mGWu55zevt/v3Vuz1wQkBlmmLv8zu1fV3VVdXXVp/vUOb/vre7Df+AU0K2D6q++I/T09EAzsI4++mh8+tOfdko3MwJGwAgYgWdHwD+7YlbKCBgBI2AEno7AZptt5n72s5+FL6lxHEP/bX26srMpPStydFrjiIoUi6IMg+0U7zpjX1x29F7YpTkGt+o38Okw6j1NuN4BtPkf/wwRksiDHk9AUVKiKhxQOLpHkxYyuPIlwn/9HYpuyG3wVVIcLME6GLfFCBiB2U7A+rcxCIRxl+NvqJtCFSrjeNuNM4djc8kyGnMLhTRw7NXYrJlYeZohZUUuaSCq1xEpI1uFZvoI9hgq8OFrTsYrdq9jC1bVmwMRha+0Pcqtgja7F822qno4MTERopqVpe8I+qfX6aefjm9961suZNjKCBgBI2AEnjUB8wCeNSoraASMgBF4egJ77723+7//9/8GEUul9N9VhbPVSnbMRzFqjR7wX+8ARazBpMD8rIOrD98Ft557BPYZbKE5+t+YGH0Yacw9ajUUJfdBDT3hF6coTVG0yl0CWeYihjKmB0cJkD/ky4JbBY84dXFTNyz+TAQszwgYASMwhUDJ4TMYB9hSwhVFK82ABcfarlWF5SbEKBGjcDWOzzWk3jOMUY9qiHSveNxAkSSQMJWvuh/b+pU4fts6PnftMThoIbB5BEysoGjlVGeMJKLYRREsbCpplppmWqlrEq/0zCvFNTt75cqVOPHEE/FXf/VXsx2BumxmBIyAEdjgBPTJtMErtQqNgBEwArOJwLPty1577eX4H1XoS2r1fItnu+9MK6dv3voAabdTgI4MfAJ0UsQuR3/awjE7z8NtV5yJw3aZB99+CM6PAD0x4D3SjqMhOEVwTEPXSjpIBbcLClwhdGupVCKWpK21qRYzAkbACBiB9SFQcHyVrRGwUPAfBmUwV7LGojsuQ+OzS1C6CAUt5xidO4+s8ChzlkNOOaqFOHsU2/a2cO4BO+EDFx+OHSlcDRZA1AH6B/uQZazUsbbYI0/b2nFWm2Za6blXzWYTErHUWYlX8+fPdz/5yU9IQilmRsAIGAEjsK4E/LruYOWNwHoQsF2MwJwhcOyxx7r77rsP+uKqTldfXBXXLxFV6dqe6SYxqVFP6L4AcmpQ72OX6oCPUC8z7DkE3PK6o7HswJ0wsPKX6O08DudSZHR3sqQPLmkAnQyoc58oAVI6OJqZ5WOU/N9+KccJgAOCrRGxyhKOBnsZASNgBIzAOhMotYcGVl8ArmsRx9SIGTJPcQqZh+M/FRA3AY7HKB2g27+TGEVMQSvuQZFz+M7HMdh6GLvXV+MdSw/C1Ue/EAuKDhpFBhTcNUbYFTUHVs+NHDHTEDKZP0OX6odaqlD/uJoa1+d9FEVQKBHrpz/9Kbbccks3Q7trzTYCRsAIrCuBjVbeb7SarWIjYASMwBwlcMYZZ7hPfvKTYSaWvri2Wq1AIkkS6AutvujOJiErdI6rkgbPjxUfAfwXfp0OyraM3nj6y3DlcS/HwvGHsVnUQrH6MXKg+9JuodbfB6xYwQ0Avf3ARAeu3gM4j5JW0ADVLJM3VMCxXsjpUgh7GQEjYASMwDoR0PjpC3AwhV76hwCHbERMigoHX3p4F8G5BNAsW6X1c3yOHMfoMQ7JGTrjw5jXdJiXrcQL+3Pccc0ynLjblmiW42j4lGU4ZrN4GL4BRNqkMTorFucc9AuDzrk1/XFubVyf99UzryRe7bPPPmsz1+xhESPwTAQszwgYgaciQE/jqZItzQgYASNgBJ4LgUsuucRde+21oYpGo4Hx8fEQl3DlJfKErZm+4kcIHZJITg9DfTvPuBqn6DSGBKNZgTq7qF+euvKwnfGhy87F4hZFrAWUoNLH0Fcr0Xn0QdTnz2OpHGi14BfMRzlGwY//vGeVKFmfjAUAeVgUrXTLi/JgLyNgBIyAEVg/AhxbISFryt4hieKVo3kfw2vmFdfopChGVwN5G6gVaLgxLGy2kD/ybzjhBVvgi285Cy/h/yKGkKGmWwxRQxYlKKNu5TqM4xCPktsUeXKKY4xt/GUjH6Gvj53mMfRPKX2uV5/zTApLFEX46le/ChOvAg5bGQEjYAQ2CAF6HxukHqvECBgBI2AEnkTg9ttvd9dff314/oV+NlvZzjnoNgN9sdX2jDY5I1M6IKFJPoqMmhYacYwiLdHPcgMst9fWwAff8krsPq/E/GwFkrFH0ddw8BOrUJOH0xpD8dhy1AYHgSQBKIRh8iXRSlEdQ6GZETACG5+AHWEWE+C4DApV3R5KukLQlzTGKkuCTNYaZ2KGqCdB7DpwEysRjz+OnvHH0D/+AP74inNx47KXo5YCjSJHjTV4xOjk4L8auoZu1eiKZQVy5pfBPGbySzOrnXMYHR2FWKkv+pzXD7hoW/kSr0466aSKgIqYGQEjYASMwHMkMLM/PZ5j5213I2AEjMDGJvDe977XXXzxxeEwup1AEecc9OVW8RlrJVtemS9QupSOSRZ8lRqz6rSE+Y2Igh2/vrfaJQYiYDcqWR+68jic+UdbY35nORYlHRTDj8C3VmNo8TwgKtB5jNu1mDWwXq0dV1wKhiU8j8UNxWmMTefF2mYEjIARmH4EJFxNNbZQwlXOz6aUnkFO63QoXvkStXqEBtqot4YxH+PYsYfjeH+B9196Fl6xax293Jf6FrWwCOMdIGcFjShBjeM/h3xAtxPGE0CUAvys8CzvJo3BjF0ajUa4hVCzsCRaaXb11M58+tOfximnnKKuTk22uBEwAkbACDxHAvoceY5V2O5GwAgYgY1FYHbU+7nPfc4dfvjh4cHu+s+seqUvvwpnvPHrOf0UileMwPMPqLFTwXlhhs+BifEWeuoOZZ6jn3nbsuhbX3kwrn3VmejtrMSCOMMAnZzhRx5Ab18PXG8DxeOPAdyfxcNSOApXlMdK7gvGGQ3ptjICRsAIGIH1IKD/CNCchCyO3AUHVQlXMj3DHfwnQr2vgc6KhzG+4iFs1uPR31mNFyxs4v3XLcWB2zWwecTjpmkY8/WLhM1agoRjtCuYHsZv/ROiQMbNjMeQMQo9D0vhTLf+/v4wo1qf61EUQUKWwltuuQWXXXYZScz0Hlr7jYARMALTj4AJWNPvnGzYFlltRsAITAsC3/3ud93RRx+N3/3ud+GWg2nRqOfSCEeXxPO/6q7NWjxdn5jmg2PSdV6YX/A/+NEYenpKZBPDGOAX/ISlXSvFAMNj9hzCe95+IfbcfjOUYyswryfG2KrH4MsMtfl6chYLaQmqFdANPFMmLThe3LTFCBgBI2AEnjUBKSuO42dlYFyiFfUscCAHIilQGdrjw1i09SIM1D3GHv5vXHjyMbj18ldgW/6XwgPopOMYSBLwfxBoOMBNpNw9Q8H9NPOqRIEOElqTIlbCLc98zJqXZlVr5lX1wPZ6vQ7NuH7b295GGrOmm9YRI2AEZhqBWd5eP8v7Z90zAkbACEwbAj/84Q/dqaeeihX61b1p06rn0hA5OTJQdOqaK6v6GImYl1LganfQaDbh+C96+j3obyR0aYAeFn1RH/Anlx+JZccejL6xxzGfgtgAxbHO8HJ4ujyOLg+LddUrOllh9lVwgRxCgGfz8uiKX91qns0eVsYIGAEjMDMJPNuv9gW7J2PA0RZljO74Cg6UGZBPoIlxjP73z/GChXW877qLceEhW4NDdrAmx+YeilfIc0Q6ZMoxP2akyOF76qykYAkGrJupikwaj8kxHpO5k4kzLpB4VavVoBlXeq6lts8//3x8+tOf5ofTjOuONfhJBGzTCBiB6UvgiZ8p07ed1jIjYASMwKwg8A//8A9uyZIl7t/+7d+gXy6qOqUvv1U8y7IqOo1DfXzU2b4k6EiOX9m5oLsBwEdcNYDaAFDXU1IiwNHQfTXovMxHhoXc3I529bHb4h3nnYQX9DlEq3+HPt+Ba4+CLhXqcYI8K+A95a9WCshpSrp1OdbzBCsx+aJoRcepnDQ2CIpXYTc+WdQCI2AEjMCMI+DZ4ieOcxrXKtNYxwL8xwE4LBfoCkYF9IMYpcsYduA5hGtYLtopyyRA6vjPCFqnhb50GIMjD+LMl2yPW151LI7hQK3xehBAAzk4GiPSX8Sx2DGxxlXMuMZnlzAh4ejrwxjOmsM/LRSCqWsN0/al2wHVOD2vUgKV4mmaKoC2JV4pVNrIyAjOPvtsfP7zn3ehgK2MgBEwAkZgoxHwG61mq9gIGAEjYASelsALX/hCRzFrTb733eFYX5qnillrCky7iNobs1UyBlr01b0yOSmOebLgwqi8CnVNxfL2GBpFC3oulpyiE/dq4sbXHof9tp2PBdko+l0HvXSKJtIWQEEs77TRu3gxoBls40yjeNWtbcraFdzwKHV8OleQORfS6KExLBhkwbhhixGYpgSsWUbg6QlopqtutZZJwA8lncZYCkgc3cBxrwxjINPCmIiQiie8MuQjq/nPgQy9CxegmJhAT08v3Pgo5uVtbF6O47UnHIK3v+oA/BGVq3oG+FaH4lXBEb0M9blwDGByYzLUMWnMczS1qDKH6qX8Kj49Q90OqNsDGw3+I4ZNlFClWwUZDcvw8DCcc5ggt8HBQfe1r31tbfdCCVsZASNgBIzAxiAw/T9BNkavrU4jYASMwDQgsN9++7k/+7M/Cy2J+F9siVf60qwvzPqyHDJm6aqUY1MfRO4bGE8LultAL/u69+bAbZcfgQsP3wcD7dVIigmU+QTCT1r192Ds0UfQGBhEM67BF6BQxZ24uLKAjNHuAvoScuh8JaJFobAcvqRIWW/KEsVkWQuMgBEwAjOHgESrpOQ4RouLjGOZ2s4xTv8wCGOevt67NeMjgti/dryTANas1VBrNpmVYmx4BXoWz8f4I/djy94YW9cyvPN1r8TSQ7fDAlbNmuF8iaRRQ86xu6SEBYbMmtWLPoclUDnnIPFKcXU4yzIMDAzg5z//OYaGhpzSzIyAETACRuD5IaBPuOfnSHYUI2AEZhQ9zvN7AAAQAElEQVQBa+zzQ+Ccc85xd999N5xz0C0J+o+vZmPpy/Lz04JNd5QO/amSh68nHmPjLegXC3u4vSU1p4tfsR3ec/X56Gs9jmbUgfMdoD0CxHQkigKdcQpbFKhKOmyqo3rGVVfEYsVTXDdWuWaR4+aR0fUqniR4rSliESNgBIzANCfQHb8kyD+hoVOlFA52blK4YjQUC+NkGDNj5G2Oo6NjiBsxklqB8Yf+C4v6Hfbcogd/evWpOHRHhF8ZpG6FiLJV4ruVUy/j2Bmqm/WrOI7RlMgHQGJWFdfn889+9jPsvvvuXSjMt8UIGAEjYASeHwL++TnMnDyKddoIGAEj8KwILFu2zH30ox8NIpZzDvrv7tTnYz2rSmZYIX3rTwpAzpE+iPp6GtDjUyL2o2wDfQwP3ga4+6alOGyHISzuPI56ezV6KG7JkXBJHaVLABcxjFFSkgpeFT01OXUOFLzodKHMgLIAgiPHgEuBmFseJQUwbtpiBIyAEZhhBLrjV+E4IFYt1zgXLGNKzuGwA4eMVnKso4UxUuU5ynLs7JQJmn1D4TbCgXQYS+qjeOUBO+P9F++PFw8BSQdosib9umBECYtR5DnH0g4zwn8NlDK7TQKWnm+lz2OJVgr1+fzDH/4Qe++9t5vdvbfeGQEjsB4EbJfngYB/Ho5hhzACRsAIGIE/QODSSy91N9xwAzT7SrcT6uGwf2CXGZ+d8BOIEhQ6nVSuFdpFitH2OHrrQNHOoOdi7UJf6/0XHYrXH30gtsxHEY88xswJJI14sv+shM6VxKiSrlpIlIhF8cqXHTpxKVDK8pAlhy/zCWRlOGpItpURMAJGYMYQ0NiVUoSS5WtELI5xHOscTWOfp5jlUIY+lY4xx7Ey/JKrxk7P0c/BdSawKMkxv7MCN198Nq45bjdo3O3lXkM1UOoHsqJrEdPqkUeigZvCGCafrYVZ+tLD29W1/v5+eO8xPj4ewr/927/FQQcd5JRntjEIWJ1GwAgYgWcm4J8523KNgBEwAkbg+SJw8803OwpZcM6FL8qYzS/5VW0KS3SOepIErVYbsU/QqDewfPxxNCli9aLAQA4sIYfXH7QVbn39udh9foKeaAQTnUcBpBSnGIQlhsSpEi5syXmLKYglRRtJ2aazloX0EgnLsWbXRMnUkGgrI2AEjMAMIlA4j9w3aRrL9G8AICqzMNYlHPPiMObloUcaE8sgRUm4ckBRMD1FHS240Uexz9bz8YU/uQCHbxdjXgks4LjagzZHxwxpnqNOT6FJi5mHLOe+HEudQkZn8aJnUWr2lbqoW/t7enpwzz334JBDDiFEpZoZASNgBIzApiDAj6RNcVg7phEwAkbACDwVgY9+9KPu7LPPDs/beKr8WZVG4QoFwmyrvgYVKzpOGR2nwZ4e5OU4OuOr6WQVqKfAohw4ZHvg1mtOxOF7boXBYjma+TCiYgyeQhVKVlR6VlejRZCDB1cEJ0yOXVTmXWmLjh8cHb5g9hE4q66nDdQZq8YITHsCTzGOaYyLKGJ5zY5iBzQGFohQoAZwbHQcIzVWJvkYerLVaI7/Dq8/9TDcfOkB2IpD4ULu0+dS7tHmWKkwRxKBohjgqVnlEzkjSoiQBSGLO8ziRbeqa/aVZkNrVvTtt9+OpUuXulncZeuaETACRmBGEPAzopXWSCNgBIzAHCLw5S9/2R133HHodDprej01rsSp2/qCLVP6NLBn1wS5AfoEovlaTAcro1iVoYkcMa3mItR7+lC06DmVgKM1KGTt1gDeevY+ePvSI7B5+iC29KPop9hVp9MWxXTUCk8tq4Y8Yk0uhosTRDxGHOZbsZKcTljOsMaKSjUC9jICRsAIzCwCGrs03jkKSlmGMktRiz001hUUt1zC8a3WF8ZCdAr4iONg1qJwNYLFbhjbYDnufNM5WHbIQmzNng/S+P8DrjUmJtAQ6Sh9xTRWDsfkqB4BDEskcElPGFExC1767JTp+VbqjuIK9cwrzbxyzuFP/uRPcM0117D3yjEzAkbACBiBTUmAX+s35eHt2EbACPw+AUsxAsC3v/1td/DBB+OBBx6AvljrFwr1H2E9h0N8tK1Q5pyDc07RmWMlNSs1WZ9CCmVsPV0kxHCI4AGuoSe7K+qAKAP6mboD7dQ9tsD737AM29XH0Rh9EIOuhbw1BsR1oIelygR5O8dEWqCT5mFGW+QLJI0a4ApgeDVDNgL2MgJGwAjMMAJS9MdG2egcSbOOJHHQPzXaeYG09GhT+M9bHOdcAjR6UYyPYIsej77xR7Dn/Bh3XrcU+24GLPEIYyrlLopfOQflknV6jrw1hjGNi5MVCEMyo7Nxcc7Be49KsGq329BLM69e+9rX4q1vfavTtpkRMAJGwAhsegL86Nr0jdjgLbAKjYARMAKzgMDf//3fuzPOOCOIWOqO/iOs53AoPjZGsUaRmWp0B7ig5CqX0Tsq+Z99gK5USRGKAhToiJW+RBkDeQTUGhSgijYGyxQSsQ7dwuGzbz0DZ+7/QrjHfoO+bBQ1ilRh+kAnA/oXIm4McscewMcUtNooJ0bonHWY7uHKYqbSs3YbASMwhwlo7IqaHMOyceStEZR5hozCv6v1oNY3H65/ATR5Ku7r56iaYTOKV637/x2vPGRP3PHGY7H3ILBNxCGShercM5JFBf9Zkof9wqAbxmD+I8DFyLxH5hDGa0eNK6IpnOmnoPqHkPoxMTEBCVaK1+t1rF69Gvr8/eQnP8meK9XMCBiBaU3AGjdnCPg501PrqBEwAkZgBhKQiLVkyRL3y1/+EtV/hdWN3t5eBU9pugVC9pSZ0ynRFXS5CtAXQg5PV4pKldSqgqGMGY5OVooOy6Twej6LRCeKd67VAn0w9KbAm8/eG++89DxsnkygfPy/4dsrEfdTtJoYQzYyijQDaj09kFMCPSMmH6dTl8KprunEw9piBIyAEXgWBDR2xSXHxfYwUKTQA8fjWh1pp0B7ZAzlyDDingayFQ+gMfYoekYfwm3XXYyrT3sxFhYIY2dE0QutcSDVbKOURy3CLCQUJcB/HkABpRsOn+gwl9IWx2hGNG5yHGVsRi+a2ax/CDnHTrInlXg1PDwMCVt6FuVXvvKVbibz58JifTQCRsAIzAQCJmDNhLNkbTQCRmDOE9h1113dv/7rvwYOWZZBX75nhEgVWvxUK3pR4aEraRCxVEIOkowJ2gQocHlfoizb6BSjgNwnT3Er6QN8Dei0sCABJOWd+KIG3v/G03DoToNY0H4Y7vFfobfugMQDPkJaOLTzEp7xGpPy9gQPU7BOW4yAETACG4TA81cJx8aC458esh5xTOxkZRjjQMWfC5o1IH/0P7C5W4W9Fzt8/IazcdROwBCAPv0KYRCtuJE0gKTGiKdxPHRUrZzjUKs4A6ZqTGaq9CxuaWFKqRSW0eYMNd0uWDVds69qNXEAWvznyAknnIBvfvObBFGVsNAIGAEjYASmCwF9Yk2Xtlg7jIARMAJG4BkI7L333u7b3/424jgOz+qQgCV78i7OOTjnnpw8bbf1QRSxdQl9IsUZBRhJs5xOk0Psaoh9nfIVExEBUQw4xqMaXJ5iAAAlLbxsIXDbFYdh6cG7Y5tkDPHEY6i5DPV6gjR3yMfbyChixUkdntVwN1umFQFrjBEwAs+WgKPYVGv0gNoVOmMtjpUx6o0aamWHY9+j2GUgxzkH7IK7rj0WL+QgyQVxp0AMCk8aAHX/tuM4Wkb8h0iELNOgWAd8Ag64gIOGYdQAMJX7dbehfWUhl5kzdPHeh5br2ZLNZjPEH3zwQWy22Wbuu9/9rgsJtjICRsAIGIFpR6A7ek+7ZlmDjIARMAJG4KkIHHnkke7DH/4wkiSBxKvKQtkZtMrp/HToFnWQyE9ClBdwRRaMK8i30nNXUrpNJctF6EEUno3lEfLKEhPtAt4nTAcG6ZQN5hm2J4OrT3wBbnj1SdiuN0c9XY20RTGrlgA9/SiSJujDoU2vT/WwuC1GwAgYgRlHoJMVKHyMMm4AFLKSRj2MddHE49i+r8QbzzoSb+BYuJg9W1gWaFLsr4cZqTG4E1MzWs64R1rESPmPghZTWpRuOrQSGRwmEOejNI6h3J/JaMGj5Tz4PwGWnrlLFEWh8c6pV8C//Mu/YKuttupuhBxbGQEjYASMwHQkYALWdDwr1qZNRsAObARmAoErrrjCnXvuuWsErJnQ5qdqYxkSq4+hAuwQU5jq6FRRkJKDkTEl4yb1qm623Av6HT5x9NnkiLEAnTMUOeo+Rx8yzGfSUTv14EPXn4ITXrID5rUfQ33sETR9SjksDzMWyqiGEt1jS8gKxm2F3B1OzaApDqY/tXVzbW0EjIARWHcCGn+6Vo1FT1WHxqSppjKhvEtQMMNT+E/QQnN8OYZaj+LYPbfFHW8+FcfvOQ8aCwc5JiZIQekfGic1lnIDkIDjHcdBIPzYK8dV1c3hFjIoR2OrrNBgWIQkrkO+UlR+pppmXqntmtF8991348UvfrHTtpkRMAJGwAhMbwJ+AzfPqjMCRsAIGIHngcAXv/hFlySJ+4//+A84557wgHc9H0tN0OwshXnedUcUr/KqUGmbwvThQ/kJSTg4t3Q7R3Co5EVFcPSwlFcHUI+AyAH8pz9XYQH9LopMcqVozINnIVen7BWjDmAIwO48wHvP3hNvP21/7Fw+jOaK/8RAOQpfpHBRDJ94imIZkLEOboNHBR3CJIlQpG1uFTwG6LSxHCKWTYK5ImI62wwZ820xAkbACKwTAd8dQ0qOKxpHnMaYrlXieeRBjclx/OEY5SkXcTyDpKOISa4AOOZl6QTm+wkMjNyP7fLf4q2n7Iv3XbAPXlgD5rE9GgsLyvbg2AiNcRw4nS8A7e94AB5bAZNVKozHDSDcNug45nX3awKa5eUTwCGMr6o3wvR/SaTSM63U0urzUHF9/vHzE51OB9dffz2WLVvGninHzAgYgfUgYLsYgeeVgH9ej2YHMwJGwAgYgQ1KYPfdd3df+cpXoAfQ6su4Kve+O7RXv1oYRVH4VSUJWcpTOYUqu6lM3oIcIIWhDfKiKqNTpTTlVWUUV9paoxNWSpiTqb9y/rq5dLMgJ6yfRfpo5+6/FT56wzIc99Jdw0ysejqOpEyRpymoZKHW1wP9qhcctyludYaH0ejrRRnaobpZjP6jQ0H/rYC9jIARMALPlQCHFFZRcuxxkJ6EMN5InOJY5oCiLJGNjwCaAdVpA2kHVLRQtlsAVa6+ZoSefBzFigdwyG5b4wPXXYjzD9wWEq70vCuNgRoLwVdJg+p3imgM07ip+OT4xqjG2qkGlZes5ViLo3qm8XmyHLfgGJ/OSyVS6Rca9cMnznVbrHR9/v3Xf/0XDjzwQLz3ve/tZmzSztjBjYARMAJG4NkS6H5yPdvSVs4IGAEjYASmHYEzzjjDXX311fRt+N98Oj0SqCRW6Yv72NhY+FWlnp6ekK8v71PFrmnXmXVpkBwSmbwzGffVh5q80jhBFQAAEABJREFUkYjbdW7006hVYbse4G3L9sNrTj4GC4vVSMYeR73WBFoZOqOrMC8pUeuMIs4m0DNvHlqjHRR03AoX0VEr6Mq1kRRtxKqMzmPJY9liBIzANCEw45pBEcllAM1TiI+5GdFc6cElWOFyxL09aHCMG6jX0dCMqPFxoNkTHtZerHoQQ52VeO0pR+HGSw7DrlSuJIQ1gTCTKmKosdAzDEvJtSrnaAaOapjlL4lU6qJ+YVD/xFFcpu3vfOc72Gmnndw//MM/CJGSzYyAETACRmCGEFjzuTZD2mvNNAJGwAgYgacg8IEPfMDFcewee+wxSKDSF3bNwOrt7YWELO0i8Upf6nUrhcoobcaaHLHKJjvh6KDJQEcwzFoo6SCmbcxPQOcPiFLggkMW4UNvPwsv23Yeikd/jUULmuhBjlWPL0cc1ZDUe5Hp6cQxdwr1lnT1MkR0MkGHEmCdMnmK4UCh0IxfWQeMgBF4vgkUHFsKykkZwyyEXmOLZlypKZlDTJE9zUqMDI8hb7fQW3Podx2kD/4X9lzciw++ZSkuOmJL9LJ8H20ev9W7Tguu4GCnekogjImYfLnJkEeDxs9qcxaGunVQM6+azSacW9Nx6EdQjjjiiLUJs7Dv1iUjYASMwGwmwI+62dw965sRMAJG4HkhMG0Ostlmm7nvfe974ZlYdf7XfvXq1aFtmpElQUsbErAUznjTLS3BpvSEDlt3qwDyDLEvEVPIGmTiVtSkFL5gAPjoGw7B9afth77HfoFGOo56rRfjeRNZYyE6Yx1I6NOMq1oxEcSrku5OTico16emk8PZYY0FzRYjYASMwLoTcGUMiUi5L5BHbcBzrMEEEo5bUeZRb85H68FhoH8R3MAghfUWktZKbDHxMC4/6qX45HXH4I8WABrTNufhJWJprEsibgRx/Ynjk8YwhPFRg5hM5Wav6R83ErAkZKmXDz/8MA499FA988pp28wIGAEjYARmJoHZ/wk2M8/LHGy1ddkIGIENReCwww5zt99+O4aHhzE4SMcny6AZWfpPtIQsiTOVmLWhjjlt6qlcEzlqacZm5UCRwrXHkaQ55OwtYqrsNYdug/deehaWNDMMuBR9zQbSBx4EegbC82dYDB4FLYPTzAhXKglyBGVhw1ZGwAgYgfUgUHJk6Y4jHFckipc5fFlwrFFlHu3RNmpbbYv8scfRE3ts2V8LY9Xbzz8RbzpxF2zGYhrHhhgmnQwYo9iVUQgD66MIpoBZT1i6x5tMqsbKyc3ZFuizTiKW7Gc/+xm22GIL9zd/8zezvNez7Sxaf4yAEZjdBNavdyZgrR8328sIGAEjMK0JvPWtb3UXXXQRNANL4pWehaUG61eZFNbrdQUz1+SGhNv4ul2QY1ZZSFF+LQEo3qHIgdgh8QVqWYpGAfTS5AAetkMdX3rX6Thp7+0Qr/hvLNxqIZycP1dH6mkuYXVFmIWVFB06lzn9whilq9E882wxAkbACKwbgTBWRUB1F19UeIpXGrQ8ckfzjMcROitWYMHiBagtfwSHbL8ZPnPjOXjFbk1IuGrmQDMvUafwVYtLRA2OVa4E9OMUUcwGdccnHavgloxBd5kydnYTZt9an3vq1ac+9SnsvffeBKotMyMwywhYd4zAHCTQ/XSbgx23LhsBI2AEZjuBr3zlK25oaEgPqoWehSURS/+N1i2Eeh7WrOg/HbGpDlpw0vTJRiew7KRAXAN8BLQn2N0MiAoubdRdhjhrYYCpi2lvPX1X3HTxKVhcLEcy8hBq5TgdSolVHgViOpURcu9RwgOOprDyPmEvI2AEjMC6Eii4g8aUCDkSWp2WhDHGlyl64g7i9mOYP/4wbrjwBPzxBS/GEg49A9yrVrbR6zPEZYdbWdc6E4CErxrr0djHstXYyAJhKbTmmKlgtps+7173utfhNa95jXumvlqeETACRsAIzCwC/HibWQ221hoBI2AEjMC6Edh3333dJz7xiSBi6bYK5xx0GyH4kpjFAPplJoUyffFXOL1Nrlhl3ZaWDGS5Qufhmj1AFAOe1uxl6JlDiyhoMeacQ43ylBzChdw+a3fgI1ccjlcdtCN6Vv4nBt0EitYEUt8EGvORlk0URQzENPBIeQfiF7E+5xzKooC4ysqOHEtWaosRmN0ErHdPQ6DMKYCXJZIk4ZARI2xzjHDOAUxHQeGJY0eZU8DKaygb85AnfSjaLTTTESSP/jsuOngnfOJNR+CVewKadaWxKuHxtDsDgPsDHnC0Bsc4x7HJR4gaPRTDPI2HwlpjlEs1birk5jRe9I+WDsdSfW5VzZx6+7vGXz3nqsrTtsr/53/+J/r6+vS556o8C42AETACRmB2EPCzoxvWCyNgBIyAEXgmAvxPtFu2bBn05V7l9EVfD7d1rvv9Xs/HkrOgPM3WquLanv621hFTLGeDu+YpM1GsclMM6q8++jy8nL0S8GkLdf1aIffbaxC49BU74/1XvRLzxx/ENv0OtayNzuoRIGl0bXQMcj593HVMuRv9UVZE5zSnsyV2cZOilzL+oFkBI2AEZiOBusYAKk2dCYrguq3Pc8yh4BTJKGpB408rBSSu9/QgG16FuDOOrfsjbJavwHsuPhOvPXIXvJiq1RABNSiIxRTcHS3ylLGcB4I5htGkJRStPDJ4hhymsNYY5VJwTGQwAxbd7q5/BtRqNYiZPrv0uVXd/j4yMgLnXDB1R0KWcw7f+MY3sPPOOzulmRkBI2AEjMDsI8BPv9nXKeuRETACc4iAdfVZE7j77rtdT0+P+/nPfx6+9Ot2Qu0sp0Bf/uUsSHzRtnMz6fu/ZCuZetM1beWM5nTkMlqOmI4bTU6jnD6mEQJLgH5kDeptTKFqkM7hbg3guJ0j/I8bzsU+iwosKFZhi0WDcHoofDtFbXAegAgFnVJxkznnENfrrIvHoKMphixkixEwAnOUgMbS0HWODRJg4phjAwWtlCJ33s6A1CNqUJ3Sw9fbw1gwL0Lv+G/xRwMdfOYtS3HGnk3syewBylFJOYaynECpWVuFR859wTGsDBZTrIpZKkaH23kwcLzrWmhDWBVcy56czuRpuGjmmmZbVWOphCznHLStHyjp7+8PrdbsLP0zRp9fb3vb23DyySe7kGErI2AEjIARmJUETMCalad13TplpY2AEZhbBHbffXd33333hU6Pj4+jKIpwi4sSKjFGToK2p6/p46tr8lYUcxSfFMqqdstdk+VMUCgrGZdiVeTVnp79jwDPnGwctWIMC1jXnoPA7a8/Eq89du9wO0/fxKPor5XoDI8g8jxKFEFOEwGioGglJ1VOF+hk5Xp4POxlBIzAXCWQtlrwUYS4VgsINKbKtOGjCAkF73x0NXoToL/zOJor/guXHL8f7rjqKPzRfGCQw1GN45HLxzWkcIxK4HwMOLBerFGhqjGtCrkbM7uLY+CDFdqN0hY3wrqbqq3pbJptVTHT55TEKuccBgYGoM8u5UnYWr58OQ499FDccsst6vJ07pK1zQgYASMwLQjM5EboE2wmt9/abgSMgBEwAutB4LTTTnNveMMb0NPTs2ZvOQiaJSAnwUugWZMzXSP6COuavJaIzYwoPHUNwU1j0hMWlXby8Gg+cigZopS8xUjJXF/jjnXu46F1L7MuO3RrfOyq0/HyRSkGh+/Hlv115KMTSKIYcp6Cg0oRsD0xAQmAURzTwVRrWI0tRsAIzE0CFFokaGtczSlmSdTW+BonCWpxhGxiJTbrB3pX3o/9hzw+cdX5eOOR26M/L9HgOOZdCsQJ4JpAIasDHKP0YHYNbiHEE1+Om5VpBOqOhQUU98yDdlxjIWHarnTLoBrnnAvjqj6TIgp/4qkZV/rscs7he9/7HrbZZhv3gx/8wKm8mRF4ngjYYYyAEdhEBLqfZ5vo4HZYI2AEjIAR2HQEPvjBD7ojjjgC+u+1hBc5CM45yEnQ80cwU1506rr3yxRwJY3t7jpuWOO4VQ6cK5k5ZWF3KWI5oKCYhRhFESHNPEo6kXFZYB53HGD5l2+d4CNvPhXnH/kSNFb8GpvVU6Rjw2iNjcE5h6TRAHdGkWVhm7vYYgSMwFwmwHFB3ZfgolDClcKMQndreDkWuFEkj/0S5x76R/jg9Sdi/60B6lkYilK4fFxFOaxFKF3CMcojp5iepTmyPEPJP41lsohjmmPpiKYv9TLFIxRQ6Bh2DXAUr1QW0+L1zI2Q2KcS+oGRKl79c6W6/f3WW2/FYYcdNlO6pO6YGQEjYASMwHMkoM+551iF7W4EjIARMAIzlcB3vvMdt/nmm7uf/vSnkGjlXNcX0MyBad+nki0saAolYhX8SAtxJjIMzh2z5cQFJ49p9PuwxjImcCkijyyKkTIs4ghx7BFHDlzgigzaH3w1WPbS43bG+y45CTv45dh2YR/kVeqZNoFXrNt7HJxzQcjiLrYYgY1HwGqe9gQq8crVahxXYmRpGtq8+UATO8bD+NBVS3H16S9EvwO4UEIHEopMtaiBkuNZznjKjJSDUKnJWLUImvnpNf2K41E1lml8CwaE8YrFQ32spDvesS5ojJzcxylk2em8+MlZwGFsZUP1+VTNynr88cdx1lln4brrrnPMssUIGAEjYATmEAE/h/pqXTUCRsAIGIGnIbD//vu7973vfUHEepoi0zN5qvtSxeWoVa2lo1YlB2evSgcAl6Pr5QHSslLqXrJwW2HBHbl4ilHabgCYx4o0Q+LAHev4wk3n4OSXbIft+jM0xh5F0l6NqOhAx/A+ZsjC3Metmf2QwSEDHI1pCC/P4k8y7ibfNGRztXb/gvt3DWv2ZwFbjIARWE8CBfdba09+r3m+/yX0yAB9Xa7eq3F433JnLpP7r3lfF6jKO1cDSo4FhUOUp4haw2i2VmCHAYfj99wWn3n3K3HQDg1ohqd+ZZClUZQpSg4AZQHEPuJ7nlUAGjmCMdpdNB2rG1u7dgjlGXR3KtF9TR0Puykzau1c6BEkZDWbTfzkJz/BwoUL3Z//+Z93M2ZUb6yxRsAIGAEj8FwJ+Odage1vBIzAnCVgHZ9lBN7ylre4pUuXhofj6lYNPSBXXaxmEeg/4FVaFSp/k5nclycYP9L0X3vHUA5nlacGVvGpYUTnktsqXWfYYETmGUd3BbgIsQNYsvtMLAD0P7GY4Q1HbYFPXnwUzt5rM/Su/g360UEjjtAemeAOPSipisWsp+YLxsfogOWsNkPZGkWzWacTHLEWTatgyONgTduB0hV0RguKYgXiomsRQ0fP1qGbx51tMQJGYL0I8D3pc5Q+BVwKJwNFJgpIcZGH91zC91tcgO9BT1FK4pXep3q/ThqF6rLMwv4+ohjO9z+47SgYlSnLuwbS0RRJVEMfdx1qL8cZe2yBj77qEPzJydtjWweOGYCeQlgHwviSuIRtieBYN5PguarRqnxtcxOIIsABTzBMeSlPezvuUZmylV6ZtqeB6fNFnzdVUzTLSp8vMn3m6PbB0dHRkH333Xdj3333VQy648EAABAASURBVA/Ctq2MgBEwAkZg7hHgJ9vc6/T06bG1xAgYASMwvQh85Stfcb29ve4//uM/4JyDnAlPYUVOhv4D7lzXd5jqcGzyHqhJlQWnjS3SNoMnLEp7srFAlUSXEIozqbtMbihQnkxClhxKOZ1DJbDfIuBPLjgAf/y6s7BTo4XmyO+waDBCnI+g1ojQSdvIWGvp6miPdxhLwAyMr17NuJxeWsmKgtFbZrR7cDrA7EtG9rKcTmhBA9PkIKuMW1NWW2ZGwAisD4GS76uS7yuZ3mMl35mqp9BqirnqPcp3NEDxqzOBOKa0VHjkrRJx0oCnWJUXfJ8n3LszjIXzIvRPPIyd6m288/yTccuyfbD/FsA81qsxRGOJxhSZY5qMwZpF27KIKQpljAKKTDU8xUv57NcTyj5FsU2VpM8WHVufLREFOT2Hsd1uQz+MIfHKOUfRP4HS+vr6cPHFF2PZsmWhV9rPzAgYASMwMwlYq58rAROwnitB298IGAEjMAsJ7L777u5LX/pScCD0i09yLtRNORbj4+PQf8W1PaeNrlRCAAMlcOruPfifN5yMy47ZHc0V/4Je9wiycgRo1JHFA0BJ8wsQRUOIox5E9TpdyzYijKFWTNBaqGUZkryAp0MMxCgjWlxDQcuTGnJPczHzY0R5zCPbYgSMwPoR8HxPRrQkWIkEBeqUperINHOKlvkYQTz2BeA6fL+2+H4dR1SOwpcTSJpJuN0vRh+8n4d0ooG8pKDVW0fpV2Gw8Sh6h/8v3nj0LvjfbzsaZ+9RQ98EUAN4LK7m+FKriQTgHAdSgCzL8HnDaLiVPZ18XtgjjzyiMu7jH/94t6AKmM1tAtZ7I2AE5jQBP6d7b503AkbACBiBpyXwyle+0l1++eXQf8inOhs9PT2oBK2n3XmWZ8iTkoSUjncoVoEuLKAZWZcd80J8+t0X4+Ad56N39CH48dWIy4xeKx1lClBtRrNOiTxzdIILJEVGx1iWA65AQStVOfgKkYiRSQuOXjTpVHto5ggzbTECRmB9CJR8B9NcEfOtl8CV3fdZyfeZrPAeBb8lFxSwwvvS5+G9Guk2Q76n87RAPp4iLUt0f2EwA9IRNNurML/zOI7edTE++66LcPFRu6AvBfpLjhHUt8qJjHIZUL3NsQle0+GQ+lzRTN4oEndA/xTRbF+1TZ832r733nuxZMmSuY5KSMyMgBEwAkZgkoCfDC0wAkbACBgBI/B7BO688053xBFH4Be/+EXI00+ay/GQcxES5uyqoMObobfpUKJDCimarkA/Yy/pAe581ZH42MUXYL++Aj0rf4UBP0zndhWQt+F6B1mqjqiIWIdHQbe44z06MbNpZVwAnkbHGBnDyhiV11tGDtyVx2U1tmwKAnbMGU9AX39leg+68HbTW06PsnIlwDcmjW+4SAYgAgrnkdPCRhC+avA9fMeXHaRYhcGeMQyO/xaHDQGfvfhcfGTpgXhJHWgAqCUp920DfgKNJIfLUqBk3cybq4vnmKdZVjIxcM5BM3x1a6GErZtuugmnn366U56ZETACRsAIGIGKgD69q7iFRsAIGAEjYAR+j8Df/d3fud1228194xvfgH4FSk5G5XT8XuFnlTBLCpUZkLdQIA9ikqcQ5bMSvTmwiF08fifgC287AW86+QAMrvovNNNH0d9k2bEVQOKRuhoyV0fqExQ+AuQcB3dNji3rRgZfphS6coY5fWp51pXBXkbACDwHAr5wWCNYgS8qV6XPAUfjew98Z0MiU3jLeYAqVuGS8H5N9X6NKD5PrEJ/vY2h9iPYovU7vGPpkfjU1cfgiG2BhaymlzpVk6NDzL1VX1EwoWhBtyRqG3P4JZGq0WiEGb7CoFvVnXPQM69OPPFE3HjjjU7pZkbACBgBI2AEphLQJ/LUbYsbASMwEwhYG43AJiDwile8wt1www2IoghJkmyCFkynQ1Jk8iWKOKJ72qSrm6BDh9XBgdoU6swepA2NZLjqkC3xv959IZa+ZGv0rPgFHIUsF7WQRwnSpBelb7JjdfqzdHNzfiznBVwh0YrOrktRRB2W6QCuA0fRzBUZXMEyPCrsZQSMwDoT8AVQz8tgkQRoCld5lPG9lqHk+w0ug95rTEKUeTg9c66s8Th15vM9q+fSRePorY9i0cjvcMGLtsJf3XAeLt13C/SPd6B3dEHhy/MtHVMoi/MEUdmEdw2gxjEjYqZjdXN40eeInqdYr9fDM68kZn3/+9/HwMCA/lkyx+nM4QvDum4EjIAR+AME/B/In7XZ1jEjYASMgBFYdwI333yz03/HV65cue47z6I9Sni06AAX4ZHMQE6tiVoW4rgbD13N2hjqKaGHvO/eB7zr3P3wJxefhf23rKF39AE6yBNAmOFRAPR25VRHFKZ015Kjf1vShdMzeEpuyOAKeApYMcvEErHKcBRbGQEjsK4E+F5yEoApVPHNh1Ih0/Qeq6ri247vN0DvSb3nIgrLep+Cocsn0Bz9HY7ebTHuuO48vP2V+2G7BGh02uht5KyijSguwh3A3AhLeyLncWrIkGAsS1FyDAkZc3il5ylqJpb+IfKRj3wEhxxyiJvDOKzrRsAIbGQCVv3sIOBnRzesF0bACBgBI/B8EfjqV7/q5s+f7376059Czkd1XD0bq4pX6WNjY1VSePC7ysyO2w894qgHQAx5XI0YSCgoRUxxNaD0jNQidChigS5rg5uD9GtP2aWBT11xHG445QBsG42i1lmFuL0KzaKF3qhEREErT3MktSaiehNwrDgHQNOtmz5ySFwJ7woet2CGLUbACKwrgZI7jOfjiPsSuJpHmWVweq+VCdDi+6qIUPgEZRIh5fu36Iyjno1hqDOCzbJRvBDj+NTrzsSfnPEy7LsIqKs+issl6wrvWanPPIhE7YxjQScCXE+ktzEilu6N58GBGZi9L41X6p3GfIUypVU/AKK40latWoVXvvKVuPzyyzWUKsls+hKwlhkBI2AENjmB2f3pucnxWgOMgBEwArOXwD777OM+9alPBWFKvfTeQ88xkcMSRRHkoPT29iorCF3KrywkzvAV9SY6oQizNBz74rjiQge1YHrBFA8fUc1y3Y/aqNPGAFN3oo98xp5b4r2vOxanvHgJFqbLMZA+jiRdjbw1jHotQXu8hWzFGJWwGqLmEFzSA08HW/xKXyLNO5CPzOpsMQJGYB0JlK6A661heGQFOnmGek8fyokcSB3q/QuAqA4OZsgmRtHwGRb1AfPyVdiqXI1lB7wI//Ndr8AR28TYgW9vvacZIIpiClR8c7sIRenWtGhtTEm0EqAGjdn+cs6FzwbPzwX900LClXMOcRxDtw7qnxz3338/Fi5c6L70pS/9HqbZzsf6ZwSMgBEwAutHwK/fbraXETACRsAIGAHg4osvdq9+9auDQyIetVoNclgUl9MiJ0WClranpldpSp+JJm9LTqhELHBDDjGQsSu0sgA9WaDwzKqhA08D4mZCx7WDuGhjhx7g2C2A287aCe+/9EzsNpjCrb4fC/s142ocjd4mknl0pPMI+eoWnesCBetrpwUmStZPzvSDebw5tlh3jcAGICB9qSw6SBbOR1lkaI9OYGD+IiRJL9qProTu/esdHMBgbx3l6oeBR/8Tx++5Fe669jRcf9wiLOGbbzFVq4TvxbLD9zzfkp7tymkZ3+8uSgCnlCII2jUUYArjAAeFOSE+F7rVOY7x6KOPkmsShKs0TaGXbh289957sWTJEo6eSjEzAkbACBgBI/DsCOjT9dmVtFJGwAgYASMw4wlsjA7cfffdrre31/37v/87JFLJcdEvSUnM0kwspem4+g+8TM87qdKUPiOtZKuD61XQH81oBRO4KJ1CE+jEcgsRP2WD0MWNiOYcVxmduLwNPRuLEhUO2zHGJ956Fi4//Wj0jD6CvmwUxcpH4caHEbkccbOOuKfOY7CGLIfEsYJbrMkWI2AE1pcAxeB0bAKu2QTqMYaXP4S0M4L6UA/6oxwTv/01eoYfxTEv3A7vvexVuPH8/fDihYBuBW6UOmiBPM/Ce1x3DlJ6BnUqIOQxX6HuJQ4h+I6dW+9a7z30Wrx4sQK0Wq0gYunz4aqrrsLZZ5+t0TDk2coIGAEjYASMwLMl0P10ebalrZwRMAJGwAgYgach8IIXvMB97nOfCyKWfllKt4lU/3GXkCXxSk5NFX+aamZGsitQujbgKEaBHmpwVOnCljQ5bhFAjxWgR5t06Li1xqGHswMx2rU+tOMEcC008hYkYg2xqksP2w5/9u5lOH63bbCNG8NAsQoNrEaWrkA2thxl2UbSO4BGYwA+5/6TIhnsZQSMwDoR8BSZ63EPXAcoOymQFEA/9ZRkHOg8imT4t9hnUR3XHncY3nfhgTh99zokw/TyKPoF0cK30HIeWVyDi2MEkZpV1DXrKAccDWtenjEZA2RwaAcDxwalzFaTYKW+adxXvNFo4Le//S0OOOAA3HHHHYStXDMjYASMgBEwAutGoPpEXbe9nlNp29kIGAEjYARmK4ELLrjAXX311RgeHoZuE5FYpdlY6q8cGOe6fouej6W0mWzdnqgHinU/TqVjZdzMmJwXdIw9PdmECREVrSKj1OVooHk6sRG8d9AvnC2qAb0sunUC3PiqfXDTpWdhx74U84pV6MMw+vsSClcJ0rExtIbHUOhA8DyKLUbACKwPgYJicl+zD+i0gZHV6KOa1Z+uxHb1CZyx/2742A0n4pWHLcCWMVBvAXHGo/A9XZQZcr57HTe1eK0oXIF5oLAtK/leZxGEWxVZUCHC+7Vk6WKKMTpLF433ZVlyjPMcuxr49re/HW4Z/Lu/+zs3S7ts3TICRuBpCViGEdhwBMLn7oarzmoyAkbACBiBuU7g/e9/vzvnnHPwwAMPBOcljmPkeR6wdDodFHT2dBthSJipKwlIBdWmos4exJBo1aJbNsEt+bnqbUrxqtQsC33SJlyRA5iZ0Oo0tLl/rv09WhNtNCJgHp3lIdZx2PbAx992Ki44eA9snY8gf/DXiCeGUW82gIFBoNakc8w6WdYWI2AE1o1A4T1SylAjo8No1hJsXouwaNWjeMXWC/Ge807GO8/cE0v4XuxntdKeHd92JbdzFzGlB0lZR70A9D4OkzCLHPAUp/ieR5SjTEq91cOz7zrcg1I2mAuUEaDZk7Jy9r9/Nd6z+/jQhz6EI4880ilutp4EbDcjYASMgBEIBGb/p2fopq2MgBEwAkbg+STw9a9/3W2zzTbue9/7HjQLqzp2vV6Hcy6IWFXajA0nHVA5pvRlJVV1ndTJDsUuRodiXZtWouu7OecQ8ZM3bNGXnUxGo1mHVw15G30A5DhvwfDSo3fFJ244Hxcd/XIsLsfgVz2AuL0cyIYBl6GkI67ZHa5E138uCyiOp3gpXebXlEUoqzRMvlRXyZZ0N/1k/hNDHqmbbWsjsAEIOL6PdA1ODbvVejzxesTk9Tgl5Humu++UNF7fmPKq8rvXLes+2odIAAAQAElEQVREzNyC78M2+psdNEcexHbNFNedcyJuv/Sw8Ey6AepRPQVQZ/2eUldBKYqbgPNAwTqYzyyEV8S1VC7vUJQ5rUDJN3axpgDz1yzcX0pYeI8xviZ99kV0+7gErKVLl+LKK690s6+H1iMjYASMgBHYFARm96fnpiBqxzQCRsAIGIE1BA477DB3ww03wLmu/6LZV+XkbSUKVbCanVU5PEqT46Nw2pq6o09QhlzCL4zV2VhZwjCmRXRSa74OmWMcNCdn1wGMAg6oTL9iWCBHQnUrosPcoPM7H8BQCezRC1x/yi744wtPwBFL6thi7L+wEI8ACTPpKoOVRd4jyjLUyLYRRwAdae4OsD7nuF04OAoFNcSo5xGidola5hHTGVe6rGQ9kNFJV1xpsohlosJDobZloRzsZQSeCwEfrkldT7q2KtO2TNdguM6edD3qmo0L5hQ59y/gGSJLGfKa9hGS2MNTteJbgm8DFuR7oshK1JMG4qQXSEs0Iod5w7/CTq1f4/VHvwgff+sJOO2l/WiyO7pVsCcC6g6I+D6MuU74vomY52ncFXpLMVkFAAeAbQQTvG/w2Ak8/7SOAe6JMD44xsMSca3GMZjOi8ZljddqYxUqPjGheaaKde3J47hSVf5f//VfMTAw4L785S+v6bryzIyAETACRsAIPBcC/rnsbPsaASNgBIzAsyUwd8vdfPPN4ZbCxx57DJ6Om2xsbAzOdf2aSLMXiEe3FdZqNeiZWQqZNL0XNV/GViqQXyqHVaHM0YmtDIyjejlGKmMUjNPNRqk4HWZPk4gVZW30MrEnB3oz4PBdEnzwquNw/bITsU08hqHxh1ErR9Hj22hSzIrrMSbG2xhfPYZavZfOe4lyooOi3YajQ9+oxRDrgkfSzJac3wAknMHp6DI2gMdD2Y0XTKd2hdwXNAQrHXdiMVuMwIYh4NG9Fj2vr+51VvB6K/ieAN8HmHI9hm1ek7pmwz7MdC5CVEug5y1RP0KrM4H2RBs5BaucQlX/4BBLeb4fYrRHViJ9/LeY11OgtvzXOPGPdsD73ngRXn/sizCPl3yUIsx+7OWb2IX3AN904fjsKcVfrruL6wZQONXCe9wz0zNLBjUpmGNqWBSZaiFxeq40VlTilMbk6p8KTf1qI5sskYoBJHQpT+W1LYHr85//PPbaay/1VElmRsAIGAEjYAQ2GAG/wWqyiozAxiZg9RsBIzBjCfz5n/+5W7x4sfvnf/7n0Ife3t4Q6pcK5QjJ6ckyOoxMlcDFYM4s8pERnF8XnG1X9dxLBgMSJvTRqa4xXXb4izfH/3jH+bhi/93x4pyi4GO/QNZZgXHkwNA81BZshU6nhmZzPpJGL3wS06EuMNYaw9jECFqRQzHYh06tQBpLNKCkRWEgKjuQefA8OFqUoUwyFCxXJAWKiEZxQQIC9TC2xhYjsP4EdA3pWgqCla4tXWO81kpec+C1B16DuhZ1TcpUVmKqrtmUZWv9g8goLLUnxjGejiPjtYlmDVFPL+q9g4iiPow8vBolRddOOoah3ja2H5jASxuP4xNXnYW3LTsUuy5O0GQXBj3QlwBcAL0hs5ypXNRIR3WLpmTGIPFMxtxZv0i4UiclWumfChqrNVNWJuFKeRK5lKdwdHQUb3zjG7Fs2TKnPDMjYASMgBEwAs+JwFPs7J8izZKMgBEwAkbACGwUAvqv/Ic//OE1deuXCiVYyUGKoq5gE8fxmvxZG3mSe9d1jvWRrAyFHmW7hfALafSaqTMFR3uAQObTFtHecMIL8PE3vxKvPmI/zJtYjmhsORoUAjqdMZTjo5gYHkY60YGjkx9FCVycAAktKpHnHUAO/6SVPkcZnHW1hM67q4wHdxSz6MCH8q7r388VB56YbdlIBHQN6WqjuorutTXlWquuP4myvC51bZbVNRiuWaDd4ftDszh1TSc1IOK4wUrzdgft1avDNd63oA+9vo3e9uPYLF2OpQftjg9fewIO3zGG3kfUy8A9UWcfXQroEGCjiskfncDkq0QR/rBmPZkxy4NarQYJU1U3NVZrpmxlmnmluMKf//zn6O/vd3fddZeryltoBIzApidgLTACs42An20dsv4YASNgBIzA9CZwxRVXuCuvvBIPPfQQnUwKJZPN1X/35Sw55zDxpOesTBaZfQFdPbrtk/3SR7Kn/8xEpriErrWeZ6UZURSz8tEx1MsSesi7jFoVtu8H3n7qnvjEFctw7Lbz0bPyN+jxq+GYnvTEqNXriMsYecq64zrQ2wASD+QT4IG6FiJAdbtgIYGAjjp0G5Uc+VwePVvJhaUA7k6dADI20xYjsM4EdO3IdC2Fa0rXVsGVrjVdc7r2eA3qWtSsK83+A4UsgNciF2YBHYqwCUXvHr4bIl7XGeO81n2tDt+bIErGkI/+BgOrf43XHrA7vnLjebjmqBdgiKJYE0Ax0cYQr2XNBS3GU9S4u6pHlsJTuGERLo5Jkq9KhkUwIGO6jMEsXjTLqvpnQqvVWtNTjdMSrHQbeG2S07333osXvOAFbk2h2RWx3hgBI2AEjMA0IsCP7mnUGmuKETACRsAIzAkCH/rQh9yWW27pfvSjH0GilW4ljCZnYOlWQs3ImvUgnuTudT+QtZbRm3YMdVtl2gHoXff01FB3GaJiAjW00cfsRg700Jd++bbAh644BG89+xjs3uygsfq/EY8/Ap8NUyPQ1JIcZdrWtJUu1jodfilWsjICKBpC7dExFQJhUkzE+qs7urwEhpIZWpxWZkbg2RB4mjLVNcRrStdWxOs4XGu85oKGqt1URtckr2LoGtW1qmtW1uQ1rDISstKM+laBuOggTofRmHgMfeMP4oDt+vHxG5bhTae+CNskAKUu9BdtNPj+WdBMoAe2ly2+X+rMLFgZ2wIpa5PH1WYOB4Xguhsr1RoWLmizd6nGY43P4Rlj7KpELeccJFzpNvAHH3wQF154IZYuXSpiLGGLETACRsAIGIGNS8Bv3OqtdiNgBIyAETACT0/gkEMOceeeey5Wr14dCkm8kuOk//KHhDmw0gfxE70/ppQeZUa3OakBMolHGYWsMkWd2XVycVkOPR9Ld1zG3F5QAq/aZwCfvfIY3HLGEdixMYJm8Qg62SOIkhbqNR5Fgtg4hayOh8tjilQ1oIiBkhYeN00xq4iY7hHnHvVMBtRzoEbTrC8nv53HChNiYC8jsJ4EdB3REl5XurZ0jdUzQNdczGvPS6SSYCXTtalrlNeqL3jNKp45IE1pebh1tuFbiNqPYl7xKF7QO4Gbzz4Kn7j4cOyzgHWWQMG/djaBpk8Q5dxX74V8IjwjTrnZ2BiQswFJjCLXjCuPnFJVEYzlJ7sZsR5HMWtyc9YG3vvwz4Wpz7rSjCznXJghe99992GrrbZyn/3sZ9fCmbU0rGNGwAgYASMwXQj46dIQa4cRMAJGYGMRsHqnN4EvfelLYTbWnXfeicpBkvM0vVv9HFtXTu7PUN6fPowVyujTh0yXJIBmn8iR9xEQy3H39LW7JXzk4ABISGJJ9HNjEMBODWDpyxfizjefHZ75s2UyjGj0t2hoZgoyilOAnqnlKAyUEgZkEgQoDkjMcowrDyHf0V3nsSmoOVpUcN8coQ4eyhYjsF4EHK97T0t4LSmuawu8vgpei2X3quZ1HcHpmuT1qOsSCkM+03lthgOXBRo+RW82gvrIA1gSjeCCQ/bAXW89E2fuvQjzWahf5gC+LdCj58BRnAI8FwdQrIKeB0eBOO7rDdupZnPFEdg0XvsepcrSHNvlWRcYD8EsX2m2lcSrROMQ+6rbBp1z+M1vfoOrrroKp512mmOyLUbACBgBI2AEnlcC3c/i5/WQdrAZSMCabASMgBHY6AQuu+wyd+aZZ+JXv/pVOFb1C1hynEICV1WaHCulZ1mGqbO1lM5ikPOlcFobnW/QRaaHTNf4iS3VBJE1iQk/ql0MOMpUCj2FLDnRji62z5CwDj2M2pUIL3mVErJeTH/8xuP3xAcuPhXH7LIAyej9aOSrsSiJkLRyFHnGQzt4n8BLHGixgokCnqJB5OtIoxgtimYTPP4ExbKMzfAleLwS9aKE4rCXEVgPArp2kixHzPeA4rq22rwuW7UoXHMpr/G845C4OhqugTiPgdwDWYmyBDyvySaFqPlRiaj1CK/t3+DkPbfAXW88D2855gXYjUUlXHGv0DrHdZ0CWcRrG+E9xASWgazGUqwvxLkd1+NJ8QrgoVhQCzMQ8y0ZMZG16TZDJc9gmzp2aixVV5RWPX9QwlUcx2vG0nq9jnvuuQfbb7+9+8QnPkEI2sPMCBgBI2AEZimBadstfSJP28ZZw4yAETACRmBuEfjKV77idtxxR3fzzTdDDpMEqVqtBj0jSyTkVCktiqLwHBY5WM65cEuLnC+lg69pP4PLFUBlYJye8pM/kHO6iPKTmQX63ggvOt8lKGTRlYb2W+NqM5fluYZucUqQoZ/WzFIcvE0/bnvtcXj3a8/BC+YlaD34SyTt5Zg3WKcgMIYibaFGgSomx1otCVw7nRSl8zwujUJWGUfIvKeoBQoIEhHUKh3NzAisHwHnHHQV5bzwU15buXcofNS95njt9QwOoNNuozM+jkiqVZ4ivGd8inz4MTTTFXCP/Qp7L+7DTRefiz9edgT2XuRRa3fQKDLUAEpOXaPsxAuXCSVNShXrB99DZTDPdtBct0gOhHdWyVDGICxe65Lrqaa0GWoaOzVOajzVGKuHsitNzx/UWKp0dU1j7v/7f/8Pxx13nD3rSkDMjMCzJmAFjYAR2BgE+Em8Maq1Oo2AETACRsAIrD+BG264wR144IH42c9+BjlSPT09QaSSwxVRvFKaRC2FzjnI6ZLzpW2lq8z6H/152tPJPZYVkGNO/1muNaa+JGIFY6Ie+ZMxZGk63DEQHGkmONbhuzkRRSsPueAlYyWaFJ7mscjiDnDO7v349HXH47qLjsOW/eMYf+SX6G/k6I1b6IwuR+lbSF0LE61RIKHLzwUUFUC+oMCgw+WuxERUosXjFWow67bFCKwrAV07nbhAm5dxGq4z1sBrrHut8cJi2viqFUA9gqsX6OQjaEYpBuop+vwE5jfa2DxagevOPQafftNxOH3XXvRnACVZJPUaMtYVscoa3xqanRgV3NDCqiGD5/sjRsowD4YgWuUqM8VUVOaZxksffOPRuKU3A9Nm8pLneZhdVc1g1UPZ1Z9q/NQYqge433bbbdhjjz3c17/+daFQkefP7EhGwAgYASNgBJ5EgJ/CT0qxTSNgBIyAETAC04DAj370I/eyl73MXXvttWi1WkGkUrP0wHc5VxK1nHPhFsLKCVO6ZhOo3LQ3Ta+a6hLS2dbmU30wy/+WqU8s1vXBtf+kI13Ssy4pXClUGdVR5CnKPIPPgX568/3ccTNmnr7/Ynz83Wfi7IP2wIJsBeLhB7G4v0DNjQH5KHyThYo2UORAyaNyP6YgHDRmC1kXfX7o8LDXtCYwXRunG/IgigAAEABJREFUa6eIHMqYF5fj1crLCowG04rXnR/qhY8pMbkJCq0ZmuUqZI/+J+anK3Hozotw19uX4rSXbY6F7GSvjGIYa+LepS5PrBWcmKmFx5h8u7AMgmAFliyUN2luMlQ9isuUVIWKzxbTWOmcg2ZYSbSq+lWNqz/84Q9x0EEHgePvbOx+1V0LjYARMAJGYIYR0Gf0DGuyNdcIGAEjYATmEoH3v//9rtlsur/+678O3R4c1BOegDzPg2lWlmYKVM9u0UwsCV6h8HNbbcS9+fErx12qUAgnD1UiON4RQ5ZQLvRSXCZPUhY8cD23qkyYHVIoXxXBmMA6HGpFAwlqoI+OUXrp48zgFpY4YA/au0/bHTdfeAoO2Wke3PJfojdbicF6hjgfQ1JnAQpgyAoEo5YFtolVAJqVFfsQtZURWG8CuoRkjjXo2sq5kumaK3nBdUZRrH4E9XIUtc5yxKt+hWNetBU+cPlp+MCy/fDSBrAjRas6d6fcGq5xXq0s7xDroVqsDi4DIpqnuSK8n4J4xn10aAZQ6BhRGDGcakqTMRlhZxWsDDP7pdsENVaqFxKttK0xVP8guOmmmyReOf0TQflmRsAIGAEjYASmC4E1n8vTpUHWDiNgBGYTAeuLEdhwBI455hj32te+FitXroScrSiKwuwBHaGKywHTdqNB71aRaWryrUu6zrKna6Jjhj6kFcrkWGtbIbOwxqEu6cVDqRKzEiYrzjQJYzwQF9QSoKZKygxRp4X+AmHmytE7erz/slfg7RediR36HPzKh9GfUeoaXYVaWbLWMrTSlQWCgMWgG1FlsJcRWH8CBa9MCVaa6ac4rzFPi3mhNYoCSXsMSxYPom9iNXZolrjl8mW47ZKjsf8WwAIetcFr0XVSirUlhVqgwTdHxPQwtSpcnirgWRuQM51H4xp8f4DXdDdU+cq6M7YK5mfBdJNhBMULli9CPczAbHlJvKp+7EIzWLWtZ10NDQ25d7zjHW629NP6YQSMgBEwArOLAD/uZ1eHZl1vrENGwAgYASOwhsAnP/lJN3/+fPfVr341PBNLGRKtKgdMTpjSZoLJqc7pGpc0BCuoDU21jP5yBjnRMkfPXBZu62Ocmd3d2FlXekSTBoYhL85QuBbKdASO1ihT9FDU8rVGKNKLAo2JFgY7wFkv3hxfuuFcvPOCc7HHgnnoT9vo9QVqvoRzJY9QABQaXFYi6ZSopTw0k5hhixFYZwK8tJDwGop5Lbmcu1O44gUWrrWYcpOu1cE8Rd+qlbj8hGPxRV6bJ+8+D4tZdBEN4+PI+Q02pzJbh0Mjz1Fvj1OcHeOF2QaiFHobZHxf5YhR0grGS17zQMo9Ur6vWIx1uZIrGcUqaOaXjG1wk+YZIuxXsCAXN8UYnalLp9MJ/wDQPwM06+qyyy6Dbtmeqf2xdhsBI2AEZg0B68gzEuDH/zPmW6YRMAJGwAgYgWlH4NRTT3UXXnghHnjggfBsLOfkVdLNLLpOpgStadfoZ9OgbjcA1+0HnvBiWnD0mahyLBP8bm5q4eYTdutkKXzkENViOqqx4FD76s4kKbUjBYL+eoQFCdAPYAjAaS/pwXsuPxQ3vvoMLM5XYX6xEn3lajSKMcR5CzFFsK6IllMEYHu4T3fxFAme2UABQSbBIBhFAdUVjO0JaZNht84nr3W8qfbkfNteNwJTWSq+du+p5+IJ8annTPE150tfJ7vnX+e4DOcaKN1aq2oP9WmjKMM1FBWdcG3pGustVmFetgoL0xW4+qxj8Kl3nYkLD90c81i+JwevRSAqUvT0JDw662Y6Sq70vtDz2XiZ602QU2wtmKylChXvmlJk3NK+DPjG0HrS1JfJKANHW7twvycmrM2aYTE9KzBNU3zta1+D/ilw5513zpKezbATYc3dKASsUiNgBGYvgSd+Ss/eflrPjIARMAJGYJYR+PKXv+y22WYbd9ddd8G5ru8VRVHopZ6LpcjUZ2FpxoHSJG7JFN9UptaqpTLFu+3QRzLNTbEgBHC7CpVXxRmGfbWSVcUUZ4W1uM411alwgxXDKIHzcZh5Il8fEfNdwjJAjesBmoSCXZh05guBL//xqbjqpL2xW3MYzdH/xmAyjriWolO0kCYePo5QttooswJRUuc262ObgqBAcYIHQ7BwRJZlnis9ZBEFh4hi4xrjtpodbLKMygWxo2Q1kisqhc5RyVBcabDX+hEoEIRD5JPh5LZYB+ueJ52DiNtdKygeFYh53qaayoDnrFxzniPovOuaAAUS5DmvD15UvPbKrOTxAO89ryGH1Beo1UteWy30jN2P7f3juOSYF+F/vecMXPDSJnQt6prUtdlktdArXLMJpFWFJMfEiDHPY7g6NxJEvgbPvyhsIbTMM+6YBrBcMCA0Bnw5D8g893C0kF+Vi1jMB0PYH+AGNvVLY5ie/Ve1QzOpJEhpW+nKV1zPClRYWTUmPvLII3j1q1+Nk08+2VV5U0KLGgEjYASMgBGYlgT8tGyVNcoIGAEjYASMwLMkcMkll7jTTjsNv/jFLxDHMeS8SaxSWD0La2RkBLVaLdQo5zlENvFKXqNsTTO0UVlwlPUR/RSmMmt2mhJRumxNUrVvzBSZthF8bxUrAWiGDAOKSkBMEamHotAQE+bTltBeuc8W+Nhbz8I1556CBfkwkuFHsVlvhHJkZRAzkp4+ROSaTYyhGB3mHiVcvQ5QoOBGd3ElwzwcA6yfGyicR84yuceaUKVK9rtkHitAFde24qBIon0ReoBp/popzXNsKE8CuXf5duNiDqUxt2BYOJ65YDxvDEumB2McFBMdCrgwrY8ZPHNaZyuXozlvAFE9QT68CpEr4SOHvJWiTvGzp0wxiDb8qoewhW/h8tOPwyfedR5efch2WMzKdQ3qWuxBRrEq41kvwBVKHpPZigYLK8d2O17jMpYG2+yAbhawJkR4sSzzQ1SrqmBIq/KeKlTh6WMaxzTGSaCSWKXtJJHohjAGarvdbiOKorCtsmq9xsR7770Xm2++ufvc5z6n3ivZzAgYASNgBIzAjCCgT+gZ0VBrpBEwAkbACMwhAuvY1fvuu8/ttttuTr+e5ZwLYpVzDmNjY8F56+vrCzXK0dNMBYUhYY6uJABQDqDsQABrXFimUMRyRYE6C9Tz7m2Fm7HIufssxH03n4urjz8Ki1Y8hO3jAp3RcaTtlG5/iUaDjrOeEl+0UeZtMJF7ZbQOfDmBSEIFWtwuJgWrBIWPUUQ0hWvMo+B5k5UMS+7ZtQQlajyXjUmTGOlZny3rR8B3eQam4kqDGFPsCMwdz5MsYiiLkfNcVZZSKE6jGtJI56BAVHYogLYYtikWZWxSBj9vHlrjY8g7Y/D1iLVnqElgqTcxvmoYQyOPY7v2alx+1MH4zI2n46KDtsQ2Dujn3vMY6hp0JesqmSBjoKXgSjYliSlzb5Eg5ZwLApWnGIwpr06nA83GqlNMloilMc85h1/96lc4+uijcfrpp5PwlB0sagSMgBEwAkZghhDQN48Z0lRrphEwAutCwMoagblIQL+edfjhh+Mf/uEfIAevt7cXzrlgErPk6Ck9pgM+F/k8VZ+DEOAkCTBXt/7pIdZFhoYDah1Av/g2yEJ9jL/u8MW455bzcNHh+2C3gRLz3AjiiZVAawwRy/uIQlaeA2MjcMgQlSkihp4GV6LUcXg+mAnI6Xb8GlKFjsdXRggVn2KafVVGTJCpAPfrqmRMs2XdCXiU5Ffy7MjAENyu6ildFWOouEz5Ol+V6RQwXjCv8CXPXM7znVOwzHiq9ay1HKV+JRAxYpZrj65ENP44tuRFtVNPilcd9lJ88i1n48rjtsHmGdBsAwM50E+jPgpQSIWuRxlby4SwZotsIQHnXBjjGA2LRHmZNhqNBjQbS+KVRCznHP70T/8UO+64o/vWt77FM6ZSZkbACBgBI2AEZh4Bff2Yea1+flpsRzECRsAIGIEZSOC73/2u069p3XjjjdCva2k2gkQriVkK5djlEllmYN82apPLydrLApCINTGKJCpQy4Eh5m1ZY8isrfjN4dKjt8Tn3nI0XnPgdlhSG0XUGaG4EKNwdSBuIh4cRCzxiuZUF6uW0FFSyKC6gWCsE0GYArhz18CDhfIM1ySyYBC+ePAQeu5A551rW9aPAIlyR+oY4XxQbCLXIC5OMndlGQQpVOejZPHKJGRxMyxe+3qed4dwblFQCktZIkU50UHUPw9lrR8dnrr+uMRirMZJuzbxxbcfi6tP2g479AC6VXBz6pKLqX1yM1wamBjj9cBrQNci24YyHM1WTyKgcawSreI4DrlZlkHClZ51pbR/+Zd/wZFHHok3v/nNPOGhiK2MgBEwAkbgqQlY6gwgoG+BM6CZ1kQjYASMgBEwAutG4KabbnJDQ0PuZz/7GZzr+m7OuXBrjZ4Ls261zd7SjqJD6F0XEaBQVqeiIAEjbyNrjSNKM1CeQj/FBt2QuTMFrTcetys+eeMZuOiYl2KbiILX+KNoZBQfWmNdIYKVlS5CTqGkZBwSI3S8ElCw1go4ihUyjwxd6zDscK8McCktX2uecdhrvQnoPDieBEeOlUHxLPD26ISZVOE8TJ4XMFxzvrjrmmPzWil5pnKe55LyVYmY+yo3QzyxGvHwg9gqGsf5h+2Fz7z7bLzj7L2xMy+kXhaZx9B3SnSGxwCKZuC558UG1HlxhTaykEROHoMxtq1QYEYCEuM1jmlWKTfDorhEK826kmnW1Ytf/GL3N3/zN5MEQzFbGYGNSMCqNgJGwAhsXAImYG1cvla7ETACRsAIbGIC+++/v7vkkkuwcuVKaLZCkiTQ7IRN3KxNenh5s/oCED2hFUzxzPFM1W19sSevFKCWEPdEQJLD+TbgU2RZS8mIJnLsFgNvP2orfOGao/H6/bfCdtEq1FsjFCRipK6XkkSdukcyeSQJEF2TPhHlrDYrkBS0PGOYIS5yWopIs7eQUrToGlwHXWtNhgXstb4EyC7wrFi24VzXIrQDe/EP56LMeOpp4RwV0DnTuQuzokodv+CK1wqviNQ3kbomUEZYmBTYLH0Yr3rZYnzxmuPwtqO3xh68liR+MuA1kSMtW4hrGZqDNRS+Ax4YaETIC8Z1DQZzrF/mGYISGSiXAQ6z9PUsu+WcgwQr8DUxMQHNNGUUq1atwt///d8rz731rW+d65iExMwIGAEjYARmEYHut4FZ1CHrihEwAkbACBiBJxO466673Pz58919991H8SWDnhHz5DJzbfv3PFvHrwT6FTeG5eRsGpfUKEA5zc2hFWiVbXTKCdRiB593sLgZYQFLDGVt7NUPvO3UPXDHFSfiVYfvifmdFejLRlEvUkQUPzzFDkdDWcBNbisNfIV0htqWMUqBoqBQwbKs31HucLq1UMaWIMzWKVTs98wSni0BqodiSXM6J4ExmbpJYzU6FzJGMfUchTiFLXA/CVna9ozX8jbP+Rjmpytx3Au3wMeuPRvvPvNl2GsAmM/6ZRKwJDGRMGMAABAASURBVGfGPK7njhlSxgqUvO5aeYo0z+FrdYDXYNdixmlY+/q9a3dt1pyJ6VZBdVYzsTSe1Wo1LF++HLfeeiv2228/QyQ4ZkbACBgBIzDrCPDb6qzrk3XICBgBI2AE1p/ArN7zjDPOcOeffz4eeuih0E/9UleITK70TJnJaAjkHMpR1MytkDC5evL2ZPIMCyhUUFQA9FXAo2Tru5KGp6DQtRQxS9S4nTBMELkmrU5xySPRU9uDiOEpaCXoYQk98P2g+cCNxy3Bfe88FRe9fAk2L1ejPjGCho/hCw+fdhgHPEWwnHWkFKM6FLQyHwP1JvI4QScrKFtFyAqPsozYwghBu+oUcHkZjkftA/ZaPwJiF4wsCRplSgGJJ9+5hCdGs6ESlFESzkXK89IpHTo8VJkkKMLMvAINhi5Lwzmt6QyNrsSidAXOf+nW+LO3nIzbznoRDp4HLOR+fTyIZl2h9JA+FvFic7yKCu5XgnUi4jUWwUcNlDRddxnz8mAI1yYY71rBGmUM5sCi2aIag9RVjUcKNU7FcQyF2nbOQeL8okWL3C233OKUZmYEjIARMAJGYDYS8LOxU9YnI7BpCdjRjYARmM4E7rnnHrflllu6L3zhC6GZcg4lZMmiKIJuxwkZXDnnIEfRew+VqxxGbTN71iwle1JJAopzMyz6ktA1T4khpkW0hEYfWTsULM2F2hVkEQWtBm0B935BD/DmE3bFXdedgrP32wmb5SswmI1gyJfojI0gy1soqGZEPZQ/ehoo8hStVauRpgUaQ/PhKGT4mIJZXEfka0iiOmLHsplHPt6BoxjCw9iyHgQc93G5R1ImaJBzkpAzGRdkmhURMoqGPA1IsxK547nn+XH1hOesDd3el9Qc2sOr0F920N9ehYXpcpy174481yfhbaftjD0GgfkAepEipjldI0+wgumO15GuJ1kMv+YPjCG8tIsiutSquLbngulXU9VPza6KKVYpLgFrfHwcGqe0LXv00Ufx2te+FqeddprTtpkRMAJGwAgYgdlMwE/LzlmjjIARMAJGwAhsZALnnXeeO+mkk/Dggw8iSZLgFErEajabkKOouMKqGXIiK8dxNszAkiBQmQSCqp/ygjVDRhazQMzMOEd49lFE0UOGLKZg5bq7sAwocshKyhK5i8Fd0M/c+XmBgylm3HbGrvjopcfj+N3nY7Acx1AjASh+IB1BPjGMwuXw/X3AAkpftTpa4znyPEJeJMiyGkWtBC6voYYe1NGLqKiZgEW+671QqPJZAp/XAXL1RR1FIRGxjpLMQcpRHyWoegPwDnmWokQGOJrv8Ly0MNSsYT4mcPxu8/GxS47DB87ZBYctBBbkwKADdFlkSJDTwGsC8EwsANAKxvMYkYzxiPuE64xZuuZ07ckcS1cLs0KdJRNkDGb1ol9NVQc1DinMdWslhfSenp4gsuuZV3/5l3+JzTff3H3yk5+cikrFzYyAETACM4uAtdYIPEsC/AbxLEtaMSNgBIyAETACs4zAN77xDbdkyRL3nve8h0JJFoQszXxwzoW4cw4SsSRYyRQXgpk+A6uUiMCOFAxljIZFXwpk8obDrJmCyZVRZGBxUJFAUBKYBbAkF/CVM0xplbhQdtqo+xSNcgLzuOP+Wzj88QX74l2vORGv2GsJFmEEg80cfbUUfmIFitWPAOOrgYIiSTg4K6XoUVIUK1KAGgrPRQTvEkS+pkyz9SbgkfgYJcWjPHNIefKKMgJcAjAdcYx81Qog78C5HJ7nME6HUXdj6HPjmFeswEl7b4ebX3cK3nPRfjh4icdCAD08UQ2KXD7N4LitpeQqp4VFQmeIFDzPjChDxs1wXSmk6fRrf8+dPYtVC7N4JXV3rdJma6gZn1PHHInn2lZ/dQu0xPdTTz1VmJRkZgRgCIyAETACc4HA1O8Fc6G/1kcjYASMgBEwAr9H4C1veYs7/vjj8W//9m/QzAfNdtAMB5kKS7CSyYGUY6m02WL6IlCZvGGJB0GgongQwqqjylR8ahh29KD+AekQyqYMAs2e8UmdmwmyPMEEBShJTkNMOWl74F2n7YjPv/MUnLXPTtgsfRSL2suxRT1FP8aRpCMUvnJ4Hsdz5SMHl3iU3iEtC3TKHDkbVjpWZsv6E0giFGSa8xz6OEJU45mLCdWVcBQRG701uPZq1MeXY1ExjIXp41iCVThr353xmetPx40n74QTlwDzAehMtzMgD7O3YjgKYBHTZQxQcqVrBJ4RHoIHQFC4FMfkq4qr8KQpic0Ju2lX2WTpjRFMqzo141PjT61Ww/DwcGibxqU77rgDO+64o/vmN78pPCHdVkbACBgBI2AE5gqBufRdYK6cU+unETACRsAIrAeB//N//o974Qtf6G666SZIpJLjKHNurZ8YRRHkWMqRXI9DTJtd3GRLqi8BDgX1hIKpMgYqIFMBmZSIqRazjNKdp5iEIFB4ACrimKUlbbUYeEQUM+KY5To56kWOAWTYijm7cv+3Hrsj/vfN5+HKkw/BTs0MC7JVmF+24EYfR9QZQSHLJlBGOVxSIvcZMkfjNquwZT0JlK6AfvsvdSkKMi3jAs7nQNEG0jF4iojR+EpsnhTYHKPYNhrH+QftibvfsRRve8XO2LcXTC/QjxZqeQdFWvB9AXhdF45V6NyXrBNFuCaqZpaK8LzDcxUVgMpHTJR5hpWxDm6tWbQpU0JVRPHZbHoWX6PRwMqVKzEwMID7778fHI/cVVddVaGYzd23vhkBI2AEjIAReEoC+h7wlBmWaASMgBEwAs8zATvctCDwjne8w9FxdD/+8Y+xfPny0CYJWrq1MGxwFVHIYjCjF3nBXaOQQKEBlVEg6j7rKAMkbtCCcMSwQ2v7Am1XoONiZPBBvHIkIQ0iWlNHgaRRA8qcS4oaC/TUIkQ+Qk7VgjnYFgW2bKXYNgUuOWhbfPz6U/GGM47DH23Rh8FiBIv6gBrGgXQ16xlDmaQ0iiVxC0WSQSIMD2vLehAQu8y1ALJE1OY5mUCWDwP5CGpRC/PqGfqy1dh50ON1xx2KT92wFNcf/yL8UQRs1cqxOEvR5PkrSo8kitFMEGbduSznuSqR1HWGc7BCCqNtnvGUV0qmPXgsj8x56BpqU0Dr+BQZLaeVvL50za0xlwG81sA9ZY6hY00yzPKXnsWnGZ/z5s3Du971LuhW51neZeueETACRsAIGIE/SMD/wRJWwAjMIALWVCNgBIzAhiLw8pe/3P3pn/4pHnvsMWjWFUUtVM/Aqh6svKGO9fzXM/Xjf2p8bUtKRmWSt7pShCQEoKSIoHSZ8hzLeaY5UGxgyM3uEjIcPEWrsmAexSxMvsJ2e5RiSQf9FC16UmBL5p21zxDee9XheP9152DPzRJs15ei361CoxhGjaIW8jGgnKAoQmEsCBvcaXJxbJBscjMEus1wjVH4KKdYKDC5CmWqPMdD0LpZRTfgOpRhejlZjknPaanqUbi2omJtlLFwzMnjKc6kKYvnuYhpCn/fwP1kjiKTTPEpO8PFPFZU8Py0A9taZyX685XYuj6O3QZyvPv1Z+F91xyLCw7ZEksoXDXSEo2sg7pEr7LNqkqwEoRXybjOceQAxzgDRrD2VfCcMZ0JWueToeIF49qWFSj5R/5MW7uoxNqtpygwJXN2RX/4wx/C8fXOd74zEJ1dvbPeGAEjYASMgBFYdwJP/ta67jXYHkbACBgBI2AEZimBW2+91S1evNj92Z/9GaIokjMJiVdJkqAoimBV1ytxq9qe/qG+Ajy9OQogMs8wocU0hZXFABKapznm4RnM+ZjsolAiAkt6DzTrQOKBKEcjSdFDAWwe83agHbEZcOdrD8L7XncCzn/5LtimXIn48d9iYZRifqOOsjOBmGJJWaThvNSTGoqshDSy2CcoC8AnMeAwqYYowjjT4RJESYM6CI/NpK4wxLibtNBK7iaBTEZRrgwhC6uMZw9o5WQ5pq7zEvZ13XrAOrttKNjcriEcU9VOtollwON1y3XTk1ofIzwDuWNIY5vAGlQfopiMckQuZlXMKxzq7LPneSiLHF7sJloY9A7zKSD2jj6KbbEKJ++5Jd7zquPw2TccCz2rbGfuqnPSQIpm0gHilAYgYdt5LA/PDVroC49VbSt0TEfEfLYRsoipPqSoZMKthFuyeDJUrmO6DAyf0hzAQ2O6v558m/HU8WFqXhXvdMh3slMSzV//+tfjkEMOUW8nUy0wAkbACGwUAlapEZhRBPyMaq011ggYASNgBIzAJiBwzjnnuHPPPRcPP/wwEopXaoJzDt57tFot6BZD5xzkhFYPXMaMeFVfAxQ+tTkKCbKI4VoDJQcEHcGhenlGZAymLmsLrClfsq6cooZMcaos4TazBtoYoFiiB4MvYB0vWwhce9KL8fEbLsClJx2Bhdkw0gd+iQUs4ybG0Gz2IJsYR2vFcjSaMWqNBCnFLV+LkHcyIC1YdQn4CFEtgWM6shbykVUARak1ghCLsCC6xiAsniIXhSDnuSVjIGWspIhDc2DdTFqfpbtvtx5QuOvW4VFQcCrJpgzHZKraFY5ZgI1hwtqlM7ISyFsA+xTVasxgG1kMaQ6kKeJesmm3ESXkUovRGl7NLufo6+1HMToaGBYP/wbzJlbgnEP2xh3XLcNNr3w5DtkqAbFD50DnogcTqEHiSoEcMVtbY5iwOT6cTx64uzgGUw2eCU+0KjtiTsT8qea4LQPD3zfMuFcURWE8qBqusUHPtdK28iRcaexQXHlxHPO0pZBYLtH8Yx/7mFNZs5lAwNpoBIyAETACzxcB/3wdyI5jBIyAETACRmAmE/jiF7/otthiC/fRj340OJrOOYyPj0O3Fsr5HBkZQY1Cgh64PJP7+Xy1vaRQUVIQAYUslHUKNE1Av2KXR4hLoI82yMYM0XZrAJcduR3+/OZX4l3nn4zdmiWGNN1qbAK9zTp6F81Dm2JOu70aSBzFFSBKahS0mtR3aog7KYqxVfCdVaglo4h7c9aqJYbjcTxlmajoQOZLCl+lZ2YCOLYLsm65pGijmY/SxhDKYf1e2rcnG0NPNopa3mZdBdvM4/FYZTgm42xDaFfJdgXLQltLMtOMsFpPjlo8Ct9ehWJ0JfvYQT2qhT77pI5c/WhG1PAo8GUj8OxGQXEvXT2Mrclsl0aKt515FL50yytx3YkvwF4ErdlWA+xSL61GLk4KX5lwq0mxqsmQlSBhW2PGxYjBhlhmYR2aqVnjeFAUBSRc1et1Cq7NMGtTaREFLo0d1bixevVqLFu2DOdQLJ+FOKxLRsAIGAEjYAQ2CAH79rFBMFolRsAIGAEjMFcIXHrppe6UU07Br371K/T09IRZFro9qL+/P8zEEgc5rAqfL5vRx6FQQkUEKNiLgl9LKNwgL+C5XacNlkBPB+jNus/JOm//zfGZt52Ea886Evtu2UBj9f2IVv8OdQpL9UaEKI5Qjo0hH59AZ6IDzXQpKXbFUUmBp0Tkc3gKQr5M4YsMvizMUN2bAAAQAElEQVQoXBUMefwnL6USCq0o4BQUkDzNhe0NsfIUiDz768JxuGJbAgtGpx7Fc1vt7FqGiG13oLAVZahT7YtUwBXI8hSdVoeC1ihKhmC/QYGslk1gqBjBonwVXrLQ4/yDXoRPvv0UnHfI1tieHdFsK3GudYBaBkQFEym8QOejoFilsGSaLc+aQDVT03sfhCtdh+12O+yvNI0Z2tC48dnPfhbz5893X/rSl5zSzIyAETACRsAIGIGnJuCfOtlSjYARMAJzioB11gisE4Gvfe1rbscdd3S33347NMtCzqhmUmgmlhzVZlOzVdapyjlXWKKN7Pc6LqFEludApwPHYIAaCnUX9NL/7+0AW3GnV78kwecufxk+8cbTcdxuC7Clo6AzPIxyvI3mgs3gBweBnjpyijs5FZkySZDHCbIspsiTokFhp1GMIaEYVDiPzNeQuwZ1tBprB7yer1VMIMllLQpXQObqGI8GMUErXLdcKLyOK+2resZYT8drVhOQFC3UdDxaxDapygLdNqltBduotqrNdba9M5EizxMUcQ0l+5b5AnnEvZp1uKF5SHr7EacFBssMW8cdHLRVA7e+6gh8+U0H4k1HLsR2DlgMIMy6KoGmjJx8mQMUwrpCmmcJLszTtmeocyZjqi3PQKASq1REY0IURdAsLMVlzjn80z/9E4488khceOGFPBuwlxEwAkbACBgBI/AHCEx+M/kDpSzbCPxBAlbACBgBIzD3CFxzzTXu4IMPxr/8y7+gv78fclqdM1/0D10JIqQvIDLFQ3lFZBRiEEKuYpYoMmSjI0C7hXoC9CRAg2nzkKKfYs8h2yQUZg7BnW88FWe+ZAdslS1H+bufw69+CJhYxaqpeMURstJBE2DSsoa4PoTCRTRP0cqj5KGozbCslgKa6RRR+Iko5jiUSuTaszwVIscGhNvo2LaQs+6rEtyX9ZSeAhTboW02gcct2fWcYUbBrGC8CJWXXKuNOUWskvsW3CeuD6KT19Bm95SO8GB1brRWwA8/hOaq32LhxEM4Yrsh/OlrT8aHLzsSJ7xgEEPIMEh2zaKDpCx4HPIdG0Y6thpADiYAJY+oBsnA12SogC1nCxCKwV5PS0BilTJ1u6BzjmIj2TIhSRIo7Y477sBLXvIS9+1vf1tYmWOLETACRsAIGIGZRGDTtFXfQzbNke2oRsAIGAEjYARmAYEf/OAHTo7oO97xjtAb3R6k59+EDVs9LQHnKJ64DJD5KaG+mVAnAq1kvIw84oF+oNmAtnNqK4WPKLVE6KUANI+CzOZFjv17S9yxdA984+YzcdMZ++AFtRVY5FYiLltAlAA11hHT0IcM/WhFQ2jFA0h9EwViijIZIpZNyjYPnUKvnMJD5hJkvobCxUqiFQDFLYAht9Zv4b5T6lDdKY/RYX90TNUZUWSK1Ra2ybPFamPKtk6wza1oPts9yGJ9gPpU6wW8R1yMYWG5MvT90pdvjb+68Sz8j9fthxO3BTRrbYhtTsoSKYW53EeY6LQoguWI+/qQUIBF5Cj05SgYIgIQsZ0yz1DmCopqCNZdwV5PQ0A/7KAfdPA8L7KxsbFQ8p//+Z81a9NdddVVLiTYyggYgblLwHpuBIzAOhPw67yH7WAEjIARMAJGwAj8HoGbbrrJNRoN94EPfACaZfF7BSxhCoGCcYlEleUIU3ro0pe03HkE8zHyyFO+AVSyQ/ElC99cHIrCBdnJ5RRgshYGkg4GKApt5wu86qBt8bl3LcUVx+6LF/a00bPyN6iNLkfMfCpVAOuBT3jMOrqhRxkyAFYbLPeeYUzzzANfBeBSNrMNXzIEt7F+L7a+WwcFKtXJo4ZjFOx3QaGse2ymum79pdrGPKjNnm2mqAb1geJSXHZC33pX/RYv6s1w5XEvY9/PwXWn/hF2p67VX6SoFW241jgchb46900cxUDWGdV74OM6JshwLE3JmSJdUkdJwS9nfs7Dl6GfBWPaork2qjbDXk9LII5j6AcdKjFbtw1eeuml2GuvvSbP6tPuahnrQMCKGgEjYASMwNwiEL4Gzq0uW2+NgBEwAkbACGw8Am984xudXn/5l3+JVqu15kByYPWsrDUJjOiWQwZhUZ7KhI1Zv5IgIqMgMimQSCjJ2O+UwonCJ5tKlm6t71/TFCA9XJyCTlnrRc4wdzHq1KWGWM92aYarD9waf/2Wk/C5S0/FmbsOYuvsITQmfgdXjgCdccDzaxCFBriIAlKEPG5QOEuQ59ymsFP6CMjZks4Yw3H0xBl63QSibJgCFNN5nPVZPIW0ButpYAxJOUGliuYyuJjHixNIxCrinm5bEFOrYjvJhZHu4XyGxI2hMf4QNpv4LU5c0sAnX30cvnn98aHPO1HcGmDJWlyQS0KjKNXoARzhECR1L9Jz7DPATXgKVhGFqwygiNU1pZc8ZkErmd5dCgaVMTqLl+q9qNv9NJuq6qrep51OJ2xW4lTY4ErlZIyiytMYcOutt0IPaf/oRz/qlGdmBIyAETACRsAIrB8BfSNavz1tLyNgBIyAETACc57A0wM46aST3EEHHYS//du/DYXk9DrX9V/1wHc5uvV6PeRpJYfXOUeNonyC8KW82Wf6+iGjYCOBhlZAcaWt7a1oVaYcmUopLagvJUIgsUXGTdZS0FIMxCV6KTT0tQsctWMd7132Mtx9w6l4/VF7YNfkcSyMVqHZeRS1ieWIilHKNCkrYy0UsaL+AZRZCeh+xSRC0ttEHHtMjI1C51EP7l/bynWPlQ5oZymcc4g9TbfsFRmP2UGpY7JA2UkBCk6ex4+oONV8i+LZOHqLFegfvx9LsgfwmkN3w+fecSY+ePFBOH73XvS2SjQpmvZSDIuQkkPxe3xCAsC8tea4LbYKZdwMxSRVlSSDYI7JKhVPhgxm8eIlbrJ/CjWbSsKVBGcJW9X5TxIKgiyjdL1/VU6ma0R5mo05MDDgrrvuOsFjSVuMgBEwAkbACBiB50JA30Sey/62rxEwAkbguRGwvY3ALCbw05/+1B1wwAHuwAMPxAMPPBB6KmdXD3yvHN3Vq1evEUXkLDvn0Gg0QtnZu+LXj1LiXZNdVJgwjOEolDBnjbgSA6jRVKJGPUkWFwUFJyZSEqDOA1cC1KoQ8lBQhPI01ucTlLUaanVuZ0AP7cXE+s6jdsDfvOM0/OmZe+GEbQtsOfpLLBx/EPOKMWB0GFi9CnmaAxSYQGFJwhWPhpxtK2u96CQ9GCsjaJaU0tfHStZV1AcwnjpMZA5RrcF2spdZh8dtAxRGfLMXSDtwE2MYyIbRu/LXGHr8/+LIxeP445NfiO/edCbeffzO2LsP6CtACRCoNxycrh2fdBmUnulFlw05iRWToJfTPmVGdsqnMbFGE/OIocwzdLSC7S1ZE8B6ZaVCz5zZuzjnIJFZYpR66ZxDvV6Hcw4SsWRKV6h0CVaK61lXf/d3f6dyTrMxVcbMCBgBI2AEjIAR2DAE/IapxmrZlATs2EbACBgBIzC9CfzoRz9yu+yyizv99NPx4IMPQrclScjSTI7BwUEoVA/kMOuWI8XnhJUIM33UV30hkUk4kUmUUijRBWUBQqNlNMa1H5WVQjswDJUwmSoT81UbtR+KUCnTWBQ9VGXm0fqRYaBsY37ewul7bIYPvvZIfO5dF+Oiw16E3Xpb2K4+joWNNpoTj6O37uDSNrKRUaQTHZRhNhQFNwpY8A1ud4+zPuvSeZQUweKBBXC1HrRXj6EzPIak0USjWYefWIXezioMlSuxKHsUO9XH8OrDX4T/ccPr8dHLjsOy/XfE5uzDPPZlgH0aJIfaZENyhrlmcTEE+7+GiUA4oKBJ+IO2C65yFqIoCJpYR0yq2Eesg1VTvmKEC7MQ9mN8ti+acRVFUXhv6v2q9yb4Ulpl3ITies9qBtY//uM/4oQTTsAhhxxCyso1MwJGwAgYASOw4QnM5Rr1vWQu99/6bgSMgBEwAkbgeSNw7733uh122MFdcskl0G2E1YHl/CquWVmzf/aVerrWJJr8nlXZEq4q05ShKp3xIMRU2wqlrmh6kcoXKZI4Q823kSClAJMhzWmpo05TR0wBqpf7DFGNeckg8Obj98CnrzkZ7zpjXxyzdYQl2cOorfot5iclhobmB5EJnQJFKwMm2sD4BNRmVrFeS9iXdWSrVqNklfHgAvjeQWTjLfjRldjSj2PxyK9x+OYl3n3Gfvj89afjrSfthf0WOfQXOdR29aEo6uh0gHbKVdlBjJTWRuS5TQYQi8BkbTMlXokdUADaqLJKRlSegRa18alMeXPBnNO1QkbsrGZGyiRi6b2qWVZMRvUevv/++3H22Wdj3333dd/73vdMvBIcMyMwvQlY64yAEZihBEzAmqEnzpptBIyAETACM5fAJz7xCbdo0SL3jne8A4888giSJAm3JWnWh3olJ1nhnDAJJ1VH5frLlEaRCooH49cVR/MxENEUpwBDiQFryjC7G2eE4gPAsCiQZW2yzZBwvziJEHYF4LISTZToYT09FLe2qwGn7rUl3nvJ0fjo9efh4mNfhm3jEYz9+l/Q11mNRQNNxJqe5IDBhQvwXF9Dmy1C1KjD5W0knVE0xh9H/8Qj2H0gxyteuAXufPOFuOPKE3H2vtthSQL0Zin62NY+79Cm0KXjqy9JLUY9qVGrKpCmLQpiVMRKAnRsqAowEIouGzAouFkAnnzEU+bIVNsOfDFP7Bmb64tuH9TsK3GQgBXHcXiv9vb2KoliaIGLLroIu+66q7vvvvsCvZAxJ1bWSSNgBIyAETACzz8Bfnt5/g9qRzQCRsAIGAEjYASAm266yW2++ebuYx/7GHQbknNdH1iO8pzgI6EkGEUXR0PXSsZLijU5IeTOI5u0DvHIMoYR86Jwf1wGlc99gYyJWcTyFGU6ZYLSNxFHfbQGxQYg7WTIKATpDrsydpjoeKSpZz6FCQA1HlDS1D7zgSuP2R5//vYTcPfbluHI7Ztwj/wcjYmVFL1yrH700ec0A4uHwqrf/DfiTgvzXRuLOo/ikK1j3LLsCHzm+uPwx0v3xv6bAfNYMKHQFjGMYoqcYN9otZ4GsqIMwlyRs9HMj6MGkrgfiHvRQR0ZGQQW3FlsxAjIEJEZ8SHnKvNMmTRt5+SsSVkl2cPxXLgUqIz7sjTWWMnoLF70PKtarQYvYY/91KwrzcCSyLx8+XLcdtttGBoacp/5zGdIkgVsMQJGwAgYASNgBDY6AX5t2ejHsAMYASNgBIyAEdjgBGZTha9//etdX1+f+8IXvvAEIWs29fH3+iLhSkJJMOVKEZEpjpCqLVnBJNnUOJPWLMrLuTXVpDtIqFIeuKOnzFBLKFQlEUUJQJOUkhrgE0oy1GlK7qznvVPqQkJhaRHrW8D9DlvicPtrD8Sn3/5KnPvyXbFTshoLsRK9+TDqxQSSoo24TOHLYlLU8txzrTnWoTyVUVnt05cNY4u+FDtEK/GK3RbhTy87DXdecSTOeslCLOGuA6yhjwQ0njoFkQAAEABJREFUO6xJoY0aFFMAalah3dqIIoc4BhSCx+DhkbIPWQF4dpYBuLnGtK39KuMuT8jTtmxtOW2ptFJojtuVKTmcP0Vmp0VRRLYReZfBqllXn/zkJ7Fo0SJ37bXXutnZc+uVETACRsAIGIHpS8BP36ZZy4yAEdjIBKx6I2AEphmB8847zx1zzDH4P//n/4SWadZHdQuTEjQDRKFmh0wNFddth1W64kqb3qavIDRHgyxic2UejtueFgUDqDEFo14TQm2DeUAEMPS0hBZzq7KIcWo8oJYDVrjW4MOm8lTGA0hYodeG4wbza7UGyjxDH7eHmKSZUActAG45dWfc88aTcPv5h+AlVLiGimH40cfQW7TQR6EJWY6ykyOOmoBmgGn2VAn0su6enGLXxArMxyj2nJfhljP3xZevPhUfPO/FOHZrQMeQcNXD48VUoxw8EAxwQIjpEDJWF9K6qSznAGGkPoeYm8pPAFQsEu7taQgWMccj4jqeNJXVtsyzjKMhlIiANcQVnzQdLJRh9jRd9L7RbKmqeXrvVNvV+0RlqnzdLljl6/2juH5owTkXitxzzz28ThL3ute9rpsQUm1lBIyAETACRsAIPJ8E/PN5sNl3LOuRETACRsAIGIENS+D73/++O+qoo9wRRxyBX//619AtTCtXrgwH0a2FcqqjSEICwgyRyhlPqMLI6da24mGHab/S15CnNkeBxAFBqKlC9VqmbYRXd183WVZ5lamMDE/zUl5lT1Uk9lEQgOrM7M0oZhUF5jP+gkHghD0W4VNvPBYfe/OpePURe2MLNwIs/28siNqYVy+RrX4EtXQE82sFBopRRCsfCGXO2W833HbZyfjMtSfghBdtjhcOlaHOvjxHT5pCx4oBRE79YmTK4hifatzk8szlnshCZStD4PrE/G6ajgFU5Z4pxLR+ee/DzCkJUxKq9N5xzoU2R3z/6L0i0/tFibVaDc45aLsqW6/X8fWvfx37778/li5d2t1Zhc2MgBEwAkZgjhKwbm9qAvpmsqnbYMc3AkbACBgBI2AEnkTgO9/5jttjjz2cHhK9evXqkKuZIXKq5XgrQY65HO5qW463HHelKd/suRF4Oq5D/Pa0Das+jGLW207cEV9+9xm4+dUnYM8FKXrHf40lA+PYvL4S0Yp/x+6Mv3PZsSxzJm48/YV4xWbAEu67oIY1gokElUp0rI4Jez0nAppxpfeChCmFqkzvFwnAynPOQdyVp23lKQRfzrkwC/LUU0/Fcccd5/7+7//exCtyscUIbBACVokRMAJG4DkQ4Few57C37WoEjIARMAJGwAhsVAJ6SPT222/vrrjiCtx///3hWBI5NLNEzrccdDnecsyV6ZyD0mGv50TAOQeJGrKqIuccxB1pB9HIMAbyAouZqedWnf7iAXzsja/Aey89G8fsthDH7bYIH772IvyP60/BmS8ZwjYRsCW/dQ2VBcqVK6A6VJdza7URHUvGKm3ZgAT03hBXvS8kAEvoVfXVDydoW+8phf/f//f/4YQTToBmQf6v//W/1p4c7TBNzJphBIyAETACRmCuEuBXqbnadeu3ETACRsAIGIGZQ+DDH/6w22mnndy73vWuIKJIuJLTrR5o9o4cc83QkihSpSvP7PcIPOsEzdARS81oUygBRNxdlCDq7QMkb6QZGiWg2wu3AHDC9jW895wD8Z6lB+LYbTw2Z5ryegrAU/DSPvXBIbi4BtWlOlV3dQwdk7vY8hwJSIxSFZVwJc7aFmsJWhJ9G42GkoL96le/wmte8xrstdde7q/+6q9cSLSVETACRsAIGAEjMK0ImIA1rU6HNcYIGAEjMBMIWBs3JYF3vvOdrtlsuo985CPhFwvVlkcffVSBHjIdnvtTOesh0VbrRUACh3aUoORc99lI2g7mHbI8BVyJKPGIiwL1AuilkDVA68+ARitHs12gmZWoM61GScRFgPaBvn1xG5OvSmSJIhUAqmNPZluwngQk5uq9IIFXVYircw4SeyuB67/+679w1VVXYZdddnGf+tSnppwV7WFmBIyAETACRsAITCcCfjo1xtpiBOYMAeuoETACRuA5Erj88stdT0+P06+jLV6sG9kA3RIl51wzTJ5j9XN+d83UqSBIBJHgoTSJTVnWQZxQbKKAFcp4j4IiVYgz5CZqtQgJxS0fuZCsmVeKlI5KFwqKVB2oLtUZUbhybrKcCpltEALOrWWq94TOoSqWkPXII4/g6quvhmY13nHHHWsLqoCZETACRsAIGAEjMC0JzFgBa1rStEYZASNgBIyAEXieCejX0fbbbz985zvfgW6JkigiEet5bsasO5xm7Uhc0m2Zur1PHXTOheeLBSGkLFHkGcqiAJOZDspSQE4BK+e3K4UlZREZi0B1gS8mcQ2oDgljznVTdN4krChTeQrNnhsB57psVYtu11SoGVe33XYbNt98c/f+979/bQFlmhkBI2AEjMC0JWANMwIi4LUyMwJGwAgYASNgBGYuAf1K2hFHHOFOPvlk/PjHP17TkUp4UYJup1Iok1AiU1z25DyJKUqf6+acg4QszZB6AguKVFKrPCIEBaQsoIjEqjwCMgAKU2YyB55pDtxJSlauTMa5MLZmkZhlwtUaHCGia1QCYtjgqhIBGV2zVPm6ZqvrWDMRVUA8q/yxsTHccsstYcbVW97yFp4ZlTAzAnOKgHXWCBgBIzDjCZiANeNPoXXACBgBI2AEjECXwF/8xV+4Aw880C1duhT/8R//Aee6frqce81AkQAwPDwcZv/Iua8cfeXJ+a9us5KY0q3R1k9NQF+fqEpRwEJ4oJVKSaoqmNI1T4Wrsu7cLJV5qv2UbvZkAhKeoigKAmKVp+tYoqxCpamMBEZdt7q2dR0r3mg0MDExoSLhBw8++tGPor+/373tbW9zIXG9V7ajETACRsAIGAEjsCkJ6JvUpjy+HdsIGAEjYASMgBHYwATuuecep4dSv/Od74Se9SNBSrNZnHMYGBiA4hKs5Ojr0BIF5Pzr1kMJAZWwpbwNarOkMs20yiIPWe49Stf9OhUhR1SmiNGetBSOaeq2yqis9pGpDqWbPT0B57p6kwQrmSdriVoKtZdCXa+6bpWuNMUlXjWbTeiHDvr6+tyll17arUgFzIyAETACRsAIGIEZS6D7jWvGNt8abgSMgBGYWwSst0ZgXQjcdNNNTs/6ec973gPdQqV95fBr9pUEK21rxooELcVlmtVSCVvaNvt9ApprlTG5Q1OouwKhmVjl5KysIgZk2qaVzFMZla32KbivLU9PQDOrlCtxVSaxyjkXHnyvdImsEq0kbEmw0rbSFf/qV78Kx5d+6EBpZkbACBgBI2AEjMDsIGAC1uw4j9aLZ0/AShoBI2AE5hwBPfNnaGjI3XXXXZBgJRFLECRcacaKTMKVtiVsKa58s6cn4JhVfYmSGCWBqqRQhZLiFRLm0hhXmvIKpmjRPtpXcbNnJqDrlDrUmtsIJVbp2pRJZNX1KhFLs60keH35y1+GfpnzrLPOMsTPjNZyjYARMAJGwAjMSAL6HrWODbfiRsAIGAEjYASMwEwkcMkll7jDDz8cf/mXfxmaL0FAM1cUSgDQzCxlSBRQaPbUBDz0nKsMMTJMzrlaU1C3BgZjikIGkJpSlevuk1HqKpRl9gwEdF1q5pWKaBaWQomtulYlbknAkt177716rps7++yzhVrFzIyAETACRmCDEbCKjMD0IWAC1vQ5F9YSI2AEjIARMAIbncCPf/xj/VqhHvaOH/3oR9BMFokEuvWqOriEgypu4e8TcJSfYlnpEZcUsybNUdhaY5RSqng0ma+ysfbhvo4Gez1rAnpmm65T7aAfIlD4/e9/X7Oz3Omnn07aSjEzAtOUgDXLCBgBI2AENggBE7A2CEarxAgYASNgBIzAzCJA8UqzsdwxxxyDn/zkJ9BtWJrlIiGrmok1s3r0PLa25LGmGoUrVOZyIFjaDat0hVP3URz2eiYCU4XUalbg+Ph4uF4pZunaNeHqmQBanhEwAkbACBiBWUbABKxZdkKtO0bACBgBI2AEnoLA0yb99V//tdt3333da17zGtx///1ByNJzsrSDBC2Z4pXp1i09g6hK1y1cldCgNAlgVdlZGwbZhF+h9OuDT7Y1NxVO3jT45Hxta/ZVqGPWEvq9junaqBJ1vei60fbUdF1bStNtrUrXrYLVtahns33+859Hb2+vO+qoo+YYPVExMwJGwAgYASNgBPjtyyAYASNgBIzAHyZgJYzA7CbwqU99yu2www7uuuuug2a5SGTQrBc9RPvJopSEBeWpjGZree8h0UFp1Uyu2U2LvZOEUpkEqWdjVXmFrGI2L7o2dE3IJEzp2qj6q+tF183IyAiUrvzR0VHoWlNct7UqXeX1zKuvfOUrynPnn3/+HCCnXpsZASNgBIyAETACT0XABKynomJpG4eA1WoEjIARMALTnsCtt97q5s+f726//XY8+OCDkNggEaESsSRMSOCS0KBZMno2kTol0UGzZWSV+KB0s7lJQNeNrglZRUDXi0zbmsXX398PXUeajdXX16dk6PqS6KXr7XOf+1wQrs444wwTrgIdWxkBI2AEjIARmEEENkJTTcDaCFCtSiNgBIyAETACM53Atdde67baaiv3kY98JIhYmlkloUHiVE9Pj4QFPUAburVLgoP6K6FLM2skYmnbbO4SqK4JEZBoJaFK145MaZrFp1ACqOLKl3gl4eqb3/wmeI25Cy64wIQrQTIzAkZgzhKwjhsBI/BEAiZgPZGHbRkBI2AEjIARMAJTCFx++eVOr69+9avhdi+JEcqW2FCJFJplMzY2tuY2QglZKmM2dwlIqNI1ItNsLF5DAYauH83g04aumepa0S8L3n333ejv73ennHKKCVcCZLYhCFgdRsAIGAEjMIsImIA1i06mdcUIGAEjYASMwMYicOKJJ7r99tsPEhlWrlwZZmVp9pVmzuiYvb29kJCluGbVKDSbDQTWrw+aVSXRSuKVTLP3NDNPwlZPT08QO3XNSOD69Kc/jaGhIfeqV73KhKv1w217GQEjYASMgBGYEwRMwJoTp9k6aQSMgBEwApuMwCw68E9+8hN30UUXhWdk3Xrrrfj1r38dbiWUCKGZNVVXJWxVcQvnJgEJm1OFTAlY1WwrCVm61fSuu+7SrD736le/2oSruXmZWK+NgBEwAkbACKwTAROw1gmXFTYCRmBTELBjGgEjMP0IXHfddW6nnXZyF198Mf71X/9VQkRopIQsCVphw1ZzloBmX2m2lQBIzJJgpfjy5cvxxS9+Uc9Pc5dccokJV4JiZgSMgBEwAkbACDwrAiZgPStMM76QdcAIGAEjYASMwEYh8PGPf9ztueeebunSpfjBD34QjlHdMhY2uNLsGwlbjIZFv0AnCxtcTc3jZvhlOoVmm56AxMipM6nUIp1PhUpXvuJPdT4lYqmMQs26uu2227Bo0aIwi0/7mBkBI2AEjIARMKX2wL8AAAyLSURBVAIbhcCsrdQErFl7aq1jRsAIGAEjYASePwL33HOPO/jgg91RRx0F3Rom0UJHl9ghgaqajSNBQ89HkilPZZSnWTqKy6p0xc02DQEJUjonEiOrW0J17nQuNZtKwpXSla8W6nwqlOl86tcEFY6OjuKGG25AX1+f0y9bKt/MCBgBIzD9CVgLjYARmI4ETMCajmfF2mQEjIARMAJGYIYS+O53vxtuDaPI4d797ndj9erV0LOPJIhoFo5Ej6prEj+UJqFEgpfEEdlUMaQqa+HzS0DnQCKVzkd15KlpypOgJaFK8aqMzrPiOq9vetObsGDBAnfzzTfbrYKCMtfM+msEjIARMAJGYAMTMAFrAwO16oyAETACRsAIGIEugRtvvNEtXLjQXXbZZXjwwQeDkCVBRCKHxA8JWBK3lKY9NGNHYojytD3XbVP3X+dDpvMjQUrtkYilNAqU0PlrNpshrPL1YP9rrrkG8+bNc+973/tMuBI0MyNgBIyAETACRmCDEDABa4NgtEqMgBEwAkZgGhKwJk0TAnfeeafbbrvt3Jlnnokf//jHeoA3NBNrbGwstFBiiAQQ3ToogUR5IcNWm5SAzodmx0mw0nmRuCgxS+dNM6903tRAlfnlL3+J888/H7vuuqu7/fbbTbgSGDMjYASMgBEwAkZggxIwAWuD4rTKjMBsI2D9MQJGwAhsOAL/83/+T3fQQQfJ8LWvfQ2avaPadZuhRBIJIhJGlGa26QloppxEK7VEs610jmS9vb3h3Gmm3I9+9COce+650IP8P//5z5twJVhmRsAIGAEjYASMwEYhYALWRsE6pVKLGgEjYASMgBEwAk8g8MMf/tAdf/zxjmKIZuuEWwslXqmQRC0JJ4qbbToCEq50LniOQiP0MHbNvtLG+Ph4mEmnX5488MAD3Ze+9CUTrgTGzAgYASNgBIyAEdioBEzA2qh4rXIjYASMgBEwAkbgmQhcc801jkKJu/LKK/Gf//mf0EuzfRSabToCU8+BbiXs6+uDxKz//b//N4455hi8/OUvd/fee68JV5vuFNmRjcCsJWAdMwJGwAg8HQETsJ6OjKUbASNgBIyAETACzxuBD33oQ27nnXd25513Hr773e9CM4D0bKWpDdC20iWoVOmaFSSrtqfmVWlzMXw2TMSyYiNusmpboZ5LplC/EEmxCgcccABOOeUUpxl0SjebtgSsYUbACBgBI2AEZiUBE7Bm5Wm1ThkBI2AEjIARmJkEvvCFL7ijjjoqPCfr85//PIaHh0NHKrFFM4N0u6HELAkumhUkUyGlKa8qq7T1s5m/11QBSwKU2FS90i2aMrFUmngpX+y03Wq1ILb1eh133303mO5OP/1097d/+7c240qAzIyAETACRsAIGIFNQsAErE2C3Q5qBIyAEZjlBKx7RuA5EpBYcsEFF7jBwUH3wQ9+ECMjI5AQo2cxSXzR7CAKK+Eo1YPflS/hphJmQuYcXemXHCVCiYcEPrERN23rFwVlypeJl7aVpwezq+wdd9wh3m7ZsmUmWs3Ra8i6bQSMgBEwAkZguhEwAWu6nRFrjxGYJGCBETACRsAIdAm84Q1vcENDQ+6KK67AY489BoktjUYDEmRUotlsQsKLtiXWKFT6XDcJfOKhGVbiI27VtsQqpWvmlThp+9///d9x3XXXgWydnk2mdDMjYASMgBEwAkbACEwXArNZwJoujK0dRsAIGAEjYASMwAYg8OEPf9jtsMMO7thjj8UPfvCDNQKWZmNpxpEEGgkyCjfA4WZ0FRKndCugeGiGlfgoreqUhCylSbi65557cOSRR2KPPfbQbDebcVVBstAIGAEjYARmEgFr6xwgYALWHDjJ1kUjYASMgBEwArOJwDe/+U138MEH61lZkPgigUb908wriVkKtT2XTUwkUOl2QHHQDKxKwFLeP/7jP+Kyyy5Ds9l0S5cudd/73vdMuBIoMyMwpwlY542AETAC05uACVjT+/xY64yAETACRsAIGIGnIaDnZEl8oVDjdOvb7373O93+Fm4xfJpd5lSyZl9JzJORkR7GDv2a4EEHHYSXvvSl7s477zTRakNfEVafETACRsAIGAEjsNEImIC10dBaxUbACBgBI2AEjMC6Eljf8rfeeqvbfvvt3RlnnIFvfetb61vNrNtPt1M+8MADuOaaa8JD2fVrgj/84Q9NuJp1Z9o6ZASMgBEwAkZg9hMwAWv2n2ProREwAnOLgPXWCMxpAl/5ylfc0Ucf7fbZZx989rOfxdjYGHTrnG6hq8BoRpJ+fU/bmqWk50ApLtNzoxQ+k2mfZ8p/Nnlq0zOVe3L+1ParvVPz1R6Z0mVVvd/4xjdw8sknQ88Nu/322020qsBYaASMgBEwAkbACMxIAiZgzcjTZo3euASsdiNgBIyAEZjpBH7605+6Cy+80PX19blbbrkFDz/8MCRaSbzSrCT9Qp9EID0jSg80l3AlEajRaISuKy9EJlfKq9K0z2TyegdPrkP1V6ZK9ZwqhXqml8Qr3QKo7fHxcai9yldeJVipPqVrttVtt90WZludcMIJ7i/+4i9MuBI4MyNgBIyAETACRmDGE9g4AtaMx2IdMAJGwAgYASNgBGYLgRtuuMEtWbLEnXPOOfjOd74DCUXqm0SgiYkJSASScCURSCJXlaewMuWpvPaVoFSlr2+o+p68r+qu0qq4hLYqrrx6va4gmPIkWkmU+/rXv47TTjsN2223nbv22mtNtAqEbGUEjIARMALPCwE7iBF4ngiYgPU8gbbDGAEjYASMgBEwApuWgG4vPPbYYx2FKPeJT3wCjzzyiH6FLzTqqYQrzbiSWPXkmU6awRV22sArtkszp0Kt1bElUEm0UhvUFm0rVKH7778f733ve8F8d9xxx7n77rvPhCuBMTMCM5CANdkIGAEjYAT+MAETsP4wIythBIyAETACRsAIzDICr3vd69zmm2/u3vSmN0FCkGYzSTSqhCzFJSjp1j0KROG2Pc2Ekm0MFE+ekSWhSsfS7CqZttUWiVc//vGPcfrpp4dnW11//fUmWnVPiK2NgBEwAkbACBiBWU7ABKxZfoKte0bACBgBI2AEnh2BuVnqfe97n9NDzvWw8x/96EeQSFSRkICk2wslGimUyFRZVWZjhhLONNtL9tBDD+Hd7353mG116KGHunvvvdeEq40J3+o2AkbACBgBI2AEph0BE7Cm3SmxBhkBIzBjCVjDjYARmLEE9LDzgw8+mPqUcxKKRkZGwq8XVjOfFFad0+ysKv5cQglksql1SCjTjCuZZoNpttWFF16Ibbfd1t14440mWk2FZXEjYASMgBEwAkZgThEwAWtOne7p31lroREwAkbACBiBTU1AQtHQ0JA777zzwkPf9fypqk0SnHRrYbX9XEKqZU/YXcKYBCwJV5/+9KdxwAEH4OUvf7n77Gc/a8LVE0jZhhEwAkbACBgBIzAbCKxrH0zAWldiVt4IGAEjYASMgBGYEwTuueced8QRR7hGo+E+8IEPYMWKFeEh65odJSGrgiDh6clxlVFaq9VSEEy3IioigUqhTPVof5X/p3/6J1x55ZXo6elxl1xyifvJT35iwpUgmRkBI2AEjMDTEbB0IzCnCJiANadOt3XWCBgBI2AEjIARWB8Cb3zjG92CBQucHp6u2/qmzp56qnh1yyHFrzWHq9IUSrBSxvDwMD7zmc/gsMMOw0tf+lJ31113mWglMGZG4HkjYAcyAkbACBiBmULABKyZcqasnUbACBgBI2AEjMAmJ6CHpx9yyCFu7733xp133onHH388zMrSTCo1TmKWZljpNkPdDljNrlJYCVcq84tf/AJXXHEF5s2b517zmte4H/3oRzNXuFLHzYyAETACRsAIGAEjsJEJmIC1kQFb9UbACBgBI2AE/hABy595BH72s5+5yy67zC1cuNBdfvnl0O1/VS/iOF7zAHgJWdpWqFlXf/EXf4Gjjz4ae+yxh/vwhz9solUFzUIjYASMgBEwAkbACPwBAiZg/QFAlm0EjMCMIGCNNAJGwAhsMgIf+chHNCPL6fWhD30Ieui7ZmFp1pVmZv3qV78Kz7aq1WrujDPOcN/61rdMuNpkZ8sObASMgBEwAkbACMxUAiZgzdQzt8HbbRUaASNgBIyAETACz5XAlVdeGR76/pa3vAWf//znceihh2KnnXZyFLZMtHqucG1/I2AEjIARMAJGYAMRmJnVmIA1M8+btdoIGAEjYASMgBGYxgRuv/12t2zZMvf973/fhKtpfJ6saUbACBiB9SZgOxoBI/C8E/j/AQAA//8qhzNtAAAABklEQVQDABQUWO3e7+mTAAAAAElFTkSuQmCC"/>
          <p:cNvSpPr>
            <a:spLocks noChangeAspect="1" noChangeArrowheads="1"/>
          </p:cNvSpPr>
          <p:nvPr/>
        </p:nvSpPr>
        <p:spPr bwMode="auto">
          <a:xfrm>
            <a:off x="127000" y="-411163"/>
            <a:ext cx="1000125" cy="13430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9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95570" y="310851"/>
            <a:ext cx="1317898" cy="174655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705433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0914" y="209151"/>
            <a:ext cx="9635706" cy="1140255"/>
          </a:xfrm>
        </p:spPr>
        <p:txBody>
          <a:bodyPr>
            <a:noAutofit/>
          </a:bodyPr>
          <a:lstStyle/>
          <a:p>
            <a:r>
              <a:rPr lang="uk-UA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Паспорт ОСВІТНЬОГО Компонента</a:t>
            </a:r>
            <a:br>
              <a:rPr lang="uk-UA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uk-UA" sz="2400" b="1" dirty="0" err="1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ВК</a:t>
            </a:r>
            <a:r>
              <a:rPr lang="uk-UA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№.«1.2. </a:t>
            </a:r>
            <a:r>
              <a:rPr lang="uk-UA" sz="2400" b="1" cap="none" dirty="0" err="1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Біоетичні</a:t>
            </a:r>
            <a:r>
              <a:rPr lang="uk-UA" sz="2400" b="1" cap="none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та медико-правові основи наукових досліджень» </a:t>
            </a:r>
            <a:endParaRPr sz="24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790" y="1855433"/>
            <a:ext cx="10466774" cy="490047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uk-UA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Спеціальність: </a:t>
            </a:r>
            <a:r>
              <a:rPr lang="uk-UA" sz="2400" dirty="0" err="1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І2</a:t>
            </a:r>
            <a:r>
              <a:rPr lang="uk-UA" sz="2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Медицина  </a:t>
            </a:r>
            <a:endParaRPr lang="uk-UA" sz="2400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r>
              <a:rPr lang="uk-UA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Курс: 1 </a:t>
            </a:r>
          </a:p>
          <a:p>
            <a:pPr>
              <a:spcBef>
                <a:spcPts val="0"/>
              </a:spcBef>
            </a:pPr>
            <a:r>
              <a:rPr lang="uk-UA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Кредити: 1,5</a:t>
            </a:r>
          </a:p>
          <a:p>
            <a:pPr>
              <a:spcBef>
                <a:spcPts val="0"/>
              </a:spcBef>
            </a:pPr>
            <a:r>
              <a:rPr lang="uk-UA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Форма контролю: диференційний залік</a:t>
            </a:r>
          </a:p>
          <a:p>
            <a:pPr>
              <a:spcBef>
                <a:spcPts val="0"/>
              </a:spcBef>
            </a:pPr>
            <a:r>
              <a:rPr lang="uk-UA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Мова</a:t>
            </a:r>
            <a:r>
              <a:rPr lang="uk-U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українська, </a:t>
            </a:r>
            <a:r>
              <a:rPr lang="uk-UA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англійська</a:t>
            </a:r>
          </a:p>
          <a:p>
            <a:pPr>
              <a:spcBef>
                <a:spcPts val="0"/>
              </a:spcBef>
            </a:pPr>
            <a:r>
              <a:rPr lang="uk-UA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Пререквізити</a:t>
            </a:r>
            <a:r>
              <a:rPr lang="uk-U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відповідно до навчального плану, вивчення навчальної дисципліни «</a:t>
            </a:r>
            <a:r>
              <a:rPr lang="uk-UA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Біоетичні</a:t>
            </a:r>
            <a:r>
              <a:rPr lang="uk-U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та медико-правові основи наукових досліджень» здійснюється, коли аспірантом набуті відповідні знання з основних базових дисциплін на </a:t>
            </a:r>
            <a:r>
              <a:rPr lang="uk-UA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ІІ</a:t>
            </a:r>
            <a:r>
              <a:rPr lang="uk-U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рівні вищої освіти, а також дисциплін: Історія філософії, як методологічна основа розвитку науки та цивілізації, Англійська мова у науково-медичному спілкуванні, </a:t>
            </a:r>
            <a:r>
              <a:rPr lang="uk-UA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Медична </a:t>
            </a:r>
            <a:r>
              <a:rPr lang="uk-U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етика та деонтологія, Культура мови лікаря: термінологічний аспект, Публікаційна активність та </a:t>
            </a:r>
            <a:r>
              <a:rPr lang="uk-UA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наукометричні</a:t>
            </a:r>
            <a:r>
              <a:rPr lang="uk-U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бази даних.… </a:t>
            </a:r>
            <a:endParaRPr lang="uk-UA" sz="24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769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664" y="485775"/>
            <a:ext cx="5018705" cy="1533086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Чому варто обрати цей курс</a:t>
            </a:r>
            <a:endParaRPr lang="uk-UA"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82664" y="4152899"/>
            <a:ext cx="5018705" cy="25241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КЛЮЧОВА ПЕРЕВАГА:</a:t>
            </a:r>
          </a:p>
          <a:p>
            <a:pPr marL="0" indent="0">
              <a:buNone/>
            </a:pPr>
            <a:r>
              <a:rPr lang="uk-UA" sz="2400" dirty="0" smtClean="0"/>
              <a:t>Цей курс дає аспіранту чіткий алгоритм: як зробити своє дослідження юридично бездоганним з першого дня, щоб не довелося переробляти роки важкої праці.</a:t>
            </a:r>
            <a:endParaRPr lang="uk-UA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half" idx="2"/>
          </p:nvPr>
        </p:nvSpPr>
        <p:spPr>
          <a:xfrm>
            <a:off x="6189133" y="485775"/>
            <a:ext cx="5907617" cy="6191250"/>
          </a:xfrm>
        </p:spPr>
        <p:txBody>
          <a:bodyPr>
            <a:norm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</a:t>
            </a:r>
            <a:r>
              <a:rPr lang="uk-UA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ормує культуру академічної доброчесності, практичні навички захисту дослідження, юридичний захист лікаря-вченого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</a:t>
            </a:r>
            <a:r>
              <a:rPr lang="uk-UA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озвиває наукову зрілість – здатність вести дослідження так, щоб до його правової та моральної  сторони не виникало жодного запитання в усьому світі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Допомагає без стресу пройти </a:t>
            </a:r>
            <a:r>
              <a:rPr lang="uk-UA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біоетичну</a:t>
            </a:r>
            <a:r>
              <a:rPr lang="uk-UA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комісію, захистити дисертацію без юридичних ризиків, конвертувати дослідження в міжнародні публікації, почуватися впевнено у відносинах «лікар-пацієнт-дослідник» 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5457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286" y="2071299"/>
            <a:ext cx="4837003" cy="1870973"/>
          </a:xfrm>
        </p:spPr>
        <p:txBody>
          <a:bodyPr>
            <a:noAutofit/>
          </a:bodyPr>
          <a:lstStyle/>
          <a:p>
            <a:r>
              <a:rPr lang="uk-UA" sz="4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Що ви будете вивчати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85" y="95250"/>
            <a:ext cx="5279366" cy="645795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uk-UA" sz="1800" i="1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uk-UA" sz="26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Біоетичні</a:t>
            </a:r>
            <a:r>
              <a:rPr lang="uk-UA" sz="2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основи наукових досліджень. Етичність досліджень. Медико-правову базу. Етичний кодекс лікаря України.</a:t>
            </a:r>
          </a:p>
          <a:p>
            <a:r>
              <a:rPr lang="uk-UA" sz="2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Організаційні моменти для експериментального дослідження:  вибір виду та кількості тварин, способи знеболення під час проведення експериментів на тваринах, правила виведення з тварини з експерименту. </a:t>
            </a:r>
          </a:p>
          <a:p>
            <a:r>
              <a:rPr lang="uk-UA" sz="2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Організацію наукового дослідження за участі людей: інформована згода,  анкетування учасників дослідження тощо. Особливості проведення наукових досліджень за участі дітей, </a:t>
            </a:r>
            <a:r>
              <a:rPr lang="uk-UA" sz="26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онкохворих</a:t>
            </a:r>
            <a:r>
              <a:rPr lang="uk-UA" sz="2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психічно хворих.</a:t>
            </a:r>
          </a:p>
          <a:p>
            <a:r>
              <a:rPr lang="uk-UA" sz="2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Етико-правові відносини «Науковець-Пацієнт». </a:t>
            </a:r>
          </a:p>
        </p:txBody>
      </p:sp>
    </p:spTree>
    <p:extLst>
      <p:ext uri="{BB962C8B-B14F-4D97-AF65-F5344CB8AC3E}">
        <p14:creationId xmlns:p14="http://schemas.microsoft.com/office/powerpoint/2010/main" val="3153948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1540" y="1691737"/>
            <a:ext cx="4880136" cy="2914768"/>
          </a:xfrm>
        </p:spPr>
        <p:txBody>
          <a:bodyPr>
            <a:noAutofit/>
          </a:bodyPr>
          <a:lstStyle/>
          <a:p>
            <a:r>
              <a:rPr lang="uk-UA" sz="3600" b="1" dirty="0">
                <a:solidFill>
                  <a:srgbClr val="002060"/>
                </a:solidFill>
              </a:rPr>
              <a:t>Що ви зможете </a:t>
            </a:r>
            <a:br>
              <a:rPr lang="uk-UA" sz="3600" b="1" dirty="0">
                <a:solidFill>
                  <a:srgbClr val="002060"/>
                </a:solidFill>
              </a:rPr>
            </a:br>
            <a:r>
              <a:rPr lang="uk-UA" sz="3600" b="1" dirty="0">
                <a:solidFill>
                  <a:srgbClr val="002060"/>
                </a:solidFill>
              </a:rPr>
              <a:t>за умови опанування курсу</a:t>
            </a:r>
            <a:endParaRPr lang="uk-UA" sz="36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19825" y="228599"/>
            <a:ext cx="5349348" cy="6496051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uk-UA" sz="3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Опануєте основні </a:t>
            </a:r>
            <a:r>
              <a:rPr lang="uk-UA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медико-правові документи, що регламентують проведення експериментальних та клінічних </a:t>
            </a:r>
            <a:r>
              <a:rPr lang="uk-UA" sz="3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досліджень</a:t>
            </a:r>
            <a:endParaRPr lang="uk-UA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uk-UA" sz="3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Зможете чітко дотримуватись положень Етичного </a:t>
            </a:r>
            <a:r>
              <a:rPr lang="uk-UA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кодексу лікаря </a:t>
            </a:r>
            <a:r>
              <a:rPr lang="uk-UA" sz="3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України</a:t>
            </a:r>
            <a:endParaRPr lang="uk-UA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uk-UA" sz="3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Зможете створювати сучасний дизайн дослідження </a:t>
            </a:r>
            <a:r>
              <a:rPr lang="uk-UA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 варіанти </a:t>
            </a:r>
            <a:r>
              <a:rPr lang="uk-UA" sz="3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його втілення</a:t>
            </a:r>
            <a:endParaRPr lang="uk-UA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uk-UA" sz="3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Зможете вибрати вид </a:t>
            </a:r>
            <a:r>
              <a:rPr lang="uk-UA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 </a:t>
            </a:r>
            <a:r>
              <a:rPr lang="uk-UA" sz="3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оптимальну кількість </a:t>
            </a:r>
            <a:r>
              <a:rPr lang="uk-UA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тварин для експериментів, </a:t>
            </a:r>
            <a:r>
              <a:rPr lang="uk-UA" sz="3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будете вміти поводитись </a:t>
            </a:r>
            <a:r>
              <a:rPr lang="uk-UA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 піддослідними тваринами </a:t>
            </a:r>
            <a:r>
              <a:rPr lang="uk-UA" sz="3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згідно </a:t>
            </a:r>
            <a:r>
              <a:rPr lang="uk-UA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 Закону України Про захист тварин від жорстокого поводження </a:t>
            </a:r>
            <a:endParaRPr lang="uk-UA" sz="36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uk-UA" sz="3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Розробляти та проводити анкетування хворих, виконувати їм медичні маніпуляції </a:t>
            </a:r>
            <a:r>
              <a:rPr lang="uk-UA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 </a:t>
            </a:r>
            <a:r>
              <a:rPr lang="uk-UA" sz="3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процедури відповідно до існуючих деонтологічних норм</a:t>
            </a:r>
            <a:endParaRPr lang="uk-UA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0228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9426" y="444508"/>
            <a:ext cx="4486656" cy="1141497"/>
          </a:xfrm>
        </p:spPr>
        <p:txBody>
          <a:bodyPr>
            <a:normAutofit fontScale="90000"/>
          </a:bodyPr>
          <a:lstStyle/>
          <a:p>
            <a: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Підсумковий контроль</a:t>
            </a:r>
            <a:endParaRPr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2481" y="2130387"/>
            <a:ext cx="4815840" cy="2857459"/>
          </a:xfrm>
        </p:spPr>
        <p:txBody>
          <a:bodyPr>
            <a:normAutofit/>
          </a:bodyPr>
          <a:lstStyle/>
          <a:p>
            <a:r>
              <a:rPr lang="uk-U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Лекції</a:t>
            </a:r>
          </a:p>
          <a:p>
            <a:r>
              <a:rPr lang="uk-U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Практичні </a:t>
            </a:r>
            <a:r>
              <a:rPr lang="uk-UA" sz="2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заняття</a:t>
            </a:r>
          </a:p>
          <a:p>
            <a:r>
              <a:rPr lang="uk-UA" sz="2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Самостійна </a:t>
            </a:r>
            <a:r>
              <a:rPr lang="uk-U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робота</a:t>
            </a:r>
          </a:p>
          <a:p>
            <a:r>
              <a:rPr lang="uk-U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Індивідуальна самостійна робота</a:t>
            </a:r>
            <a:endParaRPr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29350" y="1974193"/>
            <a:ext cx="581024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Диференційний залік</a:t>
            </a:r>
            <a:r>
              <a:rPr lang="uk-UA" sz="2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uk-UA" sz="20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проводиться</a:t>
            </a:r>
            <a:r>
              <a:rPr lang="uk-UA" sz="20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 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останньому практичному занятті за умов успішного проходження курсу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 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відсутності академічної заборгованості</a:t>
            </a:r>
            <a:r>
              <a:rPr lang="uk-UA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Шкала перерахунку традиційних оцінок </a:t>
            </a:r>
            <a:r>
              <a:rPr lang="uk-UA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поточної успішності у 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рейтингові бали (120 балів) для дисциплін, що закінчуються підсумковим контролем, прийнята рішенням Вченої ради </a:t>
            </a:r>
            <a:r>
              <a:rPr lang="uk-UA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ВНМУ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протокол №2 від 28.09.10</a:t>
            </a:r>
            <a:r>
              <a:rPr lang="uk-UA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Отримані бали за поточну успішність </a:t>
            </a:r>
            <a:r>
              <a:rPr lang="uk-UA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 за  залікове 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заняття додаються і визначають оцінку з дисципліни. Ця сума відповідає фіксованій шкалі оцінок: оцінка «5» 200-180 балів, оцінка «4» - 179-160 балів, оцінка «3» 159-122 бали</a:t>
            </a:r>
            <a:r>
              <a:rPr lang="uk-U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043336" y="510644"/>
            <a:ext cx="4486656" cy="1141497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 anchorCtr="1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b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Форми навчання </a:t>
            </a:r>
            <a:endParaRPr lang="uk-UA"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93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9426" y="444508"/>
            <a:ext cx="4486656" cy="1141497"/>
          </a:xfrm>
        </p:spPr>
        <p:txBody>
          <a:bodyPr>
            <a:normAutofit fontScale="90000"/>
          </a:bodyPr>
          <a:lstStyle/>
          <a:p>
            <a: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Контактна інформація</a:t>
            </a:r>
            <a:endParaRPr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5750" y="4347382"/>
            <a:ext cx="4486656" cy="160574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28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д.мед.н</a:t>
            </a:r>
            <a:r>
              <a:rPr lang="ru-RU" sz="2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., проф. С. Д. </a:t>
            </a:r>
            <a:r>
              <a:rPr lang="ru-RU" sz="28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Хіміч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28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к.мед.н</a:t>
            </a:r>
            <a:r>
              <a:rPr lang="ru-RU" sz="2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., доц. Я. М. </a:t>
            </a:r>
            <a:r>
              <a:rPr lang="ru-RU" sz="28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Кулік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945750" y="85378"/>
            <a:ext cx="4486656" cy="71826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 anchorCtr="1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РОЗРОБНИКИ КУРСУ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035305" y="2408390"/>
            <a:ext cx="450538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Контактна інформація:</a:t>
            </a:r>
            <a:endParaRPr lang="uk-UA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uk-UA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Вінниця, вул.Пирогова,56</a:t>
            </a:r>
          </a:p>
          <a:p>
            <a:r>
              <a:rPr lang="uk-UA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Кафедра </a:t>
            </a:r>
            <a:r>
              <a:rPr lang="uk-UA" sz="2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загальної хірургії </a:t>
            </a:r>
            <a:endParaRPr lang="uk-UA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uk-UA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surgery@vnmu.edu.ua</a:t>
            </a:r>
            <a:r>
              <a:rPr lang="uk-UA" sz="2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750" y="1141597"/>
            <a:ext cx="4492872" cy="2992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045324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71C241A9-A460-4AD1-916F-25308628A5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Посылка</Template>
  <TotalTime>267</TotalTime>
  <Words>563</Words>
  <Application>Microsoft Office PowerPoint</Application>
  <PresentationFormat>Широкоэкранный</PresentationFormat>
  <Paragraphs>53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Corbel</vt:lpstr>
      <vt:lpstr>Gill Sans MT</vt:lpstr>
      <vt:lpstr>Parcel</vt:lpstr>
      <vt:lpstr>ВК №. 1.2. Біоетичні та медико-правові основи наукових досліджень</vt:lpstr>
      <vt:lpstr>Паспорт ОСВІТНЬОГО Компонента ВК №.«1.2. Біоетичні та медико-правові основи наукових досліджень» </vt:lpstr>
      <vt:lpstr>Чому варто обрати цей курс</vt:lpstr>
      <vt:lpstr>Що ви будете вивчати</vt:lpstr>
      <vt:lpstr>Що ви зможете  за умови опанування курсу</vt:lpstr>
      <vt:lpstr>Підсумковий контроль</vt:lpstr>
      <vt:lpstr>Контактна інформація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28</cp:revision>
  <dcterms:created xsi:type="dcterms:W3CDTF">2026-04-08T10:22:59Z</dcterms:created>
  <dcterms:modified xsi:type="dcterms:W3CDTF">2026-06-26T07:14:36Z</dcterms:modified>
</cp:coreProperties>
</file>